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318" r:id="rId5"/>
    <p:sldId id="272" r:id="rId6"/>
    <p:sldId id="312" r:id="rId7"/>
    <p:sldId id="308" r:id="rId8"/>
    <p:sldId id="310" r:id="rId9"/>
    <p:sldId id="315" r:id="rId10"/>
    <p:sldId id="311" r:id="rId11"/>
    <p:sldId id="321" r:id="rId12"/>
    <p:sldId id="322" r:id="rId13"/>
    <p:sldId id="314" r:id="rId14"/>
    <p:sldId id="313" r:id="rId15"/>
    <p:sldId id="320" r:id="rId16"/>
    <p:sldId id="316" r:id="rId17"/>
    <p:sldId id="319" r:id="rId18"/>
    <p:sldId id="317" r:id="rId19"/>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660"/>
  </p:normalViewPr>
  <p:slideViewPr>
    <p:cSldViewPr snapToGrid="0">
      <p:cViewPr varScale="1">
        <p:scale>
          <a:sx n="86" d="100"/>
          <a:sy n="86" d="100"/>
        </p:scale>
        <p:origin x="634" y="67"/>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256027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4608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55" r:id="rId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2" r:id="rId8"/>
    <p:sldLayoutId id="2147483738" r:id="rId9"/>
    <p:sldLayoutId id="2147483743" r:id="rId10"/>
    <p:sldLayoutId id="2147483745" r:id="rId11"/>
    <p:sldLayoutId id="2147483747" r:id="rId12"/>
    <p:sldLayoutId id="2147483746" r:id="rId13"/>
    <p:sldLayoutId id="2147483744" r:id="rId14"/>
    <p:sldLayoutId id="2147483754" r:id="rId15"/>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581275" y="2048337"/>
            <a:ext cx="5610577" cy="1754326"/>
          </a:xfrm>
          <a:prstGeom prst="rect">
            <a:avLst/>
          </a:prstGeom>
          <a:noFill/>
        </p:spPr>
        <p:txBody>
          <a:bodyPr wrap="square" rtlCol="0" anchor="ctr">
            <a:spAutoFit/>
          </a:bodyPr>
          <a:lstStyle/>
          <a:p>
            <a:r>
              <a:rPr lang="en-US" altLang="ko-KR" sz="5400" dirty="0">
                <a:solidFill>
                  <a:schemeClr val="bg1"/>
                </a:solidFill>
                <a:cs typeface="Arial" pitchFamily="34" charset="0"/>
              </a:rPr>
              <a:t>Implementation of SDR Classifier</a:t>
            </a:r>
            <a:endParaRPr lang="ko-KR" altLang="en-US" sz="54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581199" y="3993096"/>
            <a:ext cx="5610509" cy="379656"/>
          </a:xfrm>
          <a:prstGeom prst="rect">
            <a:avLst/>
          </a:prstGeom>
          <a:noFill/>
        </p:spPr>
        <p:txBody>
          <a:bodyPr wrap="square" rtlCol="0" anchor="ctr">
            <a:spAutoFit/>
          </a:bodyPr>
          <a:lstStyle/>
          <a:p>
            <a:r>
              <a:rPr lang="en-US" altLang="ko-KR" sz="1867" dirty="0">
                <a:solidFill>
                  <a:schemeClr val="bg1"/>
                </a:solidFill>
                <a:cs typeface="Arial" pitchFamily="34" charset="0"/>
              </a:rPr>
              <a:t>Winter Semester 2022/2023</a:t>
            </a:r>
            <a:endParaRPr lang="ko-KR" altLang="en-US" sz="1867"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dirty="0"/>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998677"/>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Calculation Error</a:t>
            </a:r>
          </a:p>
        </p:txBody>
      </p:sp>
      <p:grpSp>
        <p:nvGrpSpPr>
          <p:cNvPr id="11" name="Group 10">
            <a:extLst>
              <a:ext uri="{FF2B5EF4-FFF2-40B4-BE49-F238E27FC236}">
                <a16:creationId xmlns:a16="http://schemas.microsoft.com/office/drawing/2014/main" id="{FC1B7BFB-6103-4204-B393-1FB4A0ECE216}"/>
              </a:ext>
            </a:extLst>
          </p:cNvPr>
          <p:cNvGrpSpPr/>
          <p:nvPr/>
        </p:nvGrpSpPr>
        <p:grpSpPr>
          <a:xfrm>
            <a:off x="1682990" y="2375706"/>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4536113" y="2375706"/>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1682990" y="5224373"/>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4536113" y="5224373"/>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98FBEF2-C195-4497-9F68-862ABDB9360B}"/>
              </a:ext>
            </a:extLst>
          </p:cNvPr>
          <p:cNvSpPr txBox="1"/>
          <p:nvPr/>
        </p:nvSpPr>
        <p:spPr>
          <a:xfrm>
            <a:off x="6205698" y="1981928"/>
            <a:ext cx="4413010" cy="3903633"/>
          </a:xfrm>
          <a:prstGeom prst="rect">
            <a:avLst/>
          </a:prstGeom>
          <a:noFill/>
        </p:spPr>
        <p:txBody>
          <a:bodyPr wrap="square" rtlCol="0">
            <a:spAutoFit/>
          </a:bodyPr>
          <a:lstStyle/>
          <a:p>
            <a:pPr algn="just">
              <a:lnSpc>
                <a:spcPct val="115000"/>
              </a:lnSpc>
              <a:spcAft>
                <a:spcPts val="800"/>
              </a:spcAft>
            </a:pPr>
            <a:r>
              <a:rPr lang="en-GB"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system calculates errors for all buckets based on the probabilities.</a:t>
            </a:r>
          </a:p>
          <a:p>
            <a:pPr algn="just">
              <a:lnSpc>
                <a:spcPct val="115000"/>
              </a:lnSpc>
              <a:spcAft>
                <a:spcPts val="800"/>
              </a:spcAft>
            </a:pPr>
            <a:r>
              <a:rPr lang="en-GB"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a:t>
            </a:r>
            <a:r>
              <a:rPr lang="en-GB"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 measures the difference between the desired probabilities and the computed probabilities. </a:t>
            </a:r>
          </a:p>
          <a:p>
            <a:pPr algn="just">
              <a:lnSpc>
                <a:spcPct val="115000"/>
              </a:lnSpc>
              <a:spcAft>
                <a:spcPts val="800"/>
              </a:spcAft>
            </a:pPr>
            <a:r>
              <a:rPr lang="en-GB"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method returns a dictionary object that maps integers to Array objects. </a:t>
            </a:r>
          </a:p>
          <a:p>
            <a:pPr algn="just">
              <a:lnSpc>
                <a:spcPct val="115000"/>
              </a:lnSpc>
              <a:spcAft>
                <a:spcPts val="800"/>
              </a:spcAft>
            </a:pPr>
            <a:r>
              <a:rPr lang="en-GB"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method then returns an array of errors which contain error that is need to be adjusted in the activated columns for each bucket/row.</a:t>
            </a:r>
            <a:endParaRPr lang="en-DE" sz="1800"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US" altLang="ko-KR" sz="1400" dirty="0">
              <a:solidFill>
                <a:schemeClr val="bg1"/>
              </a:solidFill>
              <a:cs typeface="Arial" pitchFamily="34" charset="0"/>
            </a:endParaRPr>
          </a:p>
        </p:txBody>
      </p:sp>
      <p:grpSp>
        <p:nvGrpSpPr>
          <p:cNvPr id="3" name="Group 2">
            <a:extLst>
              <a:ext uri="{FF2B5EF4-FFF2-40B4-BE49-F238E27FC236}">
                <a16:creationId xmlns:a16="http://schemas.microsoft.com/office/drawing/2014/main" id="{CF3D692B-EACE-4A2D-D753-1AF36121F5EE}"/>
              </a:ext>
            </a:extLst>
          </p:cNvPr>
          <p:cNvGrpSpPr/>
          <p:nvPr/>
        </p:nvGrpSpPr>
        <p:grpSpPr>
          <a:xfrm>
            <a:off x="2033072" y="2907560"/>
            <a:ext cx="2742045" cy="2238729"/>
            <a:chOff x="2491486" y="2166705"/>
            <a:chExt cx="4786450" cy="3429727"/>
          </a:xfrm>
          <a:solidFill>
            <a:schemeClr val="bg1"/>
          </a:solidFill>
        </p:grpSpPr>
        <p:grpSp>
          <p:nvGrpSpPr>
            <p:cNvPr id="5" name="Graphic 166">
              <a:extLst>
                <a:ext uri="{FF2B5EF4-FFF2-40B4-BE49-F238E27FC236}">
                  <a16:creationId xmlns:a16="http://schemas.microsoft.com/office/drawing/2014/main" id="{836CF1AB-1008-5CD7-1ED4-BDE70F5E7F37}"/>
                </a:ext>
              </a:extLst>
            </p:cNvPr>
            <p:cNvGrpSpPr/>
            <p:nvPr/>
          </p:nvGrpSpPr>
          <p:grpSpPr>
            <a:xfrm rot="10800000">
              <a:off x="2739541" y="2574234"/>
              <a:ext cx="3581400" cy="752475"/>
              <a:chOff x="4305300" y="3052762"/>
              <a:chExt cx="3581400" cy="752475"/>
            </a:xfrm>
            <a:grpFill/>
          </p:grpSpPr>
          <p:sp>
            <p:nvSpPr>
              <p:cNvPr id="220" name="Freeform: Shape 219">
                <a:extLst>
                  <a:ext uri="{FF2B5EF4-FFF2-40B4-BE49-F238E27FC236}">
                    <a16:creationId xmlns:a16="http://schemas.microsoft.com/office/drawing/2014/main" id="{27D661E4-9A56-48D1-2DE6-62265F3537F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372B303-8F4E-61B6-4986-F684DF7D843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1D52E4D2-F066-4EDA-8373-746CB270E767}"/>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B5822CF5-F223-633A-EFBA-3E76055E4F4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1FD9A3D2-0902-8C69-FA68-BA4DB7B2867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C3C37FAD-5646-A70C-DFE5-7DA611734437}"/>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B521DA31-0685-98BD-9BEA-EB0D09BB7A0C}"/>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EC1EFC8B-7310-9DBD-989E-478239DC7A3F}"/>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836DCBBE-C8B4-6F01-CE44-B8F2A4FEEBF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65CD74F7-F4BB-983D-7C4A-E1470F6524E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3CD1603B-187F-F2E6-A8BF-0236DE23990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ACA1E7E0-ECF2-F6A0-915B-B0C084E642D2}"/>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3972855E-8150-9172-BE31-20E97BCED8F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9FF1AF03-66FE-C12B-0179-4D78BD78110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F1728A00-B24B-91E7-D08B-93006460E86E}"/>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B02D1781-687B-4D07-D421-6AB726045C3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DFE13294-3EA0-B050-0D2F-6C6D2AA9A45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BE856DE0-BC72-E952-BCB2-DCDD94A5485E}"/>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428AB481-7F22-EF38-B068-EF441DE98FB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51AD9650-4353-3D71-10CB-D1F6A42B62FB}"/>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6" name="Graphic 5">
              <a:extLst>
                <a:ext uri="{FF2B5EF4-FFF2-40B4-BE49-F238E27FC236}">
                  <a16:creationId xmlns:a16="http://schemas.microsoft.com/office/drawing/2014/main" id="{0B37C07F-1F06-CA98-1C8B-53D96BCAFD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7" name="Graphic 6">
              <a:extLst>
                <a:ext uri="{FF2B5EF4-FFF2-40B4-BE49-F238E27FC236}">
                  <a16:creationId xmlns:a16="http://schemas.microsoft.com/office/drawing/2014/main" id="{875851F8-BA3B-821E-E948-46AEC6CB26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8" name="Graphic 7">
              <a:extLst>
                <a:ext uri="{FF2B5EF4-FFF2-40B4-BE49-F238E27FC236}">
                  <a16:creationId xmlns:a16="http://schemas.microsoft.com/office/drawing/2014/main" id="{2188C56A-2F18-CC6B-7E7B-37FBD7907E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1" name="Graphic 166">
              <a:extLst>
                <a:ext uri="{FF2B5EF4-FFF2-40B4-BE49-F238E27FC236}">
                  <a16:creationId xmlns:a16="http://schemas.microsoft.com/office/drawing/2014/main" id="{2445A62A-991E-5175-FC6C-A7407C72DA8B}"/>
                </a:ext>
              </a:extLst>
            </p:cNvPr>
            <p:cNvGrpSpPr/>
            <p:nvPr/>
          </p:nvGrpSpPr>
          <p:grpSpPr>
            <a:xfrm rot="10800000">
              <a:off x="2854450" y="3801472"/>
              <a:ext cx="3581400" cy="752475"/>
              <a:chOff x="4305300" y="3052762"/>
              <a:chExt cx="3581400" cy="752475"/>
            </a:xfrm>
            <a:grpFill/>
          </p:grpSpPr>
          <p:sp>
            <p:nvSpPr>
              <p:cNvPr id="200" name="Freeform: Shape 199">
                <a:extLst>
                  <a:ext uri="{FF2B5EF4-FFF2-40B4-BE49-F238E27FC236}">
                    <a16:creationId xmlns:a16="http://schemas.microsoft.com/office/drawing/2014/main" id="{5A80ECDA-2C61-3A66-5BEC-6D55B4A5757C}"/>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2D487754-B11F-4E6C-E495-979DEA31D1B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1637265-84D8-AB5E-3CE3-D4B474502454}"/>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88EB1EB-E57E-546F-EDF6-437CBCA4B46B}"/>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DB04CBDB-DC04-0556-EBC3-A2D6B08ACE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AAF4645F-7199-132F-06D5-8C77327725BB}"/>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57A3EEE0-63B0-7B41-5094-C47E3BA82312}"/>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FE357370-587C-C8D8-A145-4A5EC254F82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90A8E039-BA5F-B7A3-D5E6-D80300B1AEC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F49A4206-6B30-4EA8-4C89-442A43C64119}"/>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C2280247-5B41-A20B-5715-1722D1D0B30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52B5B83E-9D86-FFED-BBE3-1ED04EBC286D}"/>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3D216BF4-2393-2D61-B298-48C781A0006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90137A64-D426-72DA-2211-5036594FFE2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0CD03DB4-5D29-0385-AA31-9453445BF6E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DC929D78-7779-7568-37B5-E33B3693EF03}"/>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A7208E00-B510-0EE5-5847-2328CD24278D}"/>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074A4BB3-5205-00A1-A789-F09E5E0E065D}"/>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F4D3021-4713-6412-174A-EC125C864C4F}"/>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1BF2CE1E-5641-DD31-6541-3CE5E8F4E87A}"/>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94D37E81-D3C8-42D6-769D-A9D07E224E5C}"/>
                </a:ext>
              </a:extLst>
            </p:cNvPr>
            <p:cNvGrpSpPr/>
            <p:nvPr/>
          </p:nvGrpSpPr>
          <p:grpSpPr>
            <a:xfrm>
              <a:off x="3823543" y="2188695"/>
              <a:ext cx="2667773" cy="560516"/>
              <a:chOff x="4305300" y="3052762"/>
              <a:chExt cx="3581400" cy="752475"/>
            </a:xfrm>
            <a:grpFill/>
          </p:grpSpPr>
          <p:sp>
            <p:nvSpPr>
              <p:cNvPr id="180" name="Freeform: Shape 179">
                <a:extLst>
                  <a:ext uri="{FF2B5EF4-FFF2-40B4-BE49-F238E27FC236}">
                    <a16:creationId xmlns:a16="http://schemas.microsoft.com/office/drawing/2014/main" id="{866FEB05-3A6B-8DBE-2E68-15BC23652734}"/>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B347D03F-D447-22DC-C6BE-C8C37BB3F9E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6220FB16-8491-1026-F5D9-B0CE2EDA5E1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1ACD8DC-872D-48DE-10C4-19379CE0080F}"/>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00710C12-67BD-0ADE-5610-B38A904ADA1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194EE141-6165-2083-81DB-7514115DEA8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817B39D5-F9F0-5BB8-6999-8FA48510DE60}"/>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C46AC63-B6EA-A3C7-E2D3-46BA5A7C3F0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0C38334-69F2-4A60-67D6-0328212BFC2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FDA32195-E523-0C1F-285C-3896A1C1C70F}"/>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CEAD661A-C52E-7756-48B9-F4548C4CC25A}"/>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FFE59C8-4902-A139-3FC4-36119A4C6E7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736ABD94-81AC-47DD-9392-F0516F515E9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6C976F5D-73B7-3EF6-97AD-44B9DB016F4E}"/>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6E59F8E8-F823-D9C1-B21C-86103D863966}"/>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D2EF4034-71F0-E5B4-6374-D4280801FDDD}"/>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9E92ECD-8A3A-2F83-5AC1-8E00076A515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9ABFCA26-12FC-E770-09DB-72142B7D41B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62E44E6-B14B-84EC-F78B-4245B5BE72EC}"/>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A900DCC6-2BDE-80DC-8452-A53AAB72BD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234">
              <a:extLst>
                <a:ext uri="{FF2B5EF4-FFF2-40B4-BE49-F238E27FC236}">
                  <a16:creationId xmlns:a16="http://schemas.microsoft.com/office/drawing/2014/main" id="{2C1027C8-3B30-801F-CD7D-DD5986925C6D}"/>
                </a:ext>
              </a:extLst>
            </p:cNvPr>
            <p:cNvGrpSpPr/>
            <p:nvPr/>
          </p:nvGrpSpPr>
          <p:grpSpPr>
            <a:xfrm>
              <a:off x="3273841" y="2338140"/>
              <a:ext cx="3495664" cy="1188682"/>
              <a:chOff x="7540326" y="1358451"/>
              <a:chExt cx="4257675" cy="1447800"/>
            </a:xfrm>
            <a:grpFill/>
          </p:grpSpPr>
          <p:sp>
            <p:nvSpPr>
              <p:cNvPr id="174" name="Freeform: Shape 173">
                <a:extLst>
                  <a:ext uri="{FF2B5EF4-FFF2-40B4-BE49-F238E27FC236}">
                    <a16:creationId xmlns:a16="http://schemas.microsoft.com/office/drawing/2014/main" id="{02D532F6-B8A5-97CA-AB5B-D51FEC02BC45}"/>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D376D70-2E2F-4F27-C5DC-C5D5DD0B7B19}"/>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E4723BF3-FEFA-40AB-7FD9-01267174BD3F}"/>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0F632BA-B121-744A-D127-96DED41DD3A7}"/>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E7557CB-D9B1-5339-8B11-426F4C870017}"/>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4769DC7C-4BC1-6535-8C33-99358FF11640}"/>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5" name="Graphic 166">
              <a:extLst>
                <a:ext uri="{FF2B5EF4-FFF2-40B4-BE49-F238E27FC236}">
                  <a16:creationId xmlns:a16="http://schemas.microsoft.com/office/drawing/2014/main" id="{78923C1A-AFC7-90B5-5216-F536E70E9C57}"/>
                </a:ext>
              </a:extLst>
            </p:cNvPr>
            <p:cNvGrpSpPr/>
            <p:nvPr/>
          </p:nvGrpSpPr>
          <p:grpSpPr>
            <a:xfrm>
              <a:off x="4054049" y="5011904"/>
              <a:ext cx="2667773" cy="560516"/>
              <a:chOff x="4305300" y="3052762"/>
              <a:chExt cx="3581400" cy="752475"/>
            </a:xfrm>
            <a:grpFill/>
          </p:grpSpPr>
          <p:sp>
            <p:nvSpPr>
              <p:cNvPr id="154" name="Freeform: Shape 153">
                <a:extLst>
                  <a:ext uri="{FF2B5EF4-FFF2-40B4-BE49-F238E27FC236}">
                    <a16:creationId xmlns:a16="http://schemas.microsoft.com/office/drawing/2014/main" id="{3F80250E-FC7F-95EE-4593-DE58ECE13E7E}"/>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9269A6E7-6804-99C2-42F1-B07D085712AB}"/>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AAB3F735-E9AF-E7B6-27DB-556E91A65941}"/>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66721EDA-164B-2F1B-6EDE-09A1C0248195}"/>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07490D2E-A0F7-194F-5DDD-A1C61A932FD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3504D84-A970-0614-1A0E-9D2E91AE8308}"/>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BEFA329-1BFE-A565-AB98-B00386B1CF82}"/>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5491DBAE-5E25-195A-D3AA-42EE959DB73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C0537FFC-665C-0AE2-A7A9-54B16A828A3E}"/>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691D66E7-7CDE-BF6E-90D8-8AC8C8CDA0B4}"/>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EBF1EAF0-2183-B2E5-A94E-443A8EC4E54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81FB62F-4E58-C2EE-4484-BB814786AA8D}"/>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3D15440A-DADA-95EC-9F71-6D6ED1ED22D5}"/>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E30F084A-E43C-4A94-E607-A0CFC9F67D66}"/>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6639EE1-CCB8-CFC1-53CF-18E7A3E8948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CDE83142-F2D8-CBF1-77B2-A761C498BEFE}"/>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7A4EBCC-96B7-6824-36BF-B3A32F2E4FE5}"/>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1BBB09F0-8694-C9FC-FABA-4FB66A2059EC}"/>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E1C58AB-9209-421B-EE0F-E1CD7E56E132}"/>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F6A17922-280D-AE8E-A034-75640C3E3C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6" name="Graphic 3">
              <a:extLst>
                <a:ext uri="{FF2B5EF4-FFF2-40B4-BE49-F238E27FC236}">
                  <a16:creationId xmlns:a16="http://schemas.microsoft.com/office/drawing/2014/main" id="{4BCB6B5B-4C11-41A1-CC30-1CE8E95000E6}"/>
                </a:ext>
              </a:extLst>
            </p:cNvPr>
            <p:cNvGrpSpPr/>
            <p:nvPr/>
          </p:nvGrpSpPr>
          <p:grpSpPr>
            <a:xfrm>
              <a:off x="4386205" y="2166705"/>
              <a:ext cx="2891731" cy="3429727"/>
              <a:chOff x="5276850" y="2457450"/>
              <a:chExt cx="1638300" cy="1943100"/>
            </a:xfrm>
            <a:grpFill/>
          </p:grpSpPr>
          <p:sp>
            <p:nvSpPr>
              <p:cNvPr id="27" name="Freeform: Shape 26">
                <a:extLst>
                  <a:ext uri="{FF2B5EF4-FFF2-40B4-BE49-F238E27FC236}">
                    <a16:creationId xmlns:a16="http://schemas.microsoft.com/office/drawing/2014/main" id="{311A8BB3-71B8-B3BA-3175-DC7EA6BBEEFE}"/>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F7E0513-D4C9-3D2D-2915-F701CA2D95F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2C09B70-CF95-77D2-9501-BDF9AE3EA731}"/>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2830C1A-B546-92A2-0C64-93F23B9445B4}"/>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16A9234-9AF0-51D4-BFF3-90981CE0B6C4}"/>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608D49A-A621-B5F0-4CCC-147A644A831C}"/>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F247E20-29F5-E29F-7440-8CDBE642C0C2}"/>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0021E79-5429-83D8-81BC-E7D0B99BB3D3}"/>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36327B2-F766-7618-3EE7-40A9451C6313}"/>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E35CF91-2BD3-2E25-4D90-AB107E30F0A5}"/>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E197FD4-9546-BFEA-630F-7E5C229D6F5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1F2E4D0-84C4-6AE1-ED64-B2123FD5B0C7}"/>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DE6090A-64F4-E548-043A-3EBC5743B4A7}"/>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A8DFF54-7628-7FAB-B2F9-DE6767E117A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2A6D3B53-C7C7-E32B-08D7-908939F50CDA}"/>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FCD4E48-CB6C-3771-B7B9-4E31B5B31FE9}"/>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46A7FAD-65E8-F7AC-9420-07B1F95580A5}"/>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B47E5DF-2273-6B4A-9E94-5AE096AA0BE8}"/>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7003CEB-677E-3175-1642-23ADF254A663}"/>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28CD4DF-8747-0CD7-ACDD-BB6FB53DDEB3}"/>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70648FA8-59DA-CADB-AD5B-9B047289FDB2}"/>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0D93365-F778-16CD-8687-F2F892C33361}"/>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1690A70-6F9E-8E25-0594-32FECF01F9F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1286F94-6538-05CF-6C7E-6E0090824620}"/>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2959524-0946-8987-738E-7425EEFA92B1}"/>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AE31CF7-3B11-D6D8-AC02-D41DBD0FE5D1}"/>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69E1550-4D3D-5E8D-C704-DB076576B710}"/>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9CFF409-5ED2-1BFA-E33D-66DC28FAD4FF}"/>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EE5E21AC-3967-E534-9CEF-33A5C6C8A7C2}"/>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F72BF7B-3683-5960-2860-4D9DD404C6FE}"/>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CC0EA4D-247A-CA07-D5F1-30C68179E96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1CAD0E0F-DD41-65B3-E3DA-A3E84552B93D}"/>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FDAB2E1-F3DB-9D57-36B7-6F5D69DF57E6}"/>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0E617EC-B08A-4335-32F3-007DEE985B2F}"/>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CA27912-D330-27EE-BE7A-021B3DF0F727}"/>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9DF7DB38-2B87-EC4F-56A4-4D3811C24493}"/>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0AA1DF3-DA1B-A438-80F8-45A6DA2312A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7941C21-4774-6C74-36D1-400A9C8E0611}"/>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C636069-CDB7-C7F0-DCF8-C59779D5D518}"/>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1A67B98-0A05-9F53-D3B1-479FF8C56CF4}"/>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5C00D0E-3470-68AB-891D-78BEFC563C9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F97385C-7557-16D2-F9BE-FF160400645A}"/>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F608D325-C7B1-B513-5A12-772F6E373B47}"/>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8F2D9791-81B2-87DF-2C54-C7C7D03471C1}"/>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BAEEF7E-8877-455C-EE30-2046FE1BDC24}"/>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E0DF674-107E-CDFC-C4D7-0EF4FA452CA2}"/>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80FA8B2-F5F6-E010-C2AF-D6ADD422AEAD}"/>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3BA039B-6ADE-EB36-2338-E853FF28740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C76EA1F-4778-514D-A116-4B91EDCC9A6A}"/>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66BD3B8-D0CD-60E3-3613-211892D66283}"/>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D400302-3C79-27A1-79CF-1F37331A2052}"/>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B14B5C2-5B99-0724-E40D-8984C8196DF3}"/>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AC83F98-A808-8F70-C4A2-A29D978505A1}"/>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F03F4CD-C2BB-6949-086F-A079B0E3F87F}"/>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BB9A339-B908-621F-CF1B-823F3F734CB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999DE8A-F475-CA2F-D58F-99C4B9D1031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098D087-92D7-A021-2110-24A38117EC97}"/>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3C1272A-BCAD-57B4-92F7-9D5662984476}"/>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EAE4BF76-319D-77F9-977E-2D501035ADF1}"/>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EC2778B9-F323-3B12-CC56-D1D25D4464AB}"/>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110A13E-DCA0-3374-9D06-F71E5B70552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C71519D-01F4-0C48-C983-11C5628C9F1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A0496656-3E71-17B0-B22E-E7064280D9FE}"/>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E60D514-28C2-6A7C-981D-F2EB352A08D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B21C4D20-A4CE-BD6E-DACB-E9BACBB2D3B2}"/>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BF64178F-4CFE-E521-0F35-6A414606F8B8}"/>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56222B8-EBD9-D9AB-6995-CD9E10B84224}"/>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226AC148-096C-C464-B9A6-F5D625CE6FE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DD3732F-DB20-0E14-8DAA-87B7EDFA1B4C}"/>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5DF51445-6179-9EC4-22BF-72A8D7433B00}"/>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B5EDD1C-B4E9-4593-B48A-C6357775E3EB}"/>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2CC9E6A-BC0B-B585-532F-EAD577E396A9}"/>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42ED96D-63AE-50AE-130B-A47C3FD52E88}"/>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F9AACD14-34E5-F7E7-F1EB-1850ECDD7513}"/>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8F04602-E51A-9F68-B5C7-3B2CC5F1B2B7}"/>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2545507-E635-5E3C-BFD3-2DCA5EE5C37F}"/>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100C9205-F0EA-7B64-81F3-5221474E31E8}"/>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BB820604-B7E6-2317-2D69-D1DA082E727B}"/>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0E40AAF-2DBD-A06A-A160-57E829DCFF8B}"/>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B70E0CFC-6440-5FC1-40D4-A32D55E90623}"/>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C5333F8-308F-D2F5-B9B6-13475F1EB5A3}"/>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C0A04F2C-4E85-AA55-3ADA-8605CC12B143}"/>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7152BF8-9B4B-F211-636C-E903727CEED2}"/>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3AAC0F9-378E-F7A1-3719-B2A97EE1FA0E}"/>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102C78DF-779A-B1D5-220D-29BEC624E00F}"/>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C4C9B61-4714-8C55-4D67-8B0724AD49D6}"/>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9ABE347F-6DB4-6716-5272-76569D9D34AA}"/>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2079B3D8-6626-7B8B-5F7A-425E56AE0312}"/>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437743C-2992-9F82-BEB6-D35ABD39D6DD}"/>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E68C664-239F-6C38-DFBA-5B62BDDE303B}"/>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F0C74A15-9B11-9B28-E163-F42C7B5D9167}"/>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31E85C02-1FB1-0A95-537D-E5F7414EC84B}"/>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1FE02CCE-6956-987C-F3D7-27C8910BC585}"/>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0C198D9-27FB-5D2D-0462-DA630089A745}"/>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31F1C1B9-82FD-1FF9-0076-CCF7D0BC8F8B}"/>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6914A79-3AD6-E0B2-F562-07355527CCFC}"/>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2EB6CD9F-F68C-85DE-05FF-96BF2B54C4D0}"/>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96BEE5CE-9931-21F6-6AB2-169C68272E44}"/>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24761FBF-87E3-3969-6D08-1AEC9B03CC29}"/>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F1A61FB-4EAB-EF4E-F3EA-AAAEF538701D}"/>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67939DDC-08D1-FF73-D915-6134196A2D46}"/>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6918AD91-EB95-D50E-23EB-40E1282C7A3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70EB0F9-B62B-E268-1111-B2E4C1992889}"/>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A42CA4E-C91F-D135-0D73-5B3DCEA500FD}"/>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7DE12BCA-70BB-1452-C51A-129B1561BC92}"/>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31568BA7-D87A-C7E0-45EF-98F998F69A22}"/>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3B7BD43-0A3F-2F16-553A-6E33881FDE9D}"/>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3D91154-DCEB-4402-615C-94BDF6142700}"/>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2F97347-F203-8FAB-254B-8B44CEDF3996}"/>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9BA9CB8-3368-5D6C-7829-6C2599F3E97D}"/>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50B493EC-4BE1-6FB7-9B8D-85E27219CD85}"/>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C4C6064D-79D7-5ACB-4FC3-5953E2D18BF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E72383E-5BDA-C1F1-B017-9C88EFB2B6BC}"/>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A1A14F94-02A7-C52B-0338-0F7BFC2AD085}"/>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D730BEB-6543-F963-BBD1-FA57115C325B}"/>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DC36D26-5A17-A9C6-6AAB-37F47780F020}"/>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7ECDD346-1232-0CCA-384E-EE6AAA8F17C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B9DEB28-7050-C645-5623-573D8802D354}"/>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595AAD32-2D47-B45B-C39F-87BC8058B0ED}"/>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159273F-59C1-58FE-2536-915AD105C34A}"/>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4F4C182A-8117-9999-9728-9D1F52FEBB0A}"/>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4B609F5-8A11-8EA8-A3E1-0FB518F802E5}"/>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E20072F-5B6C-ECDA-1FE6-226EC9C2E701}"/>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9DE0C93E-A3D0-D0A3-B6D8-C77DD55AA554}"/>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C05EF18-13BA-71A5-309F-40DB29C4FDA4}"/>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8BD2DBD-ECF8-E834-D783-83AAC8BA7487}"/>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4795C1FF-1053-FE92-FA25-C9F0D0676A28}"/>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35295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998677"/>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Infer</a:t>
            </a:r>
          </a:p>
        </p:txBody>
      </p:sp>
      <p:pic>
        <p:nvPicPr>
          <p:cNvPr id="4" name="Graphic 3">
            <a:extLst>
              <a:ext uri="{FF2B5EF4-FFF2-40B4-BE49-F238E27FC236}">
                <a16:creationId xmlns:a16="http://schemas.microsoft.com/office/drawing/2014/main" id="{C2190742-A387-4D30-AB2F-8032059C3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13568" y="2939235"/>
            <a:ext cx="2616290" cy="2396742"/>
          </a:xfrm>
          <a:prstGeom prst="rect">
            <a:avLst/>
          </a:prstGeom>
        </p:spPr>
      </p:pic>
      <p:grpSp>
        <p:nvGrpSpPr>
          <p:cNvPr id="11" name="Group 10">
            <a:extLst>
              <a:ext uri="{FF2B5EF4-FFF2-40B4-BE49-F238E27FC236}">
                <a16:creationId xmlns:a16="http://schemas.microsoft.com/office/drawing/2014/main" id="{FC1B7BFB-6103-4204-B393-1FB4A0ECE216}"/>
              </a:ext>
            </a:extLst>
          </p:cNvPr>
          <p:cNvGrpSpPr/>
          <p:nvPr/>
        </p:nvGrpSpPr>
        <p:grpSpPr>
          <a:xfrm>
            <a:off x="6769895" y="2269174"/>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9623018" y="2269174"/>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6769895" y="5117841"/>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9623018" y="5117841"/>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98FBEF2-C195-4497-9F68-862ABDB9360B}"/>
              </a:ext>
            </a:extLst>
          </p:cNvPr>
          <p:cNvSpPr txBox="1"/>
          <p:nvPr/>
        </p:nvSpPr>
        <p:spPr>
          <a:xfrm>
            <a:off x="1536012" y="2857908"/>
            <a:ext cx="4260811" cy="2462213"/>
          </a:xfrm>
          <a:prstGeom prst="rect">
            <a:avLst/>
          </a:prstGeom>
          <a:noFill/>
        </p:spPr>
        <p:txBody>
          <a:bodyPr wrap="square" rtlCol="0">
            <a:spAutoFit/>
          </a:bodyPr>
          <a:lstStyle/>
          <a:p>
            <a:pPr algn="just"/>
            <a:r>
              <a:rPr lang="en-US" altLang="ko-KR" sz="1400" dirty="0">
                <a:solidFill>
                  <a:schemeClr val="bg1"/>
                </a:solidFill>
                <a:cs typeface="Arial" pitchFamily="34" charset="0"/>
              </a:rPr>
              <a:t>The SDR Classifier's infer method is used to make predictions for new input data. It takes as input an SDR representing the current input, and an SDR representing the previous context or state of the sequence. </a:t>
            </a:r>
          </a:p>
          <a:p>
            <a:pPr algn="just"/>
            <a:endParaRPr lang="en-US" altLang="ko-KR" sz="1400" dirty="0">
              <a:solidFill>
                <a:schemeClr val="bg1"/>
              </a:solidFill>
              <a:cs typeface="Arial" pitchFamily="34" charset="0"/>
            </a:endParaRPr>
          </a:p>
          <a:p>
            <a:pPr algn="just"/>
            <a:r>
              <a:rPr lang="en-US" altLang="ko-KR" sz="1400" dirty="0">
                <a:solidFill>
                  <a:schemeClr val="bg1"/>
                </a:solidFill>
                <a:cs typeface="Arial" pitchFamily="34" charset="0"/>
              </a:rPr>
              <a:t>The infer method uses the stored memory from past input sequences to predict the next output in the sequence based on the current input and previous state.</a:t>
            </a:r>
          </a:p>
          <a:p>
            <a:pPr algn="just"/>
            <a:endParaRPr lang="en-US" altLang="ko-KR" sz="1400" dirty="0">
              <a:solidFill>
                <a:schemeClr val="bg1"/>
              </a:solidFill>
              <a:cs typeface="Arial" pitchFamily="34" charset="0"/>
            </a:endParaRPr>
          </a:p>
        </p:txBody>
      </p:sp>
    </p:spTree>
    <p:extLst>
      <p:ext uri="{BB962C8B-B14F-4D97-AF65-F5344CB8AC3E}">
        <p14:creationId xmlns:p14="http://schemas.microsoft.com/office/powerpoint/2010/main" val="3992682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53347B15-B39D-4B3A-92A7-16F069593A4D}"/>
                </a:ext>
              </a:extLst>
            </p:cNvPr>
            <p:cNvSpPr/>
            <p:nvPr/>
          </p:nvSpPr>
          <p:spPr>
            <a:xfrm>
              <a:off x="4692156" y="989695"/>
              <a:ext cx="2795565" cy="363162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Results</a:t>
            </a:r>
          </a:p>
        </p:txBody>
      </p:sp>
    </p:spTree>
    <p:extLst>
      <p:ext uri="{BB962C8B-B14F-4D97-AF65-F5344CB8AC3E}">
        <p14:creationId xmlns:p14="http://schemas.microsoft.com/office/powerpoint/2010/main" val="3234894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297">
            <a:extLst>
              <a:ext uri="{FF2B5EF4-FFF2-40B4-BE49-F238E27FC236}">
                <a16:creationId xmlns:a16="http://schemas.microsoft.com/office/drawing/2014/main" id="{3A387BFF-4DBC-46EE-B1D2-25506F702EB3}"/>
              </a:ext>
            </a:extLst>
          </p:cNvPr>
          <p:cNvGrpSpPr/>
          <p:nvPr/>
        </p:nvGrpSpPr>
        <p:grpSpPr>
          <a:xfrm>
            <a:off x="4383359" y="78951"/>
            <a:ext cx="7483064" cy="6700097"/>
            <a:chOff x="4594375" y="96827"/>
            <a:chExt cx="7483064" cy="6700097"/>
          </a:xfrm>
        </p:grpSpPr>
        <p:grpSp>
          <p:nvGrpSpPr>
            <p:cNvPr id="54" name="Graphic 166">
              <a:extLst>
                <a:ext uri="{FF2B5EF4-FFF2-40B4-BE49-F238E27FC236}">
                  <a16:creationId xmlns:a16="http://schemas.microsoft.com/office/drawing/2014/main" id="{DD24B049-2406-4190-AFD8-9AE5D6BE3EFA}"/>
                </a:ext>
              </a:extLst>
            </p:cNvPr>
            <p:cNvGrpSpPr/>
            <p:nvPr/>
          </p:nvGrpSpPr>
          <p:grpSpPr>
            <a:xfrm rot="10800000">
              <a:off x="5030867" y="1166911"/>
              <a:ext cx="5370598" cy="1148680"/>
              <a:chOff x="4298394" y="3045618"/>
              <a:chExt cx="3591640" cy="768191"/>
            </a:xfrm>
            <a:solidFill>
              <a:schemeClr val="bg1"/>
            </a:solidFill>
          </p:grpSpPr>
          <p:sp>
            <p:nvSpPr>
              <p:cNvPr id="256" name="Freeform: Shape 255">
                <a:extLst>
                  <a:ext uri="{FF2B5EF4-FFF2-40B4-BE49-F238E27FC236}">
                    <a16:creationId xmlns:a16="http://schemas.microsoft.com/office/drawing/2014/main" id="{ADFA34FA-530D-4338-B84E-A23F8C1CBCB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C4CE085A-5B5C-4E08-ABB9-DEB42151998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5D128A36-2DB1-4E37-BF69-B8D687CE44D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16D2BC86-ABD9-43C3-A997-78764721129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3DE54CCF-A671-4D10-AC57-2756B07852EF}"/>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542FF827-3A08-4463-839F-F6BF2DE76D0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8038CA91-31B3-4919-A1EF-9016DA68B397}"/>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EB2D25F5-EFB0-41C6-9894-4B4765210B66}"/>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7A104985-879D-4D52-AE55-D42312D3177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286FDF11-F944-4EF3-8C34-6FFCEAFDE55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AB3FC3F4-97BC-4E9D-AA69-C47A5F4DEB15}"/>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2C711E36-0CDB-4A3A-A8BE-3DCDF0602E4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09D6EB11-A836-41C2-8E1F-40F38CC7A83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64CA6662-09B2-4225-AD62-979ECE31857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FF268ADE-984D-4689-9CBB-F66A87012C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8F96B2B5-1018-4C86-B651-F86F6DCF4B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6B434EA9-4D93-4091-801A-8D1CEFA2AB7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73" name="Freeform: Shape 272">
                <a:extLst>
                  <a:ext uri="{FF2B5EF4-FFF2-40B4-BE49-F238E27FC236}">
                    <a16:creationId xmlns:a16="http://schemas.microsoft.com/office/drawing/2014/main" id="{0547EB96-535A-441D-8A9C-814876AFB8B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74" name="Freeform: Shape 273">
                <a:extLst>
                  <a:ext uri="{FF2B5EF4-FFF2-40B4-BE49-F238E27FC236}">
                    <a16:creationId xmlns:a16="http://schemas.microsoft.com/office/drawing/2014/main" id="{B8DA4376-393D-4EE2-BC37-BFB07B12051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5C4E5B74-AF9B-4DFB-9099-7290E9D4F7FD}"/>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pic>
          <p:nvPicPr>
            <p:cNvPr id="55" name="Graphic 54">
              <a:extLst>
                <a:ext uri="{FF2B5EF4-FFF2-40B4-BE49-F238E27FC236}">
                  <a16:creationId xmlns:a16="http://schemas.microsoft.com/office/drawing/2014/main" id="{1E0C24CB-9258-4DD6-968C-7B03638308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4375" y="2168764"/>
              <a:ext cx="5383773" cy="1153665"/>
            </a:xfrm>
            <a:prstGeom prst="rect">
              <a:avLst/>
            </a:prstGeom>
          </p:spPr>
        </p:pic>
        <p:pic>
          <p:nvPicPr>
            <p:cNvPr id="56" name="Graphic 55">
              <a:extLst>
                <a:ext uri="{FF2B5EF4-FFF2-40B4-BE49-F238E27FC236}">
                  <a16:creationId xmlns:a16="http://schemas.microsoft.com/office/drawing/2014/main" id="{AF78C48E-1E9D-4C21-B7F6-733EAC936F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4855" y="3473578"/>
              <a:ext cx="5383773" cy="1153665"/>
            </a:xfrm>
            <a:prstGeom prst="rect">
              <a:avLst/>
            </a:prstGeom>
          </p:spPr>
        </p:pic>
        <p:pic>
          <p:nvPicPr>
            <p:cNvPr id="57" name="Graphic 56">
              <a:extLst>
                <a:ext uri="{FF2B5EF4-FFF2-40B4-BE49-F238E27FC236}">
                  <a16:creationId xmlns:a16="http://schemas.microsoft.com/office/drawing/2014/main" id="{6454CA2C-015F-4BB0-9594-1F18D7B410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0290" y="4405516"/>
              <a:ext cx="5383773" cy="1153665"/>
            </a:xfrm>
            <a:prstGeom prst="rect">
              <a:avLst/>
            </a:prstGeom>
          </p:spPr>
        </p:pic>
        <p:grpSp>
          <p:nvGrpSpPr>
            <p:cNvPr id="58" name="Graphic 166">
              <a:extLst>
                <a:ext uri="{FF2B5EF4-FFF2-40B4-BE49-F238E27FC236}">
                  <a16:creationId xmlns:a16="http://schemas.microsoft.com/office/drawing/2014/main" id="{3708846D-6ED3-4A0A-8B25-3EFC760A0952}"/>
                </a:ext>
              </a:extLst>
            </p:cNvPr>
            <p:cNvGrpSpPr/>
            <p:nvPr/>
          </p:nvGrpSpPr>
          <p:grpSpPr>
            <a:xfrm rot="10800000">
              <a:off x="5079874" y="2411771"/>
              <a:ext cx="5370598" cy="1148680"/>
              <a:chOff x="4298394" y="3045618"/>
              <a:chExt cx="3591640" cy="768191"/>
            </a:xfrm>
            <a:solidFill>
              <a:schemeClr val="bg1"/>
            </a:solidFill>
          </p:grpSpPr>
          <p:sp>
            <p:nvSpPr>
              <p:cNvPr id="236" name="Freeform: Shape 235">
                <a:extLst>
                  <a:ext uri="{FF2B5EF4-FFF2-40B4-BE49-F238E27FC236}">
                    <a16:creationId xmlns:a16="http://schemas.microsoft.com/office/drawing/2014/main" id="{1624EF58-90D9-4C45-969F-8D407FC234A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CD526DA9-D6D1-4973-A959-94FE1623D099}"/>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38" name="Freeform: Shape 237">
                <a:extLst>
                  <a:ext uri="{FF2B5EF4-FFF2-40B4-BE49-F238E27FC236}">
                    <a16:creationId xmlns:a16="http://schemas.microsoft.com/office/drawing/2014/main" id="{145A0E55-8188-4D39-B863-1CB01A14E87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39" name="Freeform: Shape 238">
                <a:extLst>
                  <a:ext uri="{FF2B5EF4-FFF2-40B4-BE49-F238E27FC236}">
                    <a16:creationId xmlns:a16="http://schemas.microsoft.com/office/drawing/2014/main" id="{CE6A694E-6853-4A05-A33E-13AEFB3B2DD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C739DA6E-6293-4EB7-BD8F-972157B644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41" name="Freeform: Shape 240">
                <a:extLst>
                  <a:ext uri="{FF2B5EF4-FFF2-40B4-BE49-F238E27FC236}">
                    <a16:creationId xmlns:a16="http://schemas.microsoft.com/office/drawing/2014/main" id="{6D31D40B-B773-4059-9E01-214188B8AEE5}"/>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42" name="Freeform: Shape 241">
                <a:extLst>
                  <a:ext uri="{FF2B5EF4-FFF2-40B4-BE49-F238E27FC236}">
                    <a16:creationId xmlns:a16="http://schemas.microsoft.com/office/drawing/2014/main" id="{9CE84FD8-45FF-419B-BC8B-AFE6CE3080E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12617C25-4BE9-4989-BCAC-34B739CAC3C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44" name="Freeform: Shape 243">
                <a:extLst>
                  <a:ext uri="{FF2B5EF4-FFF2-40B4-BE49-F238E27FC236}">
                    <a16:creationId xmlns:a16="http://schemas.microsoft.com/office/drawing/2014/main" id="{F9F031F6-6F4F-42A3-BB35-FE5BF3C5B2C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45" name="Freeform: Shape 244">
                <a:extLst>
                  <a:ext uri="{FF2B5EF4-FFF2-40B4-BE49-F238E27FC236}">
                    <a16:creationId xmlns:a16="http://schemas.microsoft.com/office/drawing/2014/main" id="{EAF53C6E-A628-4530-A6F2-6C9BD24D25E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46" name="Freeform: Shape 245">
                <a:extLst>
                  <a:ext uri="{FF2B5EF4-FFF2-40B4-BE49-F238E27FC236}">
                    <a16:creationId xmlns:a16="http://schemas.microsoft.com/office/drawing/2014/main" id="{43BEED67-E6D2-4818-9FEA-4FFF618A226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47" name="Freeform: Shape 246">
                <a:extLst>
                  <a:ext uri="{FF2B5EF4-FFF2-40B4-BE49-F238E27FC236}">
                    <a16:creationId xmlns:a16="http://schemas.microsoft.com/office/drawing/2014/main" id="{C7BC207B-7910-4D92-B102-15CF333F548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48" name="Freeform: Shape 247">
                <a:extLst>
                  <a:ext uri="{FF2B5EF4-FFF2-40B4-BE49-F238E27FC236}">
                    <a16:creationId xmlns:a16="http://schemas.microsoft.com/office/drawing/2014/main" id="{175053AA-0BFF-4818-A2FF-331A1F9132F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49" name="Freeform: Shape 248">
                <a:extLst>
                  <a:ext uri="{FF2B5EF4-FFF2-40B4-BE49-F238E27FC236}">
                    <a16:creationId xmlns:a16="http://schemas.microsoft.com/office/drawing/2014/main" id="{649A6F74-27ED-4833-8B23-D0E59E8C9E1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50" name="Freeform: Shape 249">
                <a:extLst>
                  <a:ext uri="{FF2B5EF4-FFF2-40B4-BE49-F238E27FC236}">
                    <a16:creationId xmlns:a16="http://schemas.microsoft.com/office/drawing/2014/main" id="{454A433C-80D0-4C87-8CCA-6E91292D45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51" name="Freeform: Shape 250">
                <a:extLst>
                  <a:ext uri="{FF2B5EF4-FFF2-40B4-BE49-F238E27FC236}">
                    <a16:creationId xmlns:a16="http://schemas.microsoft.com/office/drawing/2014/main" id="{D8958BE3-8C7B-40DC-9CA4-52B6853379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454A47C9-FFC7-451F-8D34-A167ACFDFD4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E504B9E8-456C-4828-B157-D5FE0C96255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1D04E453-8E10-48BD-B556-00C08DC1031A}"/>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99B9C8C9-1886-4A0B-8BFF-F753F2E1AAC5}"/>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59" name="Graphic 166">
              <a:extLst>
                <a:ext uri="{FF2B5EF4-FFF2-40B4-BE49-F238E27FC236}">
                  <a16:creationId xmlns:a16="http://schemas.microsoft.com/office/drawing/2014/main" id="{B750ED0C-289A-4042-A006-648AD033C4EF}"/>
                </a:ext>
              </a:extLst>
            </p:cNvPr>
            <p:cNvGrpSpPr/>
            <p:nvPr/>
          </p:nvGrpSpPr>
          <p:grpSpPr>
            <a:xfrm>
              <a:off x="6426468" y="96827"/>
              <a:ext cx="4000541" cy="855648"/>
              <a:chOff x="4298394" y="3045618"/>
              <a:chExt cx="3591640" cy="768191"/>
            </a:xfrm>
            <a:solidFill>
              <a:schemeClr val="bg1"/>
            </a:solidFill>
          </p:grpSpPr>
          <p:sp>
            <p:nvSpPr>
              <p:cNvPr id="216" name="Freeform: Shape 215">
                <a:extLst>
                  <a:ext uri="{FF2B5EF4-FFF2-40B4-BE49-F238E27FC236}">
                    <a16:creationId xmlns:a16="http://schemas.microsoft.com/office/drawing/2014/main" id="{28724574-9161-4A75-A4BD-D39719BCD1FB}"/>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5BD29B1E-711F-43F2-8BFA-33A728ED8A77}"/>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F33EED04-7588-42FF-934B-E86882AD0EC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EF2E67A8-27F3-45B3-88EC-81916362164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C04954B9-D07D-423E-B2E0-83669D9C0A0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27CCE5F1-3C34-4771-BF97-25F919D70549}"/>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7D9E1B22-B75F-48EE-A8A9-532F76B0A8E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DBF11BCD-F134-417F-B8FA-CBCC9E0D1D90}"/>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69DE9CBE-F340-4A51-A894-62FCEE8BCB07}"/>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9B6AFBFA-2ED5-4013-BF04-EE7FF56C9BA6}"/>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5F3347CF-DBE3-4CDA-B478-AAC7A31AC31F}"/>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2F2CDDAF-D11F-41F1-BA02-8FF777E9B12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02D585F5-6D8C-4454-A20B-67B432A847F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3D49F772-3505-465F-A63E-64B9406DA6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B42531F8-8AAA-47B5-BA56-8ACA1852A1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84DB7EEC-0746-4F19-A157-93DF59F4626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1732578E-DCEF-4C73-8F1B-B1A00B603AA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69A7F52A-6059-44D0-B752-DAA6EF3A6B2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25B7E0FE-7FA9-4582-9939-C3028337416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E39AE861-DAFB-4D5C-B925-5D662262A30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60" name="Graphic 234">
              <a:extLst>
                <a:ext uri="{FF2B5EF4-FFF2-40B4-BE49-F238E27FC236}">
                  <a16:creationId xmlns:a16="http://schemas.microsoft.com/office/drawing/2014/main" id="{1CD6633D-075C-4F2F-8A39-1EB734ED587A}"/>
                </a:ext>
              </a:extLst>
            </p:cNvPr>
            <p:cNvGrpSpPr/>
            <p:nvPr/>
          </p:nvGrpSpPr>
          <p:grpSpPr>
            <a:xfrm>
              <a:off x="5399552" y="412759"/>
              <a:ext cx="5236443" cy="1785631"/>
              <a:chOff x="7533181" y="1351306"/>
              <a:chExt cx="4265296" cy="1454469"/>
            </a:xfrm>
            <a:solidFill>
              <a:schemeClr val="bg1"/>
            </a:solidFill>
          </p:grpSpPr>
          <p:sp>
            <p:nvSpPr>
              <p:cNvPr id="210" name="Freeform: Shape 209">
                <a:extLst>
                  <a:ext uri="{FF2B5EF4-FFF2-40B4-BE49-F238E27FC236}">
                    <a16:creationId xmlns:a16="http://schemas.microsoft.com/office/drawing/2014/main" id="{4C7749AE-DB5D-4D28-A812-D4764E453164}"/>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8B0957CE-252E-43B9-B05C-E467062431C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6F73D7B8-5FF8-4CDE-863D-912A2F210B87}"/>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4AD449A4-D004-481D-B64C-6A77AE060BDA}"/>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66D652F4-1A3B-4937-9AF1-126236AD03C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EE9C6946-5F86-4016-A2FE-B2CD46A0411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dirty="0"/>
              </a:p>
            </p:txBody>
          </p:sp>
        </p:grpSp>
        <p:grpSp>
          <p:nvGrpSpPr>
            <p:cNvPr id="61" name="Graphic 166">
              <a:extLst>
                <a:ext uri="{FF2B5EF4-FFF2-40B4-BE49-F238E27FC236}">
                  <a16:creationId xmlns:a16="http://schemas.microsoft.com/office/drawing/2014/main" id="{16769924-464A-4713-8E50-F889EAEB0482}"/>
                </a:ext>
              </a:extLst>
            </p:cNvPr>
            <p:cNvGrpSpPr/>
            <p:nvPr/>
          </p:nvGrpSpPr>
          <p:grpSpPr>
            <a:xfrm>
              <a:off x="6715061" y="5486362"/>
              <a:ext cx="3989135" cy="838142"/>
              <a:chOff x="4305300" y="3052762"/>
              <a:chExt cx="3581400" cy="752475"/>
            </a:xfrm>
            <a:solidFill>
              <a:schemeClr val="bg1"/>
            </a:solidFill>
          </p:grpSpPr>
          <p:sp>
            <p:nvSpPr>
              <p:cNvPr id="190" name="Freeform: Shape 189">
                <a:extLst>
                  <a:ext uri="{FF2B5EF4-FFF2-40B4-BE49-F238E27FC236}">
                    <a16:creationId xmlns:a16="http://schemas.microsoft.com/office/drawing/2014/main" id="{5BF0D0BF-1BAC-403F-8842-DA4B0E2C8EA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4C97C16A-C57E-4ACF-BB33-C29236CB1D9E}"/>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E7FD0F2D-BF02-4FA4-BDB8-7550CD48552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5E356F91-A046-4658-A7FD-F2AC3137291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2476DAF5-069D-4C00-A840-34DB3B13CD3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AE095B6E-C018-445C-B521-10101B9EB2E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35CF749-62F5-4590-833F-3D5B50D50BF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B73037C8-9D87-41BE-BFFC-A98AA59E7EB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6F8031E0-D780-4201-88C4-C2849C07C0F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C142BC8-0251-4228-95A2-869175A0064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11793448-6769-4C41-8AE5-A86673B6127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8459BE0-EFE2-4E8E-8F82-DF7064C46A55}"/>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4F07A86B-6139-4348-8FF6-908B10232BF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C7FAF4B-DE86-4FB9-AF72-4C10D6F2F45C}"/>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DF6B8624-89D7-464B-AE1C-41D54EB168E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6B2F4526-44D6-44E1-9EFC-430B7689A44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D96FF190-45F3-4B82-BFC2-DEF8F0927FFE}"/>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CCEC4CBD-D37E-454E-82F5-747802C394E3}"/>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BE6080FD-BD5F-4E0C-931D-1A3ED123416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251DE0A1-F04D-4DD4-B3E7-39F10EF1FA3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62" name="Graphic 3">
              <a:extLst>
                <a:ext uri="{FF2B5EF4-FFF2-40B4-BE49-F238E27FC236}">
                  <a16:creationId xmlns:a16="http://schemas.microsoft.com/office/drawing/2014/main" id="{50E34CD5-1538-47B4-AAC4-343AB14B9407}"/>
                </a:ext>
              </a:extLst>
            </p:cNvPr>
            <p:cNvGrpSpPr/>
            <p:nvPr/>
          </p:nvGrpSpPr>
          <p:grpSpPr>
            <a:xfrm>
              <a:off x="6431104" y="100108"/>
              <a:ext cx="5646335" cy="6696816"/>
              <a:chOff x="5276850" y="2457450"/>
              <a:chExt cx="1638300" cy="1943100"/>
            </a:xfrm>
            <a:solidFill>
              <a:schemeClr val="bg1"/>
            </a:solidFill>
          </p:grpSpPr>
          <p:sp>
            <p:nvSpPr>
              <p:cNvPr id="63" name="Freeform: Shape 62">
                <a:extLst>
                  <a:ext uri="{FF2B5EF4-FFF2-40B4-BE49-F238E27FC236}">
                    <a16:creationId xmlns:a16="http://schemas.microsoft.com/office/drawing/2014/main" id="{C4827C85-9F24-4900-A5A8-A6DC17739574}"/>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C753C022-CC16-4A13-B103-DE8E883C953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BC2CBFE-A3C0-4523-B927-378677B8BFAF}"/>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C260066E-3E88-46E5-B5C4-DB59F5A115BF}"/>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9E98CAD-B1F0-4F0E-AD78-B3129B5EB008}"/>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3E076D09-DE40-47F6-A630-8104F500F63A}"/>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708E0EF1-A3DD-498D-9BCC-5248316ADFA1}"/>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C2699DEB-B196-45A1-A368-05F26D43C5A6}"/>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1491B135-0B92-4A7C-8310-5AD5749322F0}"/>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9452CBC5-B271-4EE8-BF21-740E071823D2}"/>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A9DF2757-51DB-4C1D-82E7-961BE88C3271}"/>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54A040CE-3211-4823-9E68-116FD299554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5A3937F4-748F-463A-B62A-9B6B8E0976C8}"/>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C2D26E9-272A-4C41-9A6C-00DB2ED1F23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26D91168-6D2F-4D74-A952-4463E2860747}"/>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D3289C10-AD3E-408E-83BA-A1BC2D2524B2}"/>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E15CBFB-EA18-4496-BE16-A2E64A58AA0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2B2EC83D-6423-4E8F-ACCD-756F84264614}"/>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CC46467-47E8-4BC2-907C-D6376655D76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F1CC970F-15DF-4F7B-BCC3-7AB754F2BC16}"/>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38829EFE-A102-422C-9FAE-CF36F9411FAE}"/>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773B7972-0898-4F79-9F51-AA6861F6CA77}"/>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D862E863-B809-4F81-8290-7C3A675BD78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ACA0963B-45D4-44DB-BBBC-4F5DF5BFD998}"/>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1BB13771-CCF4-4004-AAF6-85727B077BFD}"/>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F24E680-18A4-4925-BC59-39C73604E282}"/>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0DDB656-FBB0-4FDA-A39F-728C6A4BC8F6}"/>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DC267DF7-82BD-4AFD-8086-A63A210B3762}"/>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AE660CE-C5BD-42EF-B27C-49E439E1FC8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371982C4-8F12-4D9D-8B7E-4747C775CF8A}"/>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A1A67460-9BE0-41D6-9B22-5BD527E6661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F69A2F6C-CDB9-403F-927F-BBEAC902E71C}"/>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F731CD3B-6859-477C-9486-7C654D947AC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B47258F6-A7E9-4D60-B1EE-B9B0F2C6366B}"/>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791F520-FBDC-4064-BD86-98167E100676}"/>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2BF75AB0-2E21-4C35-A0B7-73202F7B38A8}"/>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86A23C8D-F262-44CC-A1DB-9A4BC902DE3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E41364F5-86D7-4602-9045-D9EB5015661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AB64F400-E76C-46E6-98FF-54F7399FBD31}"/>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994CD39-D137-4F6D-BD90-D9596E88077F}"/>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6D5DBF1-2D27-499C-9524-87285968AFEE}"/>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F2FECE3C-C112-407F-ADB5-B0EEF0D1315E}"/>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316DFDDF-94AA-451D-840A-996F7C0971CD}"/>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F18C520-BD5D-4E7A-BAB8-C54A483DDE6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FBF1E186-61E4-408B-89EB-2CBB9C6D1F8A}"/>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DCFE5379-A144-4287-B035-FEA2ED11A8B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97F9E09-288E-4D55-A46A-06519760ED9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0F4138DC-C73B-4C62-9742-D030D3596E1D}"/>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303182F1-DBBC-4C84-8717-E165E77BE45C}"/>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299CEEDA-A3DB-4D07-8CF4-4EE1AFBF7F88}"/>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7A72E71C-E691-4092-8734-6B8414623E18}"/>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BF40D4F3-A699-4842-94D6-593102EFE94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D864144-2DDC-42E9-8E10-9F1F5CA697F8}"/>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BAA1A4DF-37A6-43A1-BA9F-7EFFC3E403E9}"/>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FE63D07-C9C6-4D6C-A00B-E784F6F245A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C254B192-995F-4D1F-B120-D8EB3C71BB6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62097350-CF47-4B38-A090-D326DBCC38CF}"/>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2DD6CE69-64BA-40FD-A7BD-FF1E3492750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673D180-916B-4C94-804D-3BDF2DC66E76}"/>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3BB06668-C6A6-4504-A334-1F8600BBBD9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C22D822-DD0F-4A30-9B52-2EF5F951B16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F117634-8D28-4F9A-8C99-E6DB3CDCE3F2}"/>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CF1EF79-C1F1-4C9E-B817-4B83E5566348}"/>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A87A73F-8794-4D1B-B1DE-0FC9D3997F7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B6F76E0-A219-40BE-9F3C-E2EF46CF5F3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522727F-DEAA-42C5-9298-F8647CCD3D1A}"/>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416560F2-5B68-4BA8-9304-5C2848880CE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C56035D6-08AE-40A6-9556-BDAFAC158CC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937CD0DD-28C7-40E5-A0A8-613AC3E2AFA9}"/>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B26C7D56-3578-4C1B-B092-89643210F859}"/>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033A1114-4C13-4F2B-8DD1-A5EB5273930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AFA8663A-157C-4059-9152-6761FDF21AEC}"/>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ACB31553-F0B4-4AC2-B75B-D3F6CD7C506C}"/>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3F20BF26-70E7-4BF3-98E5-C3B240D4E46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A297DE4-1132-4D8D-9E9C-EBEE0D69E51C}"/>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6747521A-B145-4861-BB8D-9E295E04C0B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022B39A1-6ACA-43DA-A66B-38CEE1FF3BF9}"/>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84E9BE96-2BBD-449A-8FB5-0937F43383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2D2D3213-2908-4806-82E9-3BCDAC62FE6D}"/>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7F38F479-96E2-4A4C-98FE-B09DF54D892D}"/>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51F0846-6ABA-47EE-8398-62738039AB22}"/>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AF1E3290-6A5E-4362-BEF5-2D3D9A47048A}"/>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4B37DB7F-2668-45F1-9CF9-885994D38866}"/>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990E9F2-6D2C-4717-A3EF-1BFB0A312549}"/>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FE373849-29E2-460A-A367-02D7B42F841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3370E49B-0D55-4E60-A04E-DA66CC6DFE6A}"/>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2C34E57-5B92-47A2-B9F0-7D4FA2BB6790}"/>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38FBE5E8-FD5F-465F-874A-3BD49EC8E4E3}"/>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6ABD3B61-66C3-4E74-842F-E787DF9131D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BFB51987-35AA-4754-AD11-82CEBFEDF3D7}"/>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540CA820-0F60-47A8-BFB9-CA49656589B6}"/>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7B3CE679-F512-47A2-840C-6EF7EF23377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777314DD-0AB2-4AA0-825A-3E8AF4E87B03}"/>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8E33AF1-A709-4DB4-B5A7-378C663BA269}"/>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B4AE3F5C-F315-40DA-8A0C-CD8F79A884F1}"/>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3ACF955-CB52-4F6F-A12E-E5D86BE9D22F}"/>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78491B51-896D-4736-83C8-D51B99C381D3}"/>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0DE1BA76-F977-4888-8DB9-C347B166591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955D2F3A-8E18-4DFB-B39A-91066A795381}"/>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2C8F3C86-E764-4F11-9052-050F22CCF113}"/>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3C20636C-EC4D-439B-BC6A-3D60A53F96ED}"/>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EDEDB7C-23E8-4C18-ABB8-42E3A8891DA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6111917E-4622-449B-BF7C-7CC007E62798}"/>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A386617A-C682-495B-97E1-9011EEE24E15}"/>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C0B5CCCA-5A7F-4E17-931D-096DCB41F1FD}"/>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3408AD7-3304-4134-B7FE-FB23F87E3EBC}"/>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AC32479-8D6C-47D7-8DFD-D4DE8E527F02}"/>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EDAD9C1B-6738-4A07-96ED-DE0CB1A8F61C}"/>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E4D29AB1-CA8D-40A0-9BAA-A8BFD60E0238}"/>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DE731D6E-527A-45B9-BB15-F955349286D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48D3C16F-65C7-44D6-8D44-4ADE7130499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32F0A647-D6A2-4C87-A83C-4FDDD84CBBE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66B7E95C-77FF-41F2-B4F1-89DFB5D4A96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51D3A72-4F6B-4E43-8E64-80BE1884AF84}"/>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BB7AF692-3455-4BBD-BDF1-33D22F7D1EFC}"/>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336DD38E-04AA-478C-8E46-B641DC6D1DC3}"/>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6D30117E-AD25-4453-8373-44EE92A4BF05}"/>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28351072-F5EC-4A68-B60D-CBFBF7D8D4F2}"/>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CF64FE24-BF34-4A8E-A28D-BD0C495B8CC1}"/>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74D236D1-23BB-490D-8D39-4B6B8B884F5B}"/>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E0A92FEF-B002-4E23-9FDA-51280F76DEB9}"/>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4CA4181A-FF1B-4D59-8A4D-1B8DBD565C2C}"/>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43FAA2C2-E986-41C7-B925-900D890F13B9}"/>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C5DECD03-B711-421D-8AAF-868B75A5F9AC}"/>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EC02E529-A06C-4A6B-A15E-A39535290171}"/>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409F2D4-BA2D-47E6-B7CA-CB0829DAE39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B354D5E-E311-423F-973F-65291ECF2161}"/>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dirty="0"/>
              </a:p>
            </p:txBody>
          </p:sp>
        </p:grpSp>
        <p:grpSp>
          <p:nvGrpSpPr>
            <p:cNvPr id="276" name="Graphic 166">
              <a:extLst>
                <a:ext uri="{FF2B5EF4-FFF2-40B4-BE49-F238E27FC236}">
                  <a16:creationId xmlns:a16="http://schemas.microsoft.com/office/drawing/2014/main" id="{74AA5A7E-3071-4529-8419-E735F24C903B}"/>
                </a:ext>
              </a:extLst>
            </p:cNvPr>
            <p:cNvGrpSpPr/>
            <p:nvPr/>
          </p:nvGrpSpPr>
          <p:grpSpPr>
            <a:xfrm>
              <a:off x="5052311" y="4171348"/>
              <a:ext cx="5032531" cy="1057366"/>
              <a:chOff x="4305300" y="3052762"/>
              <a:chExt cx="3581400" cy="752475"/>
            </a:xfrm>
            <a:solidFill>
              <a:schemeClr val="bg1"/>
            </a:solidFill>
          </p:grpSpPr>
          <p:sp>
            <p:nvSpPr>
              <p:cNvPr id="277" name="Freeform: Shape 276">
                <a:extLst>
                  <a:ext uri="{FF2B5EF4-FFF2-40B4-BE49-F238E27FC236}">
                    <a16:creationId xmlns:a16="http://schemas.microsoft.com/office/drawing/2014/main" id="{DF8DA59A-4D3D-483D-851E-20F3439558A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78" name="Freeform: Shape 277">
                <a:extLst>
                  <a:ext uri="{FF2B5EF4-FFF2-40B4-BE49-F238E27FC236}">
                    <a16:creationId xmlns:a16="http://schemas.microsoft.com/office/drawing/2014/main" id="{73B6F978-6241-48F7-AD77-547C4300EB5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79" name="Freeform: Shape 278">
                <a:extLst>
                  <a:ext uri="{FF2B5EF4-FFF2-40B4-BE49-F238E27FC236}">
                    <a16:creationId xmlns:a16="http://schemas.microsoft.com/office/drawing/2014/main" id="{2F07AD39-36BB-42ED-80C5-E99AF70CB79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FE2D0023-3E1D-4B8B-9E6E-31E8D0373A3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8CD39220-19B6-4469-A62D-03D3CA0C4C8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5E209FAF-FE80-4178-B319-3C119A9D563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7848517B-A75F-4431-BFDE-F38E41C4229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84" name="Freeform: Shape 283">
                <a:extLst>
                  <a:ext uri="{FF2B5EF4-FFF2-40B4-BE49-F238E27FC236}">
                    <a16:creationId xmlns:a16="http://schemas.microsoft.com/office/drawing/2014/main" id="{77198BAB-EDC0-4CBA-BBA2-F06584E28571}"/>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85" name="Freeform: Shape 284">
                <a:extLst>
                  <a:ext uri="{FF2B5EF4-FFF2-40B4-BE49-F238E27FC236}">
                    <a16:creationId xmlns:a16="http://schemas.microsoft.com/office/drawing/2014/main" id="{1F63D475-BF3A-4D00-9C15-40113846E61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86" name="Freeform: Shape 285">
                <a:extLst>
                  <a:ext uri="{FF2B5EF4-FFF2-40B4-BE49-F238E27FC236}">
                    <a16:creationId xmlns:a16="http://schemas.microsoft.com/office/drawing/2014/main" id="{F8E4AF63-2EC3-4859-9A8A-D8B8B3BB2CE1}"/>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87" name="Freeform: Shape 286">
                <a:extLst>
                  <a:ext uri="{FF2B5EF4-FFF2-40B4-BE49-F238E27FC236}">
                    <a16:creationId xmlns:a16="http://schemas.microsoft.com/office/drawing/2014/main" id="{A531783A-5E48-4BA9-B715-F4ED9558FAB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88" name="Freeform: Shape 287">
                <a:extLst>
                  <a:ext uri="{FF2B5EF4-FFF2-40B4-BE49-F238E27FC236}">
                    <a16:creationId xmlns:a16="http://schemas.microsoft.com/office/drawing/2014/main" id="{A8D700BB-E751-48DA-8AB8-914B3CD8E41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89" name="Freeform: Shape 288">
                <a:extLst>
                  <a:ext uri="{FF2B5EF4-FFF2-40B4-BE49-F238E27FC236}">
                    <a16:creationId xmlns:a16="http://schemas.microsoft.com/office/drawing/2014/main" id="{589BF9FB-7483-4A69-AA49-A35A6D3C5FA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90" name="Freeform: Shape 289">
                <a:extLst>
                  <a:ext uri="{FF2B5EF4-FFF2-40B4-BE49-F238E27FC236}">
                    <a16:creationId xmlns:a16="http://schemas.microsoft.com/office/drawing/2014/main" id="{25152BDF-1BEB-4150-8993-9317915EA6B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91" name="Freeform: Shape 290">
                <a:extLst>
                  <a:ext uri="{FF2B5EF4-FFF2-40B4-BE49-F238E27FC236}">
                    <a16:creationId xmlns:a16="http://schemas.microsoft.com/office/drawing/2014/main" id="{C7971C53-AABC-4071-B599-F09FEC77B2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92" name="Freeform: Shape 291">
                <a:extLst>
                  <a:ext uri="{FF2B5EF4-FFF2-40B4-BE49-F238E27FC236}">
                    <a16:creationId xmlns:a16="http://schemas.microsoft.com/office/drawing/2014/main" id="{B3A78273-7BDD-4C8C-B817-C7279EDDFFF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93" name="Freeform: Shape 292">
                <a:extLst>
                  <a:ext uri="{FF2B5EF4-FFF2-40B4-BE49-F238E27FC236}">
                    <a16:creationId xmlns:a16="http://schemas.microsoft.com/office/drawing/2014/main" id="{A4907EC0-58F4-453F-8DF4-09584F491C5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94" name="Freeform: Shape 293">
                <a:extLst>
                  <a:ext uri="{FF2B5EF4-FFF2-40B4-BE49-F238E27FC236}">
                    <a16:creationId xmlns:a16="http://schemas.microsoft.com/office/drawing/2014/main" id="{8776D23D-4F47-4257-A697-32F36CE05B8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95" name="Freeform: Shape 294">
                <a:extLst>
                  <a:ext uri="{FF2B5EF4-FFF2-40B4-BE49-F238E27FC236}">
                    <a16:creationId xmlns:a16="http://schemas.microsoft.com/office/drawing/2014/main" id="{BFCB0B76-FAC5-4775-AE50-CF8A5E580541}"/>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96" name="Freeform: Shape 295">
                <a:extLst>
                  <a:ext uri="{FF2B5EF4-FFF2-40B4-BE49-F238E27FC236}">
                    <a16:creationId xmlns:a16="http://schemas.microsoft.com/office/drawing/2014/main" id="{B39CFCF1-BF3A-45CC-8CA6-E6F4EF69F04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sp>
        <p:nvSpPr>
          <p:cNvPr id="301" name="Rectangle 300">
            <a:extLst>
              <a:ext uri="{FF2B5EF4-FFF2-40B4-BE49-F238E27FC236}">
                <a16:creationId xmlns:a16="http://schemas.microsoft.com/office/drawing/2014/main" id="{46BB677F-6367-47F0-A32E-7824E4D9C199}"/>
              </a:ext>
            </a:extLst>
          </p:cNvPr>
          <p:cNvSpPr/>
          <p:nvPr/>
        </p:nvSpPr>
        <p:spPr>
          <a:xfrm>
            <a:off x="734571" y="1467077"/>
            <a:ext cx="4001847" cy="646331"/>
          </a:xfrm>
          <a:prstGeom prst="rect">
            <a:avLst/>
          </a:prstGeom>
        </p:spPr>
        <p:txBody>
          <a:bodyPr wrap="square">
            <a:spAutoFit/>
          </a:bodyPr>
          <a:lstStyle/>
          <a:p>
            <a:pPr algn="dist"/>
            <a:r>
              <a:rPr lang="en-US" sz="3600" dirty="0">
                <a:solidFill>
                  <a:schemeClr val="bg1"/>
                </a:solidFill>
              </a:rPr>
              <a:t>Results</a:t>
            </a:r>
          </a:p>
        </p:txBody>
      </p:sp>
      <p:sp>
        <p:nvSpPr>
          <p:cNvPr id="302" name="Rectangle 301">
            <a:extLst>
              <a:ext uri="{FF2B5EF4-FFF2-40B4-BE49-F238E27FC236}">
                <a16:creationId xmlns:a16="http://schemas.microsoft.com/office/drawing/2014/main" id="{E9B7B593-D656-452E-AFE4-89D6370C70F6}"/>
              </a:ext>
            </a:extLst>
          </p:cNvPr>
          <p:cNvSpPr/>
          <p:nvPr/>
        </p:nvSpPr>
        <p:spPr>
          <a:xfrm>
            <a:off x="678094" y="2166926"/>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TextBox 303">
            <a:extLst>
              <a:ext uri="{FF2B5EF4-FFF2-40B4-BE49-F238E27FC236}">
                <a16:creationId xmlns:a16="http://schemas.microsoft.com/office/drawing/2014/main" id="{BE74C795-9882-4BD3-AA8A-89B346E39665}"/>
              </a:ext>
            </a:extLst>
          </p:cNvPr>
          <p:cNvSpPr txBox="1"/>
          <p:nvPr/>
        </p:nvSpPr>
        <p:spPr>
          <a:xfrm>
            <a:off x="690789" y="2669615"/>
            <a:ext cx="4242405" cy="2125069"/>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GB"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Test Single Bucket Value</a:t>
            </a:r>
            <a:endPar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50000"/>
              </a:lnSpc>
              <a:buFont typeface="Wingdings" panose="05000000000000000000" pitchFamily="2" charset="2"/>
              <a:buChar char="ü"/>
            </a:pPr>
            <a:r>
              <a:rPr lang="en-GB"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Test Multiple Bucket Values</a:t>
            </a:r>
            <a:endPar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285750" indent="-285750">
              <a:lnSpc>
                <a:spcPct val="150000"/>
              </a:lnSpc>
              <a:buFont typeface="Wingdings" panose="05000000000000000000" pitchFamily="2" charset="2"/>
              <a:buChar char="ü"/>
            </a:pPr>
            <a:r>
              <a:rPr lang="en-GB"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Test Compute Single Iteration</a:t>
            </a:r>
            <a:endParaRPr lang="en-US" sz="14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50000"/>
              </a:lnSpc>
              <a:buFont typeface="Wingdings" panose="05000000000000000000" pitchFamily="2" charset="2"/>
              <a:buChar char="ü"/>
            </a:pPr>
            <a:r>
              <a:rPr lang="en-GB"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Test Compute Double Iteration</a:t>
            </a:r>
            <a:endParaRPr lang="en-US" sz="14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285750" indent="-285750">
              <a:lnSpc>
                <a:spcPct val="150000"/>
              </a:lnSpc>
              <a:buFont typeface="Wingdings" panose="05000000000000000000" pitchFamily="2" charset="2"/>
              <a:buChar char="ü"/>
            </a:pPr>
            <a:r>
              <a:rPr lang="en-GB" sz="18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Test Compute Multiple Encoder Patterns</a:t>
            </a:r>
            <a:endParaRPr lang="en-US" sz="1400" dirty="0"/>
          </a:p>
        </p:txBody>
      </p:sp>
    </p:spTree>
    <p:extLst>
      <p:ext uri="{BB962C8B-B14F-4D97-AF65-F5344CB8AC3E}">
        <p14:creationId xmlns:p14="http://schemas.microsoft.com/office/powerpoint/2010/main" val="2137609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53347B15-B39D-4B3A-92A7-16F069593A4D}"/>
                </a:ext>
              </a:extLst>
            </p:cNvPr>
            <p:cNvSpPr/>
            <p:nvPr/>
          </p:nvSpPr>
          <p:spPr>
            <a:xfrm>
              <a:off x="4692156" y="989695"/>
              <a:ext cx="2795565" cy="363162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Conclusion</a:t>
            </a:r>
          </a:p>
        </p:txBody>
      </p:sp>
    </p:spTree>
    <p:extLst>
      <p:ext uri="{BB962C8B-B14F-4D97-AF65-F5344CB8AC3E}">
        <p14:creationId xmlns:p14="http://schemas.microsoft.com/office/powerpoint/2010/main" val="3343206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297">
            <a:extLst>
              <a:ext uri="{FF2B5EF4-FFF2-40B4-BE49-F238E27FC236}">
                <a16:creationId xmlns:a16="http://schemas.microsoft.com/office/drawing/2014/main" id="{3A387BFF-4DBC-46EE-B1D2-25506F702EB3}"/>
              </a:ext>
            </a:extLst>
          </p:cNvPr>
          <p:cNvGrpSpPr/>
          <p:nvPr/>
        </p:nvGrpSpPr>
        <p:grpSpPr>
          <a:xfrm>
            <a:off x="4736417" y="78951"/>
            <a:ext cx="7130005" cy="6700097"/>
            <a:chOff x="4594375" y="96827"/>
            <a:chExt cx="7483064" cy="6700097"/>
          </a:xfrm>
        </p:grpSpPr>
        <p:grpSp>
          <p:nvGrpSpPr>
            <p:cNvPr id="54" name="Graphic 166">
              <a:extLst>
                <a:ext uri="{FF2B5EF4-FFF2-40B4-BE49-F238E27FC236}">
                  <a16:creationId xmlns:a16="http://schemas.microsoft.com/office/drawing/2014/main" id="{DD24B049-2406-4190-AFD8-9AE5D6BE3EFA}"/>
                </a:ext>
              </a:extLst>
            </p:cNvPr>
            <p:cNvGrpSpPr/>
            <p:nvPr/>
          </p:nvGrpSpPr>
          <p:grpSpPr>
            <a:xfrm rot="10800000">
              <a:off x="5030867" y="1166911"/>
              <a:ext cx="5370598" cy="1148680"/>
              <a:chOff x="4298394" y="3045618"/>
              <a:chExt cx="3591640" cy="768191"/>
            </a:xfrm>
            <a:solidFill>
              <a:schemeClr val="bg1"/>
            </a:solidFill>
          </p:grpSpPr>
          <p:sp>
            <p:nvSpPr>
              <p:cNvPr id="256" name="Freeform: Shape 255">
                <a:extLst>
                  <a:ext uri="{FF2B5EF4-FFF2-40B4-BE49-F238E27FC236}">
                    <a16:creationId xmlns:a16="http://schemas.microsoft.com/office/drawing/2014/main" id="{ADFA34FA-530D-4338-B84E-A23F8C1CBCB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C4CE085A-5B5C-4E08-ABB9-DEB42151998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5D128A36-2DB1-4E37-BF69-B8D687CE44D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16D2BC86-ABD9-43C3-A997-78764721129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3DE54CCF-A671-4D10-AC57-2756B07852EF}"/>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542FF827-3A08-4463-839F-F6BF2DE76D0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8038CA91-31B3-4919-A1EF-9016DA68B397}"/>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EB2D25F5-EFB0-41C6-9894-4B4765210B66}"/>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7A104985-879D-4D52-AE55-D42312D3177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286FDF11-F944-4EF3-8C34-6FFCEAFDE55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AB3FC3F4-97BC-4E9D-AA69-C47A5F4DEB15}"/>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2C711E36-0CDB-4A3A-A8BE-3DCDF0602E4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09D6EB11-A836-41C2-8E1F-40F38CC7A83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64CA6662-09B2-4225-AD62-979ECE31857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FF268ADE-984D-4689-9CBB-F66A87012C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8F96B2B5-1018-4C86-B651-F86F6DCF4B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6B434EA9-4D93-4091-801A-8D1CEFA2AB7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73" name="Freeform: Shape 272">
                <a:extLst>
                  <a:ext uri="{FF2B5EF4-FFF2-40B4-BE49-F238E27FC236}">
                    <a16:creationId xmlns:a16="http://schemas.microsoft.com/office/drawing/2014/main" id="{0547EB96-535A-441D-8A9C-814876AFB8B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74" name="Freeform: Shape 273">
                <a:extLst>
                  <a:ext uri="{FF2B5EF4-FFF2-40B4-BE49-F238E27FC236}">
                    <a16:creationId xmlns:a16="http://schemas.microsoft.com/office/drawing/2014/main" id="{B8DA4376-393D-4EE2-BC37-BFB07B12051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5C4E5B74-AF9B-4DFB-9099-7290E9D4F7FD}"/>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pic>
          <p:nvPicPr>
            <p:cNvPr id="55" name="Graphic 54">
              <a:extLst>
                <a:ext uri="{FF2B5EF4-FFF2-40B4-BE49-F238E27FC236}">
                  <a16:creationId xmlns:a16="http://schemas.microsoft.com/office/drawing/2014/main" id="{1E0C24CB-9258-4DD6-968C-7B03638308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4375" y="2168764"/>
              <a:ext cx="5383773" cy="1153665"/>
            </a:xfrm>
            <a:prstGeom prst="rect">
              <a:avLst/>
            </a:prstGeom>
          </p:spPr>
        </p:pic>
        <p:pic>
          <p:nvPicPr>
            <p:cNvPr id="56" name="Graphic 55">
              <a:extLst>
                <a:ext uri="{FF2B5EF4-FFF2-40B4-BE49-F238E27FC236}">
                  <a16:creationId xmlns:a16="http://schemas.microsoft.com/office/drawing/2014/main" id="{AF78C48E-1E9D-4C21-B7F6-733EAC936F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4855" y="3473578"/>
              <a:ext cx="5383773" cy="1153665"/>
            </a:xfrm>
            <a:prstGeom prst="rect">
              <a:avLst/>
            </a:prstGeom>
          </p:spPr>
        </p:pic>
        <p:pic>
          <p:nvPicPr>
            <p:cNvPr id="57" name="Graphic 56">
              <a:extLst>
                <a:ext uri="{FF2B5EF4-FFF2-40B4-BE49-F238E27FC236}">
                  <a16:creationId xmlns:a16="http://schemas.microsoft.com/office/drawing/2014/main" id="{6454CA2C-015F-4BB0-9594-1F18D7B410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0290" y="4405516"/>
              <a:ext cx="5383773" cy="1153665"/>
            </a:xfrm>
            <a:prstGeom prst="rect">
              <a:avLst/>
            </a:prstGeom>
          </p:spPr>
        </p:pic>
        <p:grpSp>
          <p:nvGrpSpPr>
            <p:cNvPr id="58" name="Graphic 166">
              <a:extLst>
                <a:ext uri="{FF2B5EF4-FFF2-40B4-BE49-F238E27FC236}">
                  <a16:creationId xmlns:a16="http://schemas.microsoft.com/office/drawing/2014/main" id="{3708846D-6ED3-4A0A-8B25-3EFC760A0952}"/>
                </a:ext>
              </a:extLst>
            </p:cNvPr>
            <p:cNvGrpSpPr/>
            <p:nvPr/>
          </p:nvGrpSpPr>
          <p:grpSpPr>
            <a:xfrm rot="10800000">
              <a:off x="5079874" y="2411771"/>
              <a:ext cx="5370598" cy="1148680"/>
              <a:chOff x="4298394" y="3045618"/>
              <a:chExt cx="3591640" cy="768191"/>
            </a:xfrm>
            <a:solidFill>
              <a:schemeClr val="bg1"/>
            </a:solidFill>
          </p:grpSpPr>
          <p:sp>
            <p:nvSpPr>
              <p:cNvPr id="236" name="Freeform: Shape 235">
                <a:extLst>
                  <a:ext uri="{FF2B5EF4-FFF2-40B4-BE49-F238E27FC236}">
                    <a16:creationId xmlns:a16="http://schemas.microsoft.com/office/drawing/2014/main" id="{1624EF58-90D9-4C45-969F-8D407FC234A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CD526DA9-D6D1-4973-A959-94FE1623D099}"/>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38" name="Freeform: Shape 237">
                <a:extLst>
                  <a:ext uri="{FF2B5EF4-FFF2-40B4-BE49-F238E27FC236}">
                    <a16:creationId xmlns:a16="http://schemas.microsoft.com/office/drawing/2014/main" id="{145A0E55-8188-4D39-B863-1CB01A14E87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39" name="Freeform: Shape 238">
                <a:extLst>
                  <a:ext uri="{FF2B5EF4-FFF2-40B4-BE49-F238E27FC236}">
                    <a16:creationId xmlns:a16="http://schemas.microsoft.com/office/drawing/2014/main" id="{CE6A694E-6853-4A05-A33E-13AEFB3B2DD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C739DA6E-6293-4EB7-BD8F-972157B644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41" name="Freeform: Shape 240">
                <a:extLst>
                  <a:ext uri="{FF2B5EF4-FFF2-40B4-BE49-F238E27FC236}">
                    <a16:creationId xmlns:a16="http://schemas.microsoft.com/office/drawing/2014/main" id="{6D31D40B-B773-4059-9E01-214188B8AEE5}"/>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42" name="Freeform: Shape 241">
                <a:extLst>
                  <a:ext uri="{FF2B5EF4-FFF2-40B4-BE49-F238E27FC236}">
                    <a16:creationId xmlns:a16="http://schemas.microsoft.com/office/drawing/2014/main" id="{9CE84FD8-45FF-419B-BC8B-AFE6CE3080E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12617C25-4BE9-4989-BCAC-34B739CAC3C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44" name="Freeform: Shape 243">
                <a:extLst>
                  <a:ext uri="{FF2B5EF4-FFF2-40B4-BE49-F238E27FC236}">
                    <a16:creationId xmlns:a16="http://schemas.microsoft.com/office/drawing/2014/main" id="{F9F031F6-6F4F-42A3-BB35-FE5BF3C5B2C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45" name="Freeform: Shape 244">
                <a:extLst>
                  <a:ext uri="{FF2B5EF4-FFF2-40B4-BE49-F238E27FC236}">
                    <a16:creationId xmlns:a16="http://schemas.microsoft.com/office/drawing/2014/main" id="{EAF53C6E-A628-4530-A6F2-6C9BD24D25E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46" name="Freeform: Shape 245">
                <a:extLst>
                  <a:ext uri="{FF2B5EF4-FFF2-40B4-BE49-F238E27FC236}">
                    <a16:creationId xmlns:a16="http://schemas.microsoft.com/office/drawing/2014/main" id="{43BEED67-E6D2-4818-9FEA-4FFF618A226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47" name="Freeform: Shape 246">
                <a:extLst>
                  <a:ext uri="{FF2B5EF4-FFF2-40B4-BE49-F238E27FC236}">
                    <a16:creationId xmlns:a16="http://schemas.microsoft.com/office/drawing/2014/main" id="{C7BC207B-7910-4D92-B102-15CF333F548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48" name="Freeform: Shape 247">
                <a:extLst>
                  <a:ext uri="{FF2B5EF4-FFF2-40B4-BE49-F238E27FC236}">
                    <a16:creationId xmlns:a16="http://schemas.microsoft.com/office/drawing/2014/main" id="{175053AA-0BFF-4818-A2FF-331A1F9132F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49" name="Freeform: Shape 248">
                <a:extLst>
                  <a:ext uri="{FF2B5EF4-FFF2-40B4-BE49-F238E27FC236}">
                    <a16:creationId xmlns:a16="http://schemas.microsoft.com/office/drawing/2014/main" id="{649A6F74-27ED-4833-8B23-D0E59E8C9E1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50" name="Freeform: Shape 249">
                <a:extLst>
                  <a:ext uri="{FF2B5EF4-FFF2-40B4-BE49-F238E27FC236}">
                    <a16:creationId xmlns:a16="http://schemas.microsoft.com/office/drawing/2014/main" id="{454A433C-80D0-4C87-8CCA-6E91292D45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51" name="Freeform: Shape 250">
                <a:extLst>
                  <a:ext uri="{FF2B5EF4-FFF2-40B4-BE49-F238E27FC236}">
                    <a16:creationId xmlns:a16="http://schemas.microsoft.com/office/drawing/2014/main" id="{D8958BE3-8C7B-40DC-9CA4-52B6853379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454A47C9-FFC7-451F-8D34-A167ACFDFD4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E504B9E8-456C-4828-B157-D5FE0C96255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1D04E453-8E10-48BD-B556-00C08DC1031A}"/>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99B9C8C9-1886-4A0B-8BFF-F753F2E1AAC5}"/>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59" name="Graphic 166">
              <a:extLst>
                <a:ext uri="{FF2B5EF4-FFF2-40B4-BE49-F238E27FC236}">
                  <a16:creationId xmlns:a16="http://schemas.microsoft.com/office/drawing/2014/main" id="{B750ED0C-289A-4042-A006-648AD033C4EF}"/>
                </a:ext>
              </a:extLst>
            </p:cNvPr>
            <p:cNvGrpSpPr/>
            <p:nvPr/>
          </p:nvGrpSpPr>
          <p:grpSpPr>
            <a:xfrm>
              <a:off x="6426468" y="96827"/>
              <a:ext cx="4000541" cy="855648"/>
              <a:chOff x="4298394" y="3045618"/>
              <a:chExt cx="3591640" cy="768191"/>
            </a:xfrm>
            <a:solidFill>
              <a:schemeClr val="bg1"/>
            </a:solidFill>
          </p:grpSpPr>
          <p:sp>
            <p:nvSpPr>
              <p:cNvPr id="216" name="Freeform: Shape 215">
                <a:extLst>
                  <a:ext uri="{FF2B5EF4-FFF2-40B4-BE49-F238E27FC236}">
                    <a16:creationId xmlns:a16="http://schemas.microsoft.com/office/drawing/2014/main" id="{28724574-9161-4A75-A4BD-D39719BCD1FB}"/>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5BD29B1E-711F-43F2-8BFA-33A728ED8A77}"/>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F33EED04-7588-42FF-934B-E86882AD0EC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EF2E67A8-27F3-45B3-88EC-81916362164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C04954B9-D07D-423E-B2E0-83669D9C0A0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27CCE5F1-3C34-4771-BF97-25F919D70549}"/>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7D9E1B22-B75F-48EE-A8A9-532F76B0A8E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DBF11BCD-F134-417F-B8FA-CBCC9E0D1D90}"/>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69DE9CBE-F340-4A51-A894-62FCEE8BCB07}"/>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9B6AFBFA-2ED5-4013-BF04-EE7FF56C9BA6}"/>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5F3347CF-DBE3-4CDA-B478-AAC7A31AC31F}"/>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2F2CDDAF-D11F-41F1-BA02-8FF777E9B12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02D585F5-6D8C-4454-A20B-67B432A847F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3D49F772-3505-465F-A63E-64B9406DA6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B42531F8-8AAA-47B5-BA56-8ACA1852A1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84DB7EEC-0746-4F19-A157-93DF59F4626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1732578E-DCEF-4C73-8F1B-B1A00B603AA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69A7F52A-6059-44D0-B752-DAA6EF3A6B2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25B7E0FE-7FA9-4582-9939-C3028337416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E39AE861-DAFB-4D5C-B925-5D662262A30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60" name="Graphic 234">
              <a:extLst>
                <a:ext uri="{FF2B5EF4-FFF2-40B4-BE49-F238E27FC236}">
                  <a16:creationId xmlns:a16="http://schemas.microsoft.com/office/drawing/2014/main" id="{1CD6633D-075C-4F2F-8A39-1EB734ED587A}"/>
                </a:ext>
              </a:extLst>
            </p:cNvPr>
            <p:cNvGrpSpPr/>
            <p:nvPr/>
          </p:nvGrpSpPr>
          <p:grpSpPr>
            <a:xfrm>
              <a:off x="5399552" y="412759"/>
              <a:ext cx="5236443" cy="1785631"/>
              <a:chOff x="7533181" y="1351306"/>
              <a:chExt cx="4265296" cy="1454469"/>
            </a:xfrm>
            <a:solidFill>
              <a:schemeClr val="bg1"/>
            </a:solidFill>
          </p:grpSpPr>
          <p:sp>
            <p:nvSpPr>
              <p:cNvPr id="210" name="Freeform: Shape 209">
                <a:extLst>
                  <a:ext uri="{FF2B5EF4-FFF2-40B4-BE49-F238E27FC236}">
                    <a16:creationId xmlns:a16="http://schemas.microsoft.com/office/drawing/2014/main" id="{4C7749AE-DB5D-4D28-A812-D4764E453164}"/>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8B0957CE-252E-43B9-B05C-E467062431C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6F73D7B8-5FF8-4CDE-863D-912A2F210B87}"/>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4AD449A4-D004-481D-B64C-6A77AE060BDA}"/>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66D652F4-1A3B-4937-9AF1-126236AD03C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EE9C6946-5F86-4016-A2FE-B2CD46A0411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dirty="0"/>
              </a:p>
            </p:txBody>
          </p:sp>
        </p:grpSp>
        <p:grpSp>
          <p:nvGrpSpPr>
            <p:cNvPr id="61" name="Graphic 166">
              <a:extLst>
                <a:ext uri="{FF2B5EF4-FFF2-40B4-BE49-F238E27FC236}">
                  <a16:creationId xmlns:a16="http://schemas.microsoft.com/office/drawing/2014/main" id="{16769924-464A-4713-8E50-F889EAEB0482}"/>
                </a:ext>
              </a:extLst>
            </p:cNvPr>
            <p:cNvGrpSpPr/>
            <p:nvPr/>
          </p:nvGrpSpPr>
          <p:grpSpPr>
            <a:xfrm>
              <a:off x="6715061" y="5486362"/>
              <a:ext cx="3989135" cy="838142"/>
              <a:chOff x="4305300" y="3052762"/>
              <a:chExt cx="3581400" cy="752475"/>
            </a:xfrm>
            <a:solidFill>
              <a:schemeClr val="bg1"/>
            </a:solidFill>
          </p:grpSpPr>
          <p:sp>
            <p:nvSpPr>
              <p:cNvPr id="190" name="Freeform: Shape 189">
                <a:extLst>
                  <a:ext uri="{FF2B5EF4-FFF2-40B4-BE49-F238E27FC236}">
                    <a16:creationId xmlns:a16="http://schemas.microsoft.com/office/drawing/2014/main" id="{5BF0D0BF-1BAC-403F-8842-DA4B0E2C8EA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4C97C16A-C57E-4ACF-BB33-C29236CB1D9E}"/>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E7FD0F2D-BF02-4FA4-BDB8-7550CD48552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5E356F91-A046-4658-A7FD-F2AC3137291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2476DAF5-069D-4C00-A840-34DB3B13CD3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AE095B6E-C018-445C-B521-10101B9EB2E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35CF749-62F5-4590-833F-3D5B50D50BF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B73037C8-9D87-41BE-BFFC-A98AA59E7EB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6F8031E0-D780-4201-88C4-C2849C07C0F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C142BC8-0251-4228-95A2-869175A0064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11793448-6769-4C41-8AE5-A86673B6127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8459BE0-EFE2-4E8E-8F82-DF7064C46A55}"/>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4F07A86B-6139-4348-8FF6-908B10232BF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C7FAF4B-DE86-4FB9-AF72-4C10D6F2F45C}"/>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DF6B8624-89D7-464B-AE1C-41D54EB168E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6B2F4526-44D6-44E1-9EFC-430B7689A44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D96FF190-45F3-4B82-BFC2-DEF8F0927FFE}"/>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CCEC4CBD-D37E-454E-82F5-747802C394E3}"/>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BE6080FD-BD5F-4E0C-931D-1A3ED123416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251DE0A1-F04D-4DD4-B3E7-39F10EF1FA3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nvGrpSpPr>
            <p:cNvPr id="62" name="Graphic 3">
              <a:extLst>
                <a:ext uri="{FF2B5EF4-FFF2-40B4-BE49-F238E27FC236}">
                  <a16:creationId xmlns:a16="http://schemas.microsoft.com/office/drawing/2014/main" id="{50E34CD5-1538-47B4-AAC4-343AB14B9407}"/>
                </a:ext>
              </a:extLst>
            </p:cNvPr>
            <p:cNvGrpSpPr/>
            <p:nvPr/>
          </p:nvGrpSpPr>
          <p:grpSpPr>
            <a:xfrm>
              <a:off x="6431104" y="100108"/>
              <a:ext cx="5646335" cy="6696816"/>
              <a:chOff x="5276850" y="2457450"/>
              <a:chExt cx="1638300" cy="1943100"/>
            </a:xfrm>
            <a:solidFill>
              <a:schemeClr val="bg1"/>
            </a:solidFill>
          </p:grpSpPr>
          <p:sp>
            <p:nvSpPr>
              <p:cNvPr id="63" name="Freeform: Shape 62">
                <a:extLst>
                  <a:ext uri="{FF2B5EF4-FFF2-40B4-BE49-F238E27FC236}">
                    <a16:creationId xmlns:a16="http://schemas.microsoft.com/office/drawing/2014/main" id="{C4827C85-9F24-4900-A5A8-A6DC17739574}"/>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C753C022-CC16-4A13-B103-DE8E883C953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BC2CBFE-A3C0-4523-B927-378677B8BFAF}"/>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C260066E-3E88-46E5-B5C4-DB59F5A115BF}"/>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9E98CAD-B1F0-4F0E-AD78-B3129B5EB008}"/>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3E076D09-DE40-47F6-A630-8104F500F63A}"/>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708E0EF1-A3DD-498D-9BCC-5248316ADFA1}"/>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C2699DEB-B196-45A1-A368-05F26D43C5A6}"/>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1491B135-0B92-4A7C-8310-5AD5749322F0}"/>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9452CBC5-B271-4EE8-BF21-740E071823D2}"/>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A9DF2757-51DB-4C1D-82E7-961BE88C3271}"/>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54A040CE-3211-4823-9E68-116FD299554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5A3937F4-748F-463A-B62A-9B6B8E0976C8}"/>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C2D26E9-272A-4C41-9A6C-00DB2ED1F23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26D91168-6D2F-4D74-A952-4463E2860747}"/>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D3289C10-AD3E-408E-83BA-A1BC2D2524B2}"/>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E15CBFB-EA18-4496-BE16-A2E64A58AA0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2B2EC83D-6423-4E8F-ACCD-756F84264614}"/>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CC46467-47E8-4BC2-907C-D6376655D76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F1CC970F-15DF-4F7B-BCC3-7AB754F2BC16}"/>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38829EFE-A102-422C-9FAE-CF36F9411FAE}"/>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773B7972-0898-4F79-9F51-AA6861F6CA77}"/>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D862E863-B809-4F81-8290-7C3A675BD78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ACA0963B-45D4-44DB-BBBC-4F5DF5BFD998}"/>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1BB13771-CCF4-4004-AAF6-85727B077BFD}"/>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F24E680-18A4-4925-BC59-39C73604E282}"/>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0DDB656-FBB0-4FDA-A39F-728C6A4BC8F6}"/>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DC267DF7-82BD-4AFD-8086-A63A210B3762}"/>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AE660CE-C5BD-42EF-B27C-49E439E1FC8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371982C4-8F12-4D9D-8B7E-4747C775CF8A}"/>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A1A67460-9BE0-41D6-9B22-5BD527E6661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F69A2F6C-CDB9-403F-927F-BBEAC902E71C}"/>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F731CD3B-6859-477C-9486-7C654D947AC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B47258F6-A7E9-4D60-B1EE-B9B0F2C6366B}"/>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791F520-FBDC-4064-BD86-98167E100676}"/>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2BF75AB0-2E21-4C35-A0B7-73202F7B38A8}"/>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86A23C8D-F262-44CC-A1DB-9A4BC902DE3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E41364F5-86D7-4602-9045-D9EB5015661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AB64F400-E76C-46E6-98FF-54F7399FBD31}"/>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994CD39-D137-4F6D-BD90-D9596E88077F}"/>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6D5DBF1-2D27-499C-9524-87285968AFEE}"/>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F2FECE3C-C112-407F-ADB5-B0EEF0D1315E}"/>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316DFDDF-94AA-451D-840A-996F7C0971CD}"/>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F18C520-BD5D-4E7A-BAB8-C54A483DDE6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FBF1E186-61E4-408B-89EB-2CBB9C6D1F8A}"/>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DCFE5379-A144-4287-B035-FEA2ED11A8B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97F9E09-288E-4D55-A46A-06519760ED9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0F4138DC-C73B-4C62-9742-D030D3596E1D}"/>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303182F1-DBBC-4C84-8717-E165E77BE45C}"/>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299CEEDA-A3DB-4D07-8CF4-4EE1AFBF7F88}"/>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7A72E71C-E691-4092-8734-6B8414623E18}"/>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BF40D4F3-A699-4842-94D6-593102EFE94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D864144-2DDC-42E9-8E10-9F1F5CA697F8}"/>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BAA1A4DF-37A6-43A1-BA9F-7EFFC3E403E9}"/>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FE63D07-C9C6-4D6C-A00B-E784F6F245A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C254B192-995F-4D1F-B120-D8EB3C71BB6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62097350-CF47-4B38-A090-D326DBCC38CF}"/>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2DD6CE69-64BA-40FD-A7BD-FF1E3492750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673D180-916B-4C94-804D-3BDF2DC66E76}"/>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3BB06668-C6A6-4504-A334-1F8600BBBD9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C22D822-DD0F-4A30-9B52-2EF5F951B16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F117634-8D28-4F9A-8C99-E6DB3CDCE3F2}"/>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CF1EF79-C1F1-4C9E-B817-4B83E5566348}"/>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A87A73F-8794-4D1B-B1DE-0FC9D3997F7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B6F76E0-A219-40BE-9F3C-E2EF46CF5F3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522727F-DEAA-42C5-9298-F8647CCD3D1A}"/>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416560F2-5B68-4BA8-9304-5C2848880CE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C56035D6-08AE-40A6-9556-BDAFAC158CC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937CD0DD-28C7-40E5-A0A8-613AC3E2AFA9}"/>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B26C7D56-3578-4C1B-B092-89643210F859}"/>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033A1114-4C13-4F2B-8DD1-A5EB5273930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AFA8663A-157C-4059-9152-6761FDF21AEC}"/>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ACB31553-F0B4-4AC2-B75B-D3F6CD7C506C}"/>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3F20BF26-70E7-4BF3-98E5-C3B240D4E46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A297DE4-1132-4D8D-9E9C-EBEE0D69E51C}"/>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6747521A-B145-4861-BB8D-9E295E04C0B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022B39A1-6ACA-43DA-A66B-38CEE1FF3BF9}"/>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84E9BE96-2BBD-449A-8FB5-0937F43383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2D2D3213-2908-4806-82E9-3BCDAC62FE6D}"/>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7F38F479-96E2-4A4C-98FE-B09DF54D892D}"/>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51F0846-6ABA-47EE-8398-62738039AB22}"/>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AF1E3290-6A5E-4362-BEF5-2D3D9A47048A}"/>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4B37DB7F-2668-45F1-9CF9-885994D38866}"/>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990E9F2-6D2C-4717-A3EF-1BFB0A312549}"/>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FE373849-29E2-460A-A367-02D7B42F841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3370E49B-0D55-4E60-A04E-DA66CC6DFE6A}"/>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2C34E57-5B92-47A2-B9F0-7D4FA2BB6790}"/>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38FBE5E8-FD5F-465F-874A-3BD49EC8E4E3}"/>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6ABD3B61-66C3-4E74-842F-E787DF9131D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BFB51987-35AA-4754-AD11-82CEBFEDF3D7}"/>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540CA820-0F60-47A8-BFB9-CA49656589B6}"/>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7B3CE679-F512-47A2-840C-6EF7EF23377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777314DD-0AB2-4AA0-825A-3E8AF4E87B03}"/>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8E33AF1-A709-4DB4-B5A7-378C663BA269}"/>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B4AE3F5C-F315-40DA-8A0C-CD8F79A884F1}"/>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3ACF955-CB52-4F6F-A12E-E5D86BE9D22F}"/>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78491B51-896D-4736-83C8-D51B99C381D3}"/>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0DE1BA76-F977-4888-8DB9-C347B166591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955D2F3A-8E18-4DFB-B39A-91066A795381}"/>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2C8F3C86-E764-4F11-9052-050F22CCF113}"/>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3C20636C-EC4D-439B-BC6A-3D60A53F96ED}"/>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EDEDB7C-23E8-4C18-ABB8-42E3A8891DA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6111917E-4622-449B-BF7C-7CC007E62798}"/>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A386617A-C682-495B-97E1-9011EEE24E15}"/>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C0B5CCCA-5A7F-4E17-931D-096DCB41F1FD}"/>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3408AD7-3304-4134-B7FE-FB23F87E3EBC}"/>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AC32479-8D6C-47D7-8DFD-D4DE8E527F02}"/>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EDAD9C1B-6738-4A07-96ED-DE0CB1A8F61C}"/>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E4D29AB1-CA8D-40A0-9BAA-A8BFD60E0238}"/>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DE731D6E-527A-45B9-BB15-F955349286D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48D3C16F-65C7-44D6-8D44-4ADE7130499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32F0A647-D6A2-4C87-A83C-4FDDD84CBBE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66B7E95C-77FF-41F2-B4F1-89DFB5D4A96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51D3A72-4F6B-4E43-8E64-80BE1884AF84}"/>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BB7AF692-3455-4BBD-BDF1-33D22F7D1EFC}"/>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336DD38E-04AA-478C-8E46-B641DC6D1DC3}"/>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6D30117E-AD25-4453-8373-44EE92A4BF05}"/>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28351072-F5EC-4A68-B60D-CBFBF7D8D4F2}"/>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CF64FE24-BF34-4A8E-A28D-BD0C495B8CC1}"/>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74D236D1-23BB-490D-8D39-4B6B8B884F5B}"/>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E0A92FEF-B002-4E23-9FDA-51280F76DEB9}"/>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4CA4181A-FF1B-4D59-8A4D-1B8DBD565C2C}"/>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43FAA2C2-E986-41C7-B925-900D890F13B9}"/>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C5DECD03-B711-421D-8AAF-868B75A5F9AC}"/>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EC02E529-A06C-4A6B-A15E-A39535290171}"/>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409F2D4-BA2D-47E6-B7CA-CB0829DAE39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B354D5E-E311-423F-973F-65291ECF2161}"/>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dirty="0"/>
              </a:p>
            </p:txBody>
          </p:sp>
        </p:grpSp>
        <p:grpSp>
          <p:nvGrpSpPr>
            <p:cNvPr id="276" name="Graphic 166">
              <a:extLst>
                <a:ext uri="{FF2B5EF4-FFF2-40B4-BE49-F238E27FC236}">
                  <a16:creationId xmlns:a16="http://schemas.microsoft.com/office/drawing/2014/main" id="{74AA5A7E-3071-4529-8419-E735F24C903B}"/>
                </a:ext>
              </a:extLst>
            </p:cNvPr>
            <p:cNvGrpSpPr/>
            <p:nvPr/>
          </p:nvGrpSpPr>
          <p:grpSpPr>
            <a:xfrm>
              <a:off x="5052311" y="4171348"/>
              <a:ext cx="5032531" cy="1057366"/>
              <a:chOff x="4305300" y="3052762"/>
              <a:chExt cx="3581400" cy="752475"/>
            </a:xfrm>
            <a:solidFill>
              <a:schemeClr val="bg1"/>
            </a:solidFill>
          </p:grpSpPr>
          <p:sp>
            <p:nvSpPr>
              <p:cNvPr id="277" name="Freeform: Shape 276">
                <a:extLst>
                  <a:ext uri="{FF2B5EF4-FFF2-40B4-BE49-F238E27FC236}">
                    <a16:creationId xmlns:a16="http://schemas.microsoft.com/office/drawing/2014/main" id="{DF8DA59A-4D3D-483D-851E-20F3439558A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dirty="0"/>
              </a:p>
            </p:txBody>
          </p:sp>
          <p:sp>
            <p:nvSpPr>
              <p:cNvPr id="278" name="Freeform: Shape 277">
                <a:extLst>
                  <a:ext uri="{FF2B5EF4-FFF2-40B4-BE49-F238E27FC236}">
                    <a16:creationId xmlns:a16="http://schemas.microsoft.com/office/drawing/2014/main" id="{73B6F978-6241-48F7-AD77-547C4300EB5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dirty="0"/>
              </a:p>
            </p:txBody>
          </p:sp>
          <p:sp>
            <p:nvSpPr>
              <p:cNvPr id="279" name="Freeform: Shape 278">
                <a:extLst>
                  <a:ext uri="{FF2B5EF4-FFF2-40B4-BE49-F238E27FC236}">
                    <a16:creationId xmlns:a16="http://schemas.microsoft.com/office/drawing/2014/main" id="{2F07AD39-36BB-42ED-80C5-E99AF70CB79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FE2D0023-3E1D-4B8B-9E6E-31E8D0373A3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8CD39220-19B6-4469-A62D-03D3CA0C4C8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5E209FAF-FE80-4178-B319-3C119A9D563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7848517B-A75F-4431-BFDE-F38E41C4229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dirty="0"/>
              </a:p>
            </p:txBody>
          </p:sp>
          <p:sp>
            <p:nvSpPr>
              <p:cNvPr id="284" name="Freeform: Shape 283">
                <a:extLst>
                  <a:ext uri="{FF2B5EF4-FFF2-40B4-BE49-F238E27FC236}">
                    <a16:creationId xmlns:a16="http://schemas.microsoft.com/office/drawing/2014/main" id="{77198BAB-EDC0-4CBA-BBA2-F06584E28571}"/>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dirty="0"/>
              </a:p>
            </p:txBody>
          </p:sp>
          <p:sp>
            <p:nvSpPr>
              <p:cNvPr id="285" name="Freeform: Shape 284">
                <a:extLst>
                  <a:ext uri="{FF2B5EF4-FFF2-40B4-BE49-F238E27FC236}">
                    <a16:creationId xmlns:a16="http://schemas.microsoft.com/office/drawing/2014/main" id="{1F63D475-BF3A-4D00-9C15-40113846E61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dirty="0"/>
              </a:p>
            </p:txBody>
          </p:sp>
          <p:sp>
            <p:nvSpPr>
              <p:cNvPr id="286" name="Freeform: Shape 285">
                <a:extLst>
                  <a:ext uri="{FF2B5EF4-FFF2-40B4-BE49-F238E27FC236}">
                    <a16:creationId xmlns:a16="http://schemas.microsoft.com/office/drawing/2014/main" id="{F8E4AF63-2EC3-4859-9A8A-D8B8B3BB2CE1}"/>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dirty="0"/>
              </a:p>
            </p:txBody>
          </p:sp>
          <p:sp>
            <p:nvSpPr>
              <p:cNvPr id="287" name="Freeform: Shape 286">
                <a:extLst>
                  <a:ext uri="{FF2B5EF4-FFF2-40B4-BE49-F238E27FC236}">
                    <a16:creationId xmlns:a16="http://schemas.microsoft.com/office/drawing/2014/main" id="{A531783A-5E48-4BA9-B715-F4ED9558FAB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dirty="0"/>
              </a:p>
            </p:txBody>
          </p:sp>
          <p:sp>
            <p:nvSpPr>
              <p:cNvPr id="288" name="Freeform: Shape 287">
                <a:extLst>
                  <a:ext uri="{FF2B5EF4-FFF2-40B4-BE49-F238E27FC236}">
                    <a16:creationId xmlns:a16="http://schemas.microsoft.com/office/drawing/2014/main" id="{A8D700BB-E751-48DA-8AB8-914B3CD8E41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dirty="0"/>
              </a:p>
            </p:txBody>
          </p:sp>
          <p:sp>
            <p:nvSpPr>
              <p:cNvPr id="289" name="Freeform: Shape 288">
                <a:extLst>
                  <a:ext uri="{FF2B5EF4-FFF2-40B4-BE49-F238E27FC236}">
                    <a16:creationId xmlns:a16="http://schemas.microsoft.com/office/drawing/2014/main" id="{589BF9FB-7483-4A69-AA49-A35A6D3C5FA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dirty="0"/>
              </a:p>
            </p:txBody>
          </p:sp>
          <p:sp>
            <p:nvSpPr>
              <p:cNvPr id="290" name="Freeform: Shape 289">
                <a:extLst>
                  <a:ext uri="{FF2B5EF4-FFF2-40B4-BE49-F238E27FC236}">
                    <a16:creationId xmlns:a16="http://schemas.microsoft.com/office/drawing/2014/main" id="{25152BDF-1BEB-4150-8993-9317915EA6B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dirty="0"/>
              </a:p>
            </p:txBody>
          </p:sp>
          <p:sp>
            <p:nvSpPr>
              <p:cNvPr id="291" name="Freeform: Shape 290">
                <a:extLst>
                  <a:ext uri="{FF2B5EF4-FFF2-40B4-BE49-F238E27FC236}">
                    <a16:creationId xmlns:a16="http://schemas.microsoft.com/office/drawing/2014/main" id="{C7971C53-AABC-4071-B599-F09FEC77B2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dirty="0"/>
              </a:p>
            </p:txBody>
          </p:sp>
          <p:sp>
            <p:nvSpPr>
              <p:cNvPr id="292" name="Freeform: Shape 291">
                <a:extLst>
                  <a:ext uri="{FF2B5EF4-FFF2-40B4-BE49-F238E27FC236}">
                    <a16:creationId xmlns:a16="http://schemas.microsoft.com/office/drawing/2014/main" id="{B3A78273-7BDD-4C8C-B817-C7279EDDFFF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dirty="0"/>
              </a:p>
            </p:txBody>
          </p:sp>
          <p:sp>
            <p:nvSpPr>
              <p:cNvPr id="293" name="Freeform: Shape 292">
                <a:extLst>
                  <a:ext uri="{FF2B5EF4-FFF2-40B4-BE49-F238E27FC236}">
                    <a16:creationId xmlns:a16="http://schemas.microsoft.com/office/drawing/2014/main" id="{A4907EC0-58F4-453F-8DF4-09584F491C5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dirty="0"/>
              </a:p>
            </p:txBody>
          </p:sp>
          <p:sp>
            <p:nvSpPr>
              <p:cNvPr id="294" name="Freeform: Shape 293">
                <a:extLst>
                  <a:ext uri="{FF2B5EF4-FFF2-40B4-BE49-F238E27FC236}">
                    <a16:creationId xmlns:a16="http://schemas.microsoft.com/office/drawing/2014/main" id="{8776D23D-4F47-4257-A697-32F36CE05B8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dirty="0"/>
              </a:p>
            </p:txBody>
          </p:sp>
          <p:sp>
            <p:nvSpPr>
              <p:cNvPr id="295" name="Freeform: Shape 294">
                <a:extLst>
                  <a:ext uri="{FF2B5EF4-FFF2-40B4-BE49-F238E27FC236}">
                    <a16:creationId xmlns:a16="http://schemas.microsoft.com/office/drawing/2014/main" id="{BFCB0B76-FAC5-4775-AE50-CF8A5E580541}"/>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dirty="0"/>
              </a:p>
            </p:txBody>
          </p:sp>
          <p:sp>
            <p:nvSpPr>
              <p:cNvPr id="296" name="Freeform: Shape 295">
                <a:extLst>
                  <a:ext uri="{FF2B5EF4-FFF2-40B4-BE49-F238E27FC236}">
                    <a16:creationId xmlns:a16="http://schemas.microsoft.com/office/drawing/2014/main" id="{B39CFCF1-BF3A-45CC-8CA6-E6F4EF69F04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dirty="0"/>
              </a:p>
            </p:txBody>
          </p:sp>
        </p:grpSp>
      </p:grpSp>
      <p:sp>
        <p:nvSpPr>
          <p:cNvPr id="301" name="Rectangle 300">
            <a:extLst>
              <a:ext uri="{FF2B5EF4-FFF2-40B4-BE49-F238E27FC236}">
                <a16:creationId xmlns:a16="http://schemas.microsoft.com/office/drawing/2014/main" id="{46BB677F-6367-47F0-A32E-7824E4D9C199}"/>
              </a:ext>
            </a:extLst>
          </p:cNvPr>
          <p:cNvSpPr/>
          <p:nvPr/>
        </p:nvSpPr>
        <p:spPr>
          <a:xfrm>
            <a:off x="734571" y="1467077"/>
            <a:ext cx="4001847" cy="646331"/>
          </a:xfrm>
          <a:prstGeom prst="rect">
            <a:avLst/>
          </a:prstGeom>
        </p:spPr>
        <p:txBody>
          <a:bodyPr wrap="square">
            <a:spAutoFit/>
          </a:bodyPr>
          <a:lstStyle/>
          <a:p>
            <a:pPr algn="dist"/>
            <a:r>
              <a:rPr lang="en-US" sz="3600" dirty="0">
                <a:solidFill>
                  <a:schemeClr val="bg1"/>
                </a:solidFill>
              </a:rPr>
              <a:t>Conclusion</a:t>
            </a:r>
          </a:p>
        </p:txBody>
      </p:sp>
      <p:sp>
        <p:nvSpPr>
          <p:cNvPr id="302" name="Rectangle 301">
            <a:extLst>
              <a:ext uri="{FF2B5EF4-FFF2-40B4-BE49-F238E27FC236}">
                <a16:creationId xmlns:a16="http://schemas.microsoft.com/office/drawing/2014/main" id="{E9B7B593-D656-452E-AFE4-89D6370C70F6}"/>
              </a:ext>
            </a:extLst>
          </p:cNvPr>
          <p:cNvSpPr/>
          <p:nvPr/>
        </p:nvSpPr>
        <p:spPr>
          <a:xfrm>
            <a:off x="678094" y="2166926"/>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TextBox 303">
            <a:extLst>
              <a:ext uri="{FF2B5EF4-FFF2-40B4-BE49-F238E27FC236}">
                <a16:creationId xmlns:a16="http://schemas.microsoft.com/office/drawing/2014/main" id="{BE74C795-9882-4BD3-AA8A-89B346E39665}"/>
              </a:ext>
            </a:extLst>
          </p:cNvPr>
          <p:cNvSpPr txBox="1"/>
          <p:nvPr/>
        </p:nvSpPr>
        <p:spPr>
          <a:xfrm>
            <a:off x="965366" y="2492367"/>
            <a:ext cx="3649895" cy="1815882"/>
          </a:xfrm>
          <a:prstGeom prst="rect">
            <a:avLst/>
          </a:prstGeom>
          <a:noFill/>
        </p:spPr>
        <p:txBody>
          <a:bodyPr wrap="square" rtlCol="0">
            <a:spAutoFit/>
          </a:bodyPr>
          <a:lstStyle/>
          <a:p>
            <a:pPr algn="just"/>
            <a:r>
              <a:rPr lang="en-GB" sz="1400" dirty="0"/>
              <a:t>Sparse Distributed Representation Classifier is a powerful technique for representing and classifying data. The SDR classifier was evaluated on a real-world dataset, and the results demonstrated its effectiveness in achieving high accuracy in classification tasks.</a:t>
            </a:r>
            <a:endParaRPr lang="en-US" sz="1400" dirty="0"/>
          </a:p>
          <a:p>
            <a:pPr algn="just"/>
            <a:endParaRPr lang="en-US" sz="1400" dirty="0"/>
          </a:p>
        </p:txBody>
      </p:sp>
    </p:spTree>
    <p:extLst>
      <p:ext uri="{BB962C8B-B14F-4D97-AF65-F5344CB8AC3E}">
        <p14:creationId xmlns:p14="http://schemas.microsoft.com/office/powerpoint/2010/main" val="2763972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4018546" y="2649825"/>
            <a:ext cx="4331369" cy="995209"/>
          </a:xfrm>
          <a:prstGeom prst="rect">
            <a:avLst/>
          </a:prstGeom>
          <a:noFill/>
        </p:spPr>
        <p:txBody>
          <a:bodyPr wrap="square" rtlCol="0" anchor="ctr">
            <a:spAutoFit/>
          </a:bodyPr>
          <a:lstStyle/>
          <a:p>
            <a:pPr algn="ctr"/>
            <a:r>
              <a:rPr lang="en-US" altLang="ko-KR" sz="5867" dirty="0">
                <a:solidFill>
                  <a:schemeClr val="accent1">
                    <a:lumMod val="75000"/>
                  </a:schemeClr>
                </a:solidFill>
                <a:cs typeface="Arial" pitchFamily="34" charset="0"/>
              </a:rPr>
              <a:t>Thank You</a:t>
            </a:r>
            <a:endParaRPr lang="ko-KR" altLang="en-US" sz="5867" dirty="0">
              <a:solidFill>
                <a:schemeClr val="accent1">
                  <a:lumMod val="75000"/>
                </a:schemeClr>
              </a:solidFill>
              <a:cs typeface="Arial" pitchFamily="34" charset="0"/>
            </a:endParaRPr>
          </a:p>
        </p:txBody>
      </p:sp>
    </p:spTree>
    <p:extLst>
      <p:ext uri="{BB962C8B-B14F-4D97-AF65-F5344CB8AC3E}">
        <p14:creationId xmlns:p14="http://schemas.microsoft.com/office/powerpoint/2010/main" val="2785798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F9A0E3-9454-4671-B8CA-23F7EF354071}"/>
              </a:ext>
            </a:extLst>
          </p:cNvPr>
          <p:cNvSpPr>
            <a:spLocks noGrp="1"/>
          </p:cNvSpPr>
          <p:nvPr>
            <p:ph type="body" sz="quarter" idx="10"/>
          </p:nvPr>
        </p:nvSpPr>
        <p:spPr/>
        <p:txBody>
          <a:bodyPr/>
          <a:lstStyle/>
          <a:p>
            <a:r>
              <a:rPr lang="en-US" dirty="0"/>
              <a:t>Team Members</a:t>
            </a:r>
          </a:p>
        </p:txBody>
      </p:sp>
      <p:graphicFrame>
        <p:nvGraphicFramePr>
          <p:cNvPr id="20" name="Table 3">
            <a:extLst>
              <a:ext uri="{FF2B5EF4-FFF2-40B4-BE49-F238E27FC236}">
                <a16:creationId xmlns:a16="http://schemas.microsoft.com/office/drawing/2014/main" id="{2A32F6D4-037D-4C11-AD2D-599ECDE7458A}"/>
              </a:ext>
            </a:extLst>
          </p:cNvPr>
          <p:cNvGraphicFramePr>
            <a:graphicFrameLocks noGrp="1"/>
          </p:cNvGraphicFramePr>
          <p:nvPr>
            <p:extLst>
              <p:ext uri="{D42A27DB-BD31-4B8C-83A1-F6EECF244321}">
                <p14:modId xmlns:p14="http://schemas.microsoft.com/office/powerpoint/2010/main" val="3590226145"/>
              </p:ext>
            </p:extLst>
          </p:nvPr>
        </p:nvGraphicFramePr>
        <p:xfrm>
          <a:off x="923076"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cs typeface="Calibri" pitchFamily="34" charset="0"/>
                        </a:rPr>
                        <a:t>Sonam Priya</a:t>
                      </a:r>
                      <a:endParaRPr lang="ko-KR" altLang="en-US" sz="1400" b="1"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Infer Method</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Unit Tests</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Documentation</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21" name="타원 5">
            <a:extLst>
              <a:ext uri="{FF2B5EF4-FFF2-40B4-BE49-F238E27FC236}">
                <a16:creationId xmlns:a16="http://schemas.microsoft.com/office/drawing/2014/main" id="{F727C182-0A1B-4B14-A3A9-1418D8DAEDC7}"/>
              </a:ext>
            </a:extLst>
          </p:cNvPr>
          <p:cNvSpPr/>
          <p:nvPr/>
        </p:nvSpPr>
        <p:spPr>
          <a:xfrm>
            <a:off x="1440040"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graphicFrame>
        <p:nvGraphicFramePr>
          <p:cNvPr id="28" name="Table 3">
            <a:extLst>
              <a:ext uri="{FF2B5EF4-FFF2-40B4-BE49-F238E27FC236}">
                <a16:creationId xmlns:a16="http://schemas.microsoft.com/office/drawing/2014/main" id="{A02E6720-7367-4A10-A04F-C7842D4BF889}"/>
              </a:ext>
            </a:extLst>
          </p:cNvPr>
          <p:cNvGraphicFramePr>
            <a:graphicFrameLocks noGrp="1"/>
          </p:cNvGraphicFramePr>
          <p:nvPr>
            <p:extLst>
              <p:ext uri="{D42A27DB-BD31-4B8C-83A1-F6EECF244321}">
                <p14:modId xmlns:p14="http://schemas.microsoft.com/office/powerpoint/2010/main" val="1707490934"/>
              </p:ext>
            </p:extLst>
          </p:nvPr>
        </p:nvGraphicFramePr>
        <p:xfrm>
          <a:off x="3598868"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cs typeface="Calibri" pitchFamily="34" charset="0"/>
                        </a:rPr>
                        <a:t>Farima Javadi</a:t>
                      </a:r>
                      <a:endParaRPr lang="ko-KR" altLang="en-US" sz="1400" b="1"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Compute Method</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Code Initialization</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Documentation + Slides</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29" name="타원 5">
            <a:extLst>
              <a:ext uri="{FF2B5EF4-FFF2-40B4-BE49-F238E27FC236}">
                <a16:creationId xmlns:a16="http://schemas.microsoft.com/office/drawing/2014/main" id="{C007AAA6-192F-4F91-AD14-B18A18007BD6}"/>
              </a:ext>
            </a:extLst>
          </p:cNvPr>
          <p:cNvSpPr/>
          <p:nvPr/>
        </p:nvSpPr>
        <p:spPr>
          <a:xfrm>
            <a:off x="4115832"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graphicFrame>
        <p:nvGraphicFramePr>
          <p:cNvPr id="30" name="Table 3">
            <a:extLst>
              <a:ext uri="{FF2B5EF4-FFF2-40B4-BE49-F238E27FC236}">
                <a16:creationId xmlns:a16="http://schemas.microsoft.com/office/drawing/2014/main" id="{1286CBDB-548A-4842-AB68-1A2C827CA0ED}"/>
              </a:ext>
            </a:extLst>
          </p:cNvPr>
          <p:cNvGraphicFramePr>
            <a:graphicFrameLocks noGrp="1"/>
          </p:cNvGraphicFramePr>
          <p:nvPr>
            <p:extLst>
              <p:ext uri="{D42A27DB-BD31-4B8C-83A1-F6EECF244321}">
                <p14:modId xmlns:p14="http://schemas.microsoft.com/office/powerpoint/2010/main" val="2530223843"/>
              </p:ext>
            </p:extLst>
          </p:nvPr>
        </p:nvGraphicFramePr>
        <p:xfrm>
          <a:off x="6274660"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tx1">
                              <a:lumMod val="75000"/>
                              <a:lumOff val="25000"/>
                            </a:schemeClr>
                          </a:solidFill>
                          <a:cs typeface="Calibri" pitchFamily="34" charset="0"/>
                        </a:rPr>
                        <a:t>Nitu Shrestha</a:t>
                      </a:r>
                      <a:endParaRPr lang="ko-KR" altLang="en-US" sz="1400" b="1"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Compute Method</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Calculate Error</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cs typeface="Calibri" pitchFamily="34" charset="0"/>
                        </a:rPr>
                        <a:t>Documentation</a:t>
                      </a: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31" name="타원 5">
            <a:extLst>
              <a:ext uri="{FF2B5EF4-FFF2-40B4-BE49-F238E27FC236}">
                <a16:creationId xmlns:a16="http://schemas.microsoft.com/office/drawing/2014/main" id="{C224D24A-7912-4EC1-81BE-7CC2264188E8}"/>
              </a:ext>
            </a:extLst>
          </p:cNvPr>
          <p:cNvSpPr/>
          <p:nvPr/>
        </p:nvSpPr>
        <p:spPr>
          <a:xfrm>
            <a:off x="6791624"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graphicFrame>
        <p:nvGraphicFramePr>
          <p:cNvPr id="32" name="Table 3">
            <a:extLst>
              <a:ext uri="{FF2B5EF4-FFF2-40B4-BE49-F238E27FC236}">
                <a16:creationId xmlns:a16="http://schemas.microsoft.com/office/drawing/2014/main" id="{A12A1A72-9B2D-4863-B80E-AB4C41B6CBC3}"/>
              </a:ext>
            </a:extLst>
          </p:cNvPr>
          <p:cNvGraphicFramePr>
            <a:graphicFrameLocks noGrp="1"/>
          </p:cNvGraphicFramePr>
          <p:nvPr>
            <p:extLst>
              <p:ext uri="{D42A27DB-BD31-4B8C-83A1-F6EECF244321}">
                <p14:modId xmlns:p14="http://schemas.microsoft.com/office/powerpoint/2010/main" val="1416966477"/>
              </p:ext>
            </p:extLst>
          </p:nvPr>
        </p:nvGraphicFramePr>
        <p:xfrm>
          <a:off x="8950452" y="2381442"/>
          <a:ext cx="2348075" cy="3758439"/>
        </p:xfrm>
        <a:graphic>
          <a:graphicData uri="http://schemas.openxmlformats.org/drawingml/2006/table">
            <a:tbl>
              <a:tblPr firstRow="1" bandRow="1">
                <a:tableStyleId>{5940675A-B579-460E-94D1-54222C63F5DA}</a:tableStyleId>
              </a:tblPr>
              <a:tblGrid>
                <a:gridCol w="254117">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293958">
                  <a:extLst>
                    <a:ext uri="{9D8B030D-6E8A-4147-A177-3AD203B41FA5}">
                      <a16:colId xmlns:a16="http://schemas.microsoft.com/office/drawing/2014/main" val="20002"/>
                    </a:ext>
                  </a:extLst>
                </a:gridCol>
              </a:tblGrid>
              <a:tr h="1611370">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737">
                <a:tc>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b="1" dirty="0" err="1">
                          <a:solidFill>
                            <a:schemeClr val="tx1">
                              <a:lumMod val="75000"/>
                              <a:lumOff val="25000"/>
                            </a:schemeClr>
                          </a:solidFill>
                          <a:cs typeface="Calibri" pitchFamily="34" charset="0"/>
                        </a:rPr>
                        <a:t>Wubishet</a:t>
                      </a:r>
                      <a:r>
                        <a:rPr lang="en-US" altLang="ko-KR" sz="1400" b="1" dirty="0">
                          <a:solidFill>
                            <a:schemeClr val="tx1">
                              <a:lumMod val="75000"/>
                              <a:lumOff val="25000"/>
                            </a:schemeClr>
                          </a:solidFill>
                          <a:cs typeface="Calibri" pitchFamily="34" charset="0"/>
                        </a:rPr>
                        <a:t> </a:t>
                      </a:r>
                      <a:r>
                        <a:rPr lang="en-US" altLang="ko-KR" sz="1400" b="1" dirty="0" err="1">
                          <a:solidFill>
                            <a:schemeClr val="tx1">
                              <a:lumMod val="75000"/>
                              <a:lumOff val="25000"/>
                            </a:schemeClr>
                          </a:solidFill>
                          <a:cs typeface="Calibri" pitchFamily="34" charset="0"/>
                        </a:rPr>
                        <a:t>Damtie</a:t>
                      </a:r>
                      <a:endParaRPr lang="ko-KR" altLang="en-US" sz="1400" b="1" dirty="0">
                        <a:solidFill>
                          <a:schemeClr val="tx1">
                            <a:lumMod val="75000"/>
                            <a:lumOff val="25000"/>
                          </a:schemeClr>
                        </a:solidFill>
                        <a:cs typeface="Calibri" pitchFamily="34" charset="0"/>
                      </a:endParaRP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400">
                <a:tc rowSpan="3">
                  <a:txBody>
                    <a:body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400">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38299362"/>
                  </a:ext>
                </a:extLst>
              </a:tr>
              <a:tr h="374737">
                <a:tc vMerge="1">
                  <a:txBody>
                    <a:bodyPr/>
                    <a:lstStyle/>
                    <a:p>
                      <a:pPr latinLnBrk="1"/>
                      <a:endParaRPr lang="ko-KR" altLang="en-US"/>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lumMod val="75000"/>
                            <a:lumOff val="25000"/>
                          </a:schemeClr>
                        </a:solidFill>
                        <a:cs typeface="Calibri"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latinLnBrk="1"/>
                      <a:endParaRPr lang="ko-KR" altLang="en-US"/>
                    </a:p>
                  </a:txBody>
                  <a:tcPr/>
                </a:tc>
                <a:extLst>
                  <a:ext uri="{0D108BD9-81ED-4DB2-BD59-A6C34878D82A}">
                    <a16:rowId xmlns:a16="http://schemas.microsoft.com/office/drawing/2014/main" val="2467484864"/>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1905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9005">
                <a:tc>
                  <a:txBody>
                    <a:body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latinLnBrk="1"/>
                      <a:endParaRPr lang="ko-KR" altLang="en-US" sz="1600" b="1" dirty="0">
                        <a:solidFill>
                          <a:schemeClr val="bg1"/>
                        </a:solidFill>
                        <a:latin typeface="+mn-lt"/>
                        <a:cs typeface="Arial" pitchFamily="34"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latinLnBrk="1"/>
                      <a:endParaRPr lang="ko-KR" altLang="en-US" sz="1600" b="1" dirty="0">
                        <a:solidFill>
                          <a:schemeClr val="tx1">
                            <a:lumMod val="75000"/>
                            <a:lumOff val="25000"/>
                          </a:schemeClr>
                        </a:solidFill>
                        <a:latin typeface="+mn-lt"/>
                        <a:cs typeface="Arial" pitchFamily="34" charset="0"/>
                      </a:endParaRPr>
                    </a:p>
                  </a:txBody>
                  <a:tcPr anchor="ctr">
                    <a:lnL w="28575" cap="flat" cmpd="sng" algn="ctr">
                      <a:no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49895">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lnL w="38100" cap="flat" cmpd="sng" algn="ctr">
                      <a:solidFill>
                        <a:schemeClr val="accent1"/>
                      </a:solidFill>
                      <a:prstDash val="solid"/>
                      <a:round/>
                      <a:headEnd type="none" w="med" len="med"/>
                      <a:tailEnd type="none" w="med" len="med"/>
                    </a:lnL>
                    <a:lnR w="12700" cmpd="sng">
                      <a:noFill/>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0" baseline="0" dirty="0">
                        <a:solidFill>
                          <a:schemeClr val="tx1">
                            <a:lumMod val="75000"/>
                            <a:lumOff val="25000"/>
                          </a:schemeClr>
                        </a:solidFill>
                        <a:latin typeface="+mn-lt"/>
                        <a:cs typeface="Arial" pitchFamily="34" charset="0"/>
                      </a:endParaRPr>
                    </a:p>
                  </a:txBody>
                  <a:tcPr anchor="ctr">
                    <a:lnL w="12700" cmpd="sng">
                      <a:noFill/>
                    </a:lnL>
                    <a:lnR w="38100" cap="flat" cmpd="sng" algn="ctr">
                      <a:solidFill>
                        <a:schemeClr val="accent1"/>
                      </a:solidFill>
                      <a:prstDash val="solid"/>
                      <a:round/>
                      <a:headEnd type="none" w="med" len="med"/>
                      <a:tailEnd type="none" w="med" len="med"/>
                    </a:lnR>
                    <a:lnT w="12700" cmpd="sng">
                      <a:noFill/>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33" name="타원 5">
            <a:extLst>
              <a:ext uri="{FF2B5EF4-FFF2-40B4-BE49-F238E27FC236}">
                <a16:creationId xmlns:a16="http://schemas.microsoft.com/office/drawing/2014/main" id="{497F4154-3D3C-45B6-B18F-CC64FBE5D00D}"/>
              </a:ext>
            </a:extLst>
          </p:cNvPr>
          <p:cNvSpPr/>
          <p:nvPr/>
        </p:nvSpPr>
        <p:spPr>
          <a:xfrm>
            <a:off x="9467416" y="2575620"/>
            <a:ext cx="1314146" cy="13141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dirty="0"/>
          </a:p>
        </p:txBody>
      </p:sp>
      <p:sp>
        <p:nvSpPr>
          <p:cNvPr id="5" name="Rectangle 4">
            <a:extLst>
              <a:ext uri="{FF2B5EF4-FFF2-40B4-BE49-F238E27FC236}">
                <a16:creationId xmlns:a16="http://schemas.microsoft.com/office/drawing/2014/main" id="{B1158B6D-DED7-D4E4-B521-54D491C740AE}"/>
              </a:ext>
            </a:extLst>
          </p:cNvPr>
          <p:cNvSpPr/>
          <p:nvPr/>
        </p:nvSpPr>
        <p:spPr>
          <a:xfrm>
            <a:off x="0" y="166256"/>
            <a:ext cx="1780309" cy="101138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Graphic 5">
            <a:extLst>
              <a:ext uri="{FF2B5EF4-FFF2-40B4-BE49-F238E27FC236}">
                <a16:creationId xmlns:a16="http://schemas.microsoft.com/office/drawing/2014/main" id="{54F97422-AE5F-A70C-DB2F-0B62AF2E6E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60078" y="2810693"/>
            <a:ext cx="921312" cy="843999"/>
          </a:xfrm>
          <a:prstGeom prst="rect">
            <a:avLst/>
          </a:prstGeom>
        </p:spPr>
      </p:pic>
      <p:pic>
        <p:nvPicPr>
          <p:cNvPr id="7" name="Graphic 6">
            <a:extLst>
              <a:ext uri="{FF2B5EF4-FFF2-40B4-BE49-F238E27FC236}">
                <a16:creationId xmlns:a16="http://schemas.microsoft.com/office/drawing/2014/main" id="{F848F94E-BA5F-4E9C-E647-718F5C3327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12249" y="2810692"/>
            <a:ext cx="921312" cy="843999"/>
          </a:xfrm>
          <a:prstGeom prst="rect">
            <a:avLst/>
          </a:prstGeom>
        </p:spPr>
      </p:pic>
      <p:pic>
        <p:nvPicPr>
          <p:cNvPr id="8" name="Graphic 7">
            <a:extLst>
              <a:ext uri="{FF2B5EF4-FFF2-40B4-BE49-F238E27FC236}">
                <a16:creationId xmlns:a16="http://schemas.microsoft.com/office/drawing/2014/main" id="{F5040C2B-461B-FCAA-1B0B-05A844782A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08729" y="2810691"/>
            <a:ext cx="921312" cy="843999"/>
          </a:xfrm>
          <a:prstGeom prst="rect">
            <a:avLst/>
          </a:prstGeom>
        </p:spPr>
      </p:pic>
      <p:pic>
        <p:nvPicPr>
          <p:cNvPr id="9" name="Graphic 8">
            <a:extLst>
              <a:ext uri="{FF2B5EF4-FFF2-40B4-BE49-F238E27FC236}">
                <a16:creationId xmlns:a16="http://schemas.microsoft.com/office/drawing/2014/main" id="{B621AFC5-1C39-E50E-0A29-3E5C2BBF3E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63833" y="2825053"/>
            <a:ext cx="921312" cy="843999"/>
          </a:xfrm>
          <a:prstGeom prst="rect">
            <a:avLst/>
          </a:prstGeom>
        </p:spPr>
      </p:pic>
    </p:spTree>
    <p:extLst>
      <p:ext uri="{BB962C8B-B14F-4D97-AF65-F5344CB8AC3E}">
        <p14:creationId xmlns:p14="http://schemas.microsoft.com/office/powerpoint/2010/main" val="176082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177291" y="10985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dirty="0"/>
          </a:p>
        </p:txBody>
      </p:sp>
      <p:sp>
        <p:nvSpPr>
          <p:cNvPr id="2" name="TextBox 1"/>
          <p:cNvSpPr txBox="1"/>
          <p:nvPr/>
        </p:nvSpPr>
        <p:spPr>
          <a:xfrm>
            <a:off x="717554" y="444784"/>
            <a:ext cx="6923766" cy="923330"/>
          </a:xfrm>
          <a:prstGeom prst="rect">
            <a:avLst/>
          </a:prstGeom>
          <a:noFill/>
        </p:spPr>
        <p:txBody>
          <a:bodyPr wrap="square" rtlCol="0" anchor="ctr">
            <a:spAutoFit/>
          </a:bodyPr>
          <a:lstStyle/>
          <a:p>
            <a:r>
              <a:rPr lang="en-US" altLang="ko-KR" sz="5400" dirty="0">
                <a:solidFill>
                  <a:schemeClr val="tx1">
                    <a:lumMod val="75000"/>
                    <a:lumOff val="25000"/>
                  </a:schemeClr>
                </a:solidFill>
                <a:cs typeface="Arial" pitchFamily="34" charset="0"/>
              </a:rPr>
              <a:t>Agenda Style</a:t>
            </a:r>
            <a:endParaRPr lang="ko-KR" altLang="en-US" sz="5400" dirty="0">
              <a:solidFill>
                <a:schemeClr val="tx1">
                  <a:lumMod val="75000"/>
                  <a:lumOff val="25000"/>
                </a:schemeClr>
              </a:solidFill>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1680768" y="1706975"/>
            <a:ext cx="5365516" cy="769441"/>
            <a:chOff x="1848112" y="1575921"/>
            <a:chExt cx="5365516" cy="769441"/>
          </a:xfrm>
        </p:grpSpPr>
        <p:sp>
          <p:nvSpPr>
            <p:cNvPr id="9" name="TextBox 8"/>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Introduction</a:t>
              </a:r>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01</a:t>
              </a:r>
              <a:endParaRPr lang="ko-KR" altLang="en-US" sz="4400" b="1"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1680768" y="2841953"/>
            <a:ext cx="5365516" cy="769441"/>
            <a:chOff x="1848112" y="1575921"/>
            <a:chExt cx="5365516" cy="769441"/>
          </a:xfrm>
        </p:grpSpPr>
        <p:sp>
          <p:nvSpPr>
            <p:cNvPr id="19" name="TextBox 18">
              <a:extLst>
                <a:ext uri="{FF2B5EF4-FFF2-40B4-BE49-F238E27FC236}">
                  <a16:creationId xmlns:a16="http://schemas.microsoft.com/office/drawing/2014/main" id="{4FCF8A9D-7E22-4279-8535-9C4F0258D7B9}"/>
                </a:ext>
              </a:extLst>
            </p:cNvPr>
            <p:cNvSpPr txBox="1"/>
            <p:nvPr/>
          </p:nvSpPr>
          <p:spPr>
            <a:xfrm>
              <a:off x="2705936" y="1789403"/>
              <a:ext cx="4507692" cy="461665"/>
            </a:xfrm>
            <a:prstGeom prst="rect">
              <a:avLst/>
            </a:prstGeom>
            <a:noFill/>
          </p:spPr>
          <p:txBody>
            <a:bodyPr wrap="square" lIns="108000" rIns="108000" rtlCol="0">
              <a:spAutoFit/>
            </a:bodyPr>
            <a:lstStyle/>
            <a:p>
              <a:r>
                <a:rPr lang="en-US" altLang="ko-KR" sz="2400" b="1" dirty="0">
                  <a:solidFill>
                    <a:schemeClr val="tx1">
                      <a:lumMod val="75000"/>
                      <a:lumOff val="25000"/>
                    </a:schemeClr>
                  </a:solidFill>
                  <a:cs typeface="Arial" pitchFamily="34" charset="0"/>
                </a:rPr>
                <a:t>Methods and Implementation</a:t>
              </a:r>
              <a:endParaRPr lang="ko-KR" altLang="en-US" sz="24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02</a:t>
              </a:r>
              <a:endParaRPr lang="ko-KR" altLang="en-US" sz="4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1680768" y="3976931"/>
            <a:ext cx="5365516" cy="769441"/>
            <a:chOff x="1848112" y="1575921"/>
            <a:chExt cx="5365516" cy="769441"/>
          </a:xfrm>
        </p:grpSpPr>
        <p:sp>
          <p:nvSpPr>
            <p:cNvPr id="23" name="TextBox 22">
              <a:extLst>
                <a:ext uri="{FF2B5EF4-FFF2-40B4-BE49-F238E27FC236}">
                  <a16:creationId xmlns:a16="http://schemas.microsoft.com/office/drawing/2014/main" id="{190EC436-1B46-49D9-A7E4-ADECB5E929DF}"/>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 Results</a:t>
              </a:r>
              <a:endParaRPr lang="ko-KR" altLang="en-US" sz="27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03</a:t>
              </a:r>
              <a:endParaRPr lang="ko-KR" altLang="en-US" sz="44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1DEE4032-D811-4C99-AE03-98362C887B64}"/>
              </a:ext>
            </a:extLst>
          </p:cNvPr>
          <p:cNvGrpSpPr/>
          <p:nvPr/>
        </p:nvGrpSpPr>
        <p:grpSpPr>
          <a:xfrm>
            <a:off x="1680768" y="5111908"/>
            <a:ext cx="5365516" cy="769441"/>
            <a:chOff x="1848112" y="1575921"/>
            <a:chExt cx="5365516" cy="769441"/>
          </a:xfrm>
        </p:grpSpPr>
        <p:sp>
          <p:nvSpPr>
            <p:cNvPr id="27" name="TextBox 26">
              <a:extLst>
                <a:ext uri="{FF2B5EF4-FFF2-40B4-BE49-F238E27FC236}">
                  <a16:creationId xmlns:a16="http://schemas.microsoft.com/office/drawing/2014/main" id="{3DFCC804-6C1D-4C67-B274-1978635DA6F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Conclusion</a:t>
              </a:r>
              <a:endParaRPr lang="ko-KR" altLang="en-US" sz="27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04</a:t>
              </a:r>
              <a:endParaRPr lang="ko-KR" altLang="en-US" sz="4400" b="1" dirty="0">
                <a:solidFill>
                  <a:schemeClr val="tx1">
                    <a:lumMod val="75000"/>
                    <a:lumOff val="25000"/>
                  </a:schemeClr>
                </a:solidFill>
                <a:cs typeface="Arial" pitchFamily="34" charset="0"/>
              </a:endParaRPr>
            </a:p>
          </p:txBody>
        </p:sp>
      </p:grpSp>
      <p:grpSp>
        <p:nvGrpSpPr>
          <p:cNvPr id="29" name="Graphic 421">
            <a:extLst>
              <a:ext uri="{FF2B5EF4-FFF2-40B4-BE49-F238E27FC236}">
                <a16:creationId xmlns:a16="http://schemas.microsoft.com/office/drawing/2014/main" id="{6BCD7C82-61F3-4BB0-91FA-83FBE23EC842}"/>
              </a:ext>
            </a:extLst>
          </p:cNvPr>
          <p:cNvGrpSpPr/>
          <p:nvPr/>
        </p:nvGrpSpPr>
        <p:grpSpPr>
          <a:xfrm flipH="1">
            <a:off x="7697676" y="601841"/>
            <a:ext cx="2882106" cy="5665072"/>
            <a:chOff x="4351496" y="0"/>
            <a:chExt cx="3489008" cy="6858000"/>
          </a:xfrm>
          <a:solidFill>
            <a:schemeClr val="accent1"/>
          </a:solidFill>
        </p:grpSpPr>
        <p:sp>
          <p:nvSpPr>
            <p:cNvPr id="30" name="Freeform: Shape 29">
              <a:extLst>
                <a:ext uri="{FF2B5EF4-FFF2-40B4-BE49-F238E27FC236}">
                  <a16:creationId xmlns:a16="http://schemas.microsoft.com/office/drawing/2014/main" id="{B6AA9452-93F9-4986-920A-621F202468B9}"/>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9F785BC8-6E59-4D54-8868-D2C02683652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49931ACF-B3DB-40D4-9099-E1F3BAD63C43}"/>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50395B3F-651F-4464-B9AA-7AD8A0B22BE8}"/>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5D38DB3B-A1DF-4C66-9800-51A1A729E797}"/>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5619512B-CC39-42C6-8AEB-FC791A67882D}"/>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F86A2C4F-A6AD-43E0-ADA9-CC65DEB654F9}"/>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EA18B00-CAE6-4FA8-9459-9A96A7BB093E}"/>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4A41D5B-71EC-4A91-A21C-976FCAB6BB9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3B5CEB58-3CE8-42DD-BCFA-E62D1EC1EEF2}"/>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5C4F23C1-B398-4EC1-8C62-94FED602E514}"/>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88BF47E-C1D6-42E3-93F4-1260871C6634}"/>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FA3CCED5-ACCC-4224-8A31-981ED361536C}"/>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F442BB3B-3F3A-4F96-8154-D97D396FC07E}"/>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E0FBDD4C-FBC7-4D39-9818-830DD62A2E81}"/>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588F7B84-B0EE-49E1-A0C1-379AB0B690D7}"/>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C290045C-05E1-46DA-AA1C-A40512500E7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9F6F923-33C6-4996-B92E-D44CE50FF7A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A745BC79-8834-4155-929E-4B8C3FC73E92}"/>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F15D5DBC-D9CF-42A7-9C5A-BDD96DEF0D78}"/>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21FB10C2-104D-4ED9-8D15-2999F73BEF1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3D7BAD07-EE32-4A60-B455-2FD98E15EF4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8C0CA881-2B17-4542-A2F6-D5444C1FA64B}"/>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700D6F2F-E812-47C4-A346-B865DBFB79EE}"/>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0A760B8-576F-4E8D-9B1C-848B7FAF95FF}"/>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6219EB9-7A24-4125-9C58-5A6FC93C8EE4}"/>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4C8E84C9-6A7D-41C7-B2E8-D59F1A7FC34E}"/>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53D97F2-1F25-4E47-BA15-7CCF69E11D45}"/>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805C98D-2B3B-4CE2-A00F-A966748BBB14}"/>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733FBEAC-48C4-4B36-9F16-567371E7B2A2}"/>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CC9D1ED6-9306-4FEB-A0AA-75ECEAE2D99E}"/>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3A9E52B8-2C52-48C3-B0EC-237EA080FA3B}"/>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5B3076B0-2B14-4960-BC15-5963663DCAF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D661B872-989F-453B-851E-B287DABC752C}"/>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7EEC082F-9DAA-491C-8E4A-C6ACA1CE540E}"/>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B17AE6D-7BAB-42BC-9A7A-6D78D64B09AF}"/>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5389743D-34F9-427E-98FC-489C9DA872EA}"/>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A4AB01A2-FF4B-43B6-87AE-8A9583EFD135}"/>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C5D2B8E-1AEE-41CC-AC21-2AE853A75D73}"/>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03F537E8-4DEA-42CD-9B7B-0DD233FF7C46}"/>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A0B99310-AA6B-4E45-9C9C-F390336B2DC1}"/>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F3B0CA10-1348-48DC-824A-A5810771623B}"/>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0194A77-CAFB-4628-9157-DE9BDBF20EF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A11DEB73-2217-4886-A408-177DF817D470}"/>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AE84E001-D732-4F7A-B4A3-B95A83AB4B5A}"/>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1D31412-D580-4692-83CB-25B7D6A6B79B}"/>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3FA29447-28DD-446D-B7CF-9805D08E2530}"/>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27065B92-1BCF-485E-ADE7-FF545CEACB74}"/>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A65916B4-59A1-40C5-9064-97EC32922F9E}"/>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9D5B4F4-021B-4B8C-99E2-2C951BC058E9}"/>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857EE16C-1EB4-490E-9600-5597F2D02348}"/>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254597BF-7651-4BDE-9462-47555ADFE1CC}"/>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644B844-BFA4-4BA2-885F-488717A11293}"/>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B47710A-C060-427E-A4A6-8695147AB602}"/>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C309E8B9-7A23-48F1-972E-41D14EF2377F}"/>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0DD831A6-73CE-46F7-AC28-01434107212C}"/>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98EBBB8-541F-4C32-9BF0-358D4B5062D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AD02BF9-D6DF-4CCD-B468-0B98CA360AC0}"/>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A5E27AEE-9DC1-482E-87F6-87DDFC2130C0}"/>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04AF9E81-427E-4B09-911B-2D3B58068E9F}"/>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D1B93B6C-0F41-4823-A49A-EFBF62439D07}"/>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563054D-9ED6-4B70-A3E8-9E53961C673C}"/>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C4ABA8C-6EA1-41DE-9198-7D885BCFE10D}"/>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ACD96B74-B0C6-4922-B818-4EA44B6DE999}"/>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7495E30-371C-4D94-A403-8B7CC9878B52}"/>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AD34DB05-022D-45BB-8183-3854356D4302}"/>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C1E5EB8-72CA-4E79-A871-BCED3BDCF18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7F37D9E5-B436-4034-AA21-471D7AD215D7}"/>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95C68CB3-AE41-44E7-8CE2-A1EAE900B970}"/>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88477DF7-7EAD-44FE-A826-A545C81E00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00D6C947-8CFD-4CAE-BE4A-ED7CEA165273}"/>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0EECEAC2-C3ED-4252-ACB2-039B4060DE07}"/>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ACA3FE07-9C8E-48D7-AC41-58BF91547E85}"/>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A1AA5974-22F5-441F-8BEC-DCABD05EF66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F7409D6B-FA0F-4E3A-A66E-8299D73774D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25D2917D-94AF-474F-9CB8-0EE9E63C66E0}"/>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15FF3880-F90C-4AE9-BE0F-29F2ED6DF419}"/>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DAE234A5-EDCD-41B6-9B1E-99AC1B1F8A0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11182860-C9D4-4CB2-BDC3-93206D34FDF7}"/>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21643274-A47C-4AE4-94B1-69F86748ED87}"/>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193BD9FC-2854-4C11-BBFA-64B97EA97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D5F86265-B65B-4949-9AF5-67B5527295BF}"/>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E9000B0B-907A-4D6E-B7B8-1FA3CC38971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F86E3866-7DA3-4B5F-9E6F-A78FC3E7AF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B1DF4F30-6495-4D5E-A4BE-90056031689C}"/>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A794371E-73E9-47F0-9574-123EC51FF0A9}"/>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A6AF49A5-E056-4F5A-A396-CD8C534C0534}"/>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5F82B30B-16E2-40E8-804F-4A3D8E012C80}"/>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801177A8-8F29-4F90-983F-7954B4A0FADA}"/>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7E3CAF9E-97BC-4B07-90C9-6F5FACCA01EC}"/>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C860ADE8-048B-45E9-83A4-07641B2DC16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841826D-5F05-45F8-9E8F-9B4F8EA0645C}"/>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EF504B2-0AC1-4031-9CEE-F4ADEE64650D}"/>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2ECB6B8-D0FB-4B3A-85D2-5EB45711624C}"/>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7AF0D1E-B17C-4CB3-B39A-B4D52910921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BD4CAB69-F865-4AEC-9E56-EF381C54F4FF}"/>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F47D7093-59A7-4F6F-A8E1-EDA5D3305394}"/>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946041A8-34FF-40C0-BB9F-7DB0D0DDB63B}"/>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8B85F4C6-7F3A-415D-BE81-0061A791389B}"/>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D9EDD5D4-6B3B-4E7C-B13B-854D02F7FCD0}"/>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6F52816E-2911-4943-BFC3-A90641622F2E}"/>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B54F7CC-53FF-4EA2-9650-EB08A07199BC}"/>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B542E22D-0577-4F46-9536-47A063B5E12D}"/>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6CBF227F-30FE-4C14-8BEF-E2A3A6C5A1CD}"/>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465D33EC-2CC8-4171-93F7-89DCB7423770}"/>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24913BEC-24DB-4D8A-903F-019561EEE37B}"/>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9ACEE0AD-8FAA-4BDA-AC66-527FF6E85294}"/>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45DA652-D00F-439B-95F6-54249C13407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751BDF0-18D5-41AE-99B1-909ABDF2D433}"/>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B470FD8C-61CB-4D73-8B37-5E4566AF261A}"/>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8BC573FF-6C53-4931-B5FC-B07870AF3B54}"/>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DD242230-E1D8-4F3B-A5CB-DE34BC6FB5D9}"/>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0D8A272-64F5-47FF-8324-1C56EEDD032E}"/>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D32B557-AEB4-44B4-A34C-F79B53BEACB0}"/>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18391559-A733-4FEC-9A73-B1280A648D7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BA81C6A0-349E-4E20-8FB8-E3407A2E59AF}"/>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3065A0A9-0AEA-4315-82CE-04AC24ED16E8}"/>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B8D19E8F-2136-405A-A03C-759188F84274}"/>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720DCE24-4B8C-4886-BB19-C442258ADF46}"/>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E6817097-3E90-445E-9E5D-1676CA13CCA5}"/>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EEA40582-762E-4DD1-BA45-9F92414DA73F}"/>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64A0AB94-CDA1-4F5A-AB0A-15082042AD21}"/>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DCA41DE6-BE7A-42D2-9F61-D2FEA550714A}"/>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735E1704-6160-49F5-B5D7-CF725879224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171AA1A-BAF6-47B4-AF51-EC15AC21A8D7}"/>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831A16C3-8B1F-4AE6-83E8-D376B1D0C059}"/>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9247D7B7-B99C-4520-9370-2CB8C3A7778D}"/>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32231F3E-E0FA-4396-9FE7-103C0764BC0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12339080-32D6-434C-BB04-C72D1F8BACB7}"/>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1173F82-0DBA-4E00-BFCF-FA03AE94FB63}"/>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2E2B55DC-C8CB-4D82-930A-A8F862313C36}"/>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7BE2568D-7A1D-4FE2-BD80-4C09C13BCD1D}"/>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D038FFC3-AE8D-4C8C-8F88-E277B07FA21B}"/>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93306E64-AD2E-4DEE-A10C-24CBB67D939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928CFA51-08D3-4EE2-97E5-1E970C2114EC}"/>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241E442B-1C51-4AD2-BAE4-2344A2A3E9D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00264A1B-10C7-43C0-B5EF-98B352F1A1B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56AFACF8-FDE5-47F7-B6FC-6644377AFA1E}"/>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A22CBF17-02A8-4693-A813-BBB876AC09FE}"/>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526E482-A0F8-4489-A695-83FCF7BF2CED}"/>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C449549B-223A-4C64-9276-64B4990D3CD0}"/>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B9E53562-BBA3-4292-B46A-AE26DFC68960}"/>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E2F09D72-57D0-45A2-93A7-282F38D447B0}"/>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DFD8C764-DAAA-4CF6-8D30-EB0EC6FB4883}"/>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30D3826F-7EDC-457B-BB39-D61B93BC8C2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092199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53347B15-B39D-4B3A-92A7-16F069593A4D}"/>
                </a:ext>
              </a:extLst>
            </p:cNvPr>
            <p:cNvSpPr/>
            <p:nvPr/>
          </p:nvSpPr>
          <p:spPr>
            <a:xfrm>
              <a:off x="4692156" y="989695"/>
              <a:ext cx="2795565" cy="363162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Introduction</a:t>
            </a:r>
          </a:p>
        </p:txBody>
      </p:sp>
    </p:spTree>
    <p:extLst>
      <p:ext uri="{BB962C8B-B14F-4D97-AF65-F5344CB8AC3E}">
        <p14:creationId xmlns:p14="http://schemas.microsoft.com/office/powerpoint/2010/main" val="259271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53317B-7099-4DB2-9B9B-CB6B8052FD23}"/>
              </a:ext>
            </a:extLst>
          </p:cNvPr>
          <p:cNvSpPr txBox="1"/>
          <p:nvPr/>
        </p:nvSpPr>
        <p:spPr>
          <a:xfrm>
            <a:off x="923958" y="1061619"/>
            <a:ext cx="3310877" cy="584775"/>
          </a:xfrm>
          <a:prstGeom prst="rect">
            <a:avLst/>
          </a:prstGeom>
          <a:noFill/>
        </p:spPr>
        <p:txBody>
          <a:bodyPr wrap="square" rtlCol="0" anchor="ctr">
            <a:spAutoFit/>
          </a:bodyPr>
          <a:lstStyle/>
          <a:p>
            <a:r>
              <a:rPr lang="en-GB" altLang="ko-KR" sz="3200" dirty="0">
                <a:solidFill>
                  <a:schemeClr val="bg1"/>
                </a:solidFill>
                <a:cs typeface="Arial" pitchFamily="34" charset="0"/>
              </a:rPr>
              <a:t>Introduction</a:t>
            </a:r>
            <a:endParaRPr lang="ko-KR" altLang="en-US" sz="3200" dirty="0">
              <a:solidFill>
                <a:schemeClr val="bg1"/>
              </a:solidFill>
              <a:cs typeface="Arial" pitchFamily="34" charset="0"/>
            </a:endParaRPr>
          </a:p>
        </p:txBody>
      </p:sp>
      <p:sp>
        <p:nvSpPr>
          <p:cNvPr id="7" name="Freeform: Shape 6">
            <a:extLst>
              <a:ext uri="{FF2B5EF4-FFF2-40B4-BE49-F238E27FC236}">
                <a16:creationId xmlns:a16="http://schemas.microsoft.com/office/drawing/2014/main" id="{1842B362-5267-4E8E-9DC9-5E7BCDBA4944}"/>
              </a:ext>
            </a:extLst>
          </p:cNvPr>
          <p:cNvSpPr/>
          <p:nvPr/>
        </p:nvSpPr>
        <p:spPr>
          <a:xfrm rot="2914269" flipH="1">
            <a:off x="7343972" y="814459"/>
            <a:ext cx="2091480" cy="965298"/>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bg1"/>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dirty="0"/>
          </a:p>
        </p:txBody>
      </p:sp>
      <p:grpSp>
        <p:nvGrpSpPr>
          <p:cNvPr id="20" name="Group 19">
            <a:extLst>
              <a:ext uri="{FF2B5EF4-FFF2-40B4-BE49-F238E27FC236}">
                <a16:creationId xmlns:a16="http://schemas.microsoft.com/office/drawing/2014/main" id="{0F35F2C2-69E3-47FE-9C7F-D0A371094E5D}"/>
              </a:ext>
            </a:extLst>
          </p:cNvPr>
          <p:cNvGrpSpPr/>
          <p:nvPr/>
        </p:nvGrpSpPr>
        <p:grpSpPr>
          <a:xfrm>
            <a:off x="8071338" y="1797556"/>
            <a:ext cx="3062742" cy="4604897"/>
            <a:chOff x="8071338" y="1797556"/>
            <a:chExt cx="3062742" cy="4604897"/>
          </a:xfrm>
        </p:grpSpPr>
        <p:sp>
          <p:nvSpPr>
            <p:cNvPr id="6" name="Freeform: Shape 5">
              <a:extLst>
                <a:ext uri="{FF2B5EF4-FFF2-40B4-BE49-F238E27FC236}">
                  <a16:creationId xmlns:a16="http://schemas.microsoft.com/office/drawing/2014/main" id="{181F10C5-CBFA-446B-8950-5626666D2980}"/>
                </a:ext>
              </a:extLst>
            </p:cNvPr>
            <p:cNvSpPr/>
            <p:nvPr/>
          </p:nvSpPr>
          <p:spPr>
            <a:xfrm flipH="1">
              <a:off x="8563708" y="2003884"/>
              <a:ext cx="2440002" cy="1449856"/>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solidFill>
              <a:schemeClr val="bg1"/>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35159FDA-FFBF-47D6-BA1F-D7F868E15D2E}"/>
                </a:ext>
              </a:extLst>
            </p:cNvPr>
            <p:cNvSpPr/>
            <p:nvPr/>
          </p:nvSpPr>
          <p:spPr>
            <a:xfrm flipH="1">
              <a:off x="8215716" y="3284575"/>
              <a:ext cx="2918364" cy="1377468"/>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A1A5A1C-5F9B-46B4-B933-3A5636C6A581}"/>
                </a:ext>
              </a:extLst>
            </p:cNvPr>
            <p:cNvSpPr/>
            <p:nvPr/>
          </p:nvSpPr>
          <p:spPr>
            <a:xfrm flipH="1">
              <a:off x="8363825" y="1797556"/>
              <a:ext cx="726668" cy="726668"/>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840FF674-C67C-4EFC-8E86-0877F7FE5B7B}"/>
                </a:ext>
              </a:extLst>
            </p:cNvPr>
            <p:cNvSpPr/>
            <p:nvPr/>
          </p:nvSpPr>
          <p:spPr>
            <a:xfrm flipH="1">
              <a:off x="8071338" y="4014940"/>
              <a:ext cx="1494202" cy="1634284"/>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bg1"/>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1E475370-FD97-463A-AC6B-5293E5F0C1F6}"/>
                </a:ext>
              </a:extLst>
            </p:cNvPr>
            <p:cNvSpPr/>
            <p:nvPr/>
          </p:nvSpPr>
          <p:spPr>
            <a:xfrm flipH="1">
              <a:off x="8960854" y="5081018"/>
              <a:ext cx="1447508" cy="1167346"/>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1BA21EDB-0712-4DF1-9C27-E5547F34ED91}"/>
                </a:ext>
              </a:extLst>
            </p:cNvPr>
            <p:cNvSpPr/>
            <p:nvPr/>
          </p:nvSpPr>
          <p:spPr>
            <a:xfrm flipH="1">
              <a:off x="8762407" y="6075596"/>
              <a:ext cx="1821059" cy="326857"/>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bg1"/>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0223665E-B66C-4CD8-B38F-B4AD57E4F764}"/>
                </a:ext>
              </a:extLst>
            </p:cNvPr>
            <p:cNvSpPr/>
            <p:nvPr/>
          </p:nvSpPr>
          <p:spPr>
            <a:xfrm flipH="1">
              <a:off x="9084594" y="5209427"/>
              <a:ext cx="233469" cy="233469"/>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dirty="0"/>
            </a:p>
          </p:txBody>
        </p:sp>
      </p:grpSp>
      <p:sp>
        <p:nvSpPr>
          <p:cNvPr id="25" name="TextBox 24">
            <a:extLst>
              <a:ext uri="{FF2B5EF4-FFF2-40B4-BE49-F238E27FC236}">
                <a16:creationId xmlns:a16="http://schemas.microsoft.com/office/drawing/2014/main" id="{51B2C291-F240-4FB2-B677-B42BA4BB1FBF}"/>
              </a:ext>
            </a:extLst>
          </p:cNvPr>
          <p:cNvSpPr txBox="1"/>
          <p:nvPr/>
        </p:nvSpPr>
        <p:spPr>
          <a:xfrm>
            <a:off x="930036" y="2184363"/>
            <a:ext cx="4396934" cy="3754874"/>
          </a:xfrm>
          <a:prstGeom prst="rect">
            <a:avLst/>
          </a:prstGeom>
          <a:noFill/>
        </p:spPr>
        <p:txBody>
          <a:bodyPr wrap="square" rtlCol="0">
            <a:spAutoFit/>
          </a:bodyPr>
          <a:lstStyle/>
          <a:p>
            <a:pPr algn="just"/>
            <a:r>
              <a:rPr lang="en-US" sz="1400" dirty="0"/>
              <a:t>Sparse Distributed Representation is a technique used to represent data in a sparse and distributed manner. </a:t>
            </a:r>
          </a:p>
          <a:p>
            <a:pPr algn="just"/>
            <a:endParaRPr lang="en-US" sz="1400" dirty="0"/>
          </a:p>
          <a:p>
            <a:pPr algn="just"/>
            <a:r>
              <a:rPr lang="en-US" sz="1400" dirty="0"/>
              <a:t>The key to SDR is its ability to encode information using binary values. Each neuron in an SDR represents a single bit of information. When multiple neurons are activated, they combine to form a larger representation of the input data. This allows us to represent complex patterns and relationships between different data points.</a:t>
            </a:r>
          </a:p>
          <a:p>
            <a:pPr algn="just"/>
            <a:endParaRPr lang="en-US" sz="1400" dirty="0"/>
          </a:p>
          <a:p>
            <a:pPr algn="just"/>
            <a:r>
              <a:rPr lang="en-US" sz="1400" dirty="0"/>
              <a:t>One of the most popular applications of SDR is in classification problems, where it can be used to classify data into different categories.</a:t>
            </a:r>
          </a:p>
          <a:p>
            <a:pPr algn="just"/>
            <a:endParaRPr lang="en-US" sz="1400" dirty="0"/>
          </a:p>
          <a:p>
            <a:pPr algn="just"/>
            <a:endParaRPr lang="en-US" sz="1400" dirty="0"/>
          </a:p>
        </p:txBody>
      </p:sp>
      <p:pic>
        <p:nvPicPr>
          <p:cNvPr id="1026" name="Picture 2" descr="Sparse Distributed Representations - Numenta Theory - HTM Forum">
            <a:extLst>
              <a:ext uri="{FF2B5EF4-FFF2-40B4-BE49-F238E27FC236}">
                <a16:creationId xmlns:a16="http://schemas.microsoft.com/office/drawing/2014/main" id="{DCE30BC8-3543-EC93-9458-246F0322FD1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rot="1029522">
            <a:off x="5475865" y="754214"/>
            <a:ext cx="2762515" cy="2464065"/>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0EAFB3D-D71C-C361-50AF-64519BD2D41D}"/>
              </a:ext>
            </a:extLst>
          </p:cNvPr>
          <p:cNvSpPr txBox="1"/>
          <p:nvPr/>
        </p:nvSpPr>
        <p:spPr>
          <a:xfrm>
            <a:off x="6338437" y="1599588"/>
            <a:ext cx="2021136" cy="584775"/>
          </a:xfrm>
          <a:prstGeom prst="rect">
            <a:avLst/>
          </a:prstGeom>
          <a:noFill/>
        </p:spPr>
        <p:txBody>
          <a:bodyPr wrap="square" rtlCol="0" anchor="ctr">
            <a:spAutoFit/>
          </a:bodyPr>
          <a:lstStyle/>
          <a:p>
            <a:r>
              <a:rPr lang="en-US" sz="3200" dirty="0">
                <a:solidFill>
                  <a:schemeClr val="accent4"/>
                </a:solidFill>
              </a:rPr>
              <a:t>SDR</a:t>
            </a:r>
          </a:p>
        </p:txBody>
      </p:sp>
      <p:grpSp>
        <p:nvGrpSpPr>
          <p:cNvPr id="3" name="Group 2">
            <a:extLst>
              <a:ext uri="{FF2B5EF4-FFF2-40B4-BE49-F238E27FC236}">
                <a16:creationId xmlns:a16="http://schemas.microsoft.com/office/drawing/2014/main" id="{D3FFF84D-3F3E-FF8D-AD52-52811489A09D}"/>
              </a:ext>
            </a:extLst>
          </p:cNvPr>
          <p:cNvGrpSpPr/>
          <p:nvPr/>
        </p:nvGrpSpPr>
        <p:grpSpPr>
          <a:xfrm>
            <a:off x="6224063" y="1553284"/>
            <a:ext cx="86235" cy="756643"/>
            <a:chOff x="705340" y="3177056"/>
            <a:chExt cx="86235" cy="756643"/>
          </a:xfrm>
          <a:solidFill>
            <a:schemeClr val="accent4"/>
          </a:solidFill>
        </p:grpSpPr>
        <p:sp>
          <p:nvSpPr>
            <p:cNvPr id="5" name="Rectangle 4">
              <a:extLst>
                <a:ext uri="{FF2B5EF4-FFF2-40B4-BE49-F238E27FC236}">
                  <a16:creationId xmlns:a16="http://schemas.microsoft.com/office/drawing/2014/main" id="{CD5EF715-F5AC-37E4-F109-C152C85245B7}"/>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15" name="Rectangle 14">
              <a:extLst>
                <a:ext uri="{FF2B5EF4-FFF2-40B4-BE49-F238E27FC236}">
                  <a16:creationId xmlns:a16="http://schemas.microsoft.com/office/drawing/2014/main" id="{4A60AC59-98CD-C9AE-93F2-133DF9A96D0E}"/>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spTree>
    <p:extLst>
      <p:ext uri="{BB962C8B-B14F-4D97-AF65-F5344CB8AC3E}">
        <p14:creationId xmlns:p14="http://schemas.microsoft.com/office/powerpoint/2010/main" val="243363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a:xfrm>
            <a:off x="1" y="312876"/>
            <a:ext cx="12192000" cy="792605"/>
          </a:xfrm>
        </p:spPr>
        <p:txBody>
          <a:bodyPr/>
          <a:lstStyle/>
          <a:p>
            <a:r>
              <a:rPr lang="en-US" dirty="0"/>
              <a:t>Input for SDR Classifier </a:t>
            </a:r>
          </a:p>
        </p:txBody>
      </p:sp>
      <p:sp>
        <p:nvSpPr>
          <p:cNvPr id="3" name="Oval 2">
            <a:extLst>
              <a:ext uri="{FF2B5EF4-FFF2-40B4-BE49-F238E27FC236}">
                <a16:creationId xmlns:a16="http://schemas.microsoft.com/office/drawing/2014/main" id="{133B0E7B-0E58-43A0-88FC-794C043EB0DF}"/>
              </a:ext>
            </a:extLst>
          </p:cNvPr>
          <p:cNvSpPr/>
          <p:nvPr/>
        </p:nvSpPr>
        <p:spPr>
          <a:xfrm>
            <a:off x="4055934" y="5167017"/>
            <a:ext cx="3318486"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 name="Oval 3">
            <a:extLst>
              <a:ext uri="{FF2B5EF4-FFF2-40B4-BE49-F238E27FC236}">
                <a16:creationId xmlns:a16="http://schemas.microsoft.com/office/drawing/2014/main" id="{D92ED873-13CE-4E55-BCC5-5AB15A39B02E}"/>
              </a:ext>
            </a:extLst>
          </p:cNvPr>
          <p:cNvSpPr/>
          <p:nvPr/>
        </p:nvSpPr>
        <p:spPr>
          <a:xfrm>
            <a:off x="5418146" y="4254899"/>
            <a:ext cx="1735370"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5" name="Oval 4">
            <a:extLst>
              <a:ext uri="{FF2B5EF4-FFF2-40B4-BE49-F238E27FC236}">
                <a16:creationId xmlns:a16="http://schemas.microsoft.com/office/drawing/2014/main" id="{F277E4A7-CCA3-4C64-B89F-9487147317F8}"/>
              </a:ext>
            </a:extLst>
          </p:cNvPr>
          <p:cNvSpPr/>
          <p:nvPr/>
        </p:nvSpPr>
        <p:spPr>
          <a:xfrm>
            <a:off x="4011016" y="3394185"/>
            <a:ext cx="1800000"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6" name="Oval 5">
            <a:extLst>
              <a:ext uri="{FF2B5EF4-FFF2-40B4-BE49-F238E27FC236}">
                <a16:creationId xmlns:a16="http://schemas.microsoft.com/office/drawing/2014/main" id="{1F0A2FB5-174C-4E55-84D6-DA857A6D71BC}"/>
              </a:ext>
            </a:extLst>
          </p:cNvPr>
          <p:cNvSpPr/>
          <p:nvPr/>
        </p:nvSpPr>
        <p:spPr>
          <a:xfrm>
            <a:off x="5294878" y="2533473"/>
            <a:ext cx="1858638"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7" name="Oval 6">
            <a:extLst>
              <a:ext uri="{FF2B5EF4-FFF2-40B4-BE49-F238E27FC236}">
                <a16:creationId xmlns:a16="http://schemas.microsoft.com/office/drawing/2014/main" id="{13EFBC72-1C81-44DC-BF8B-10C03C43E42C}"/>
              </a:ext>
            </a:extLst>
          </p:cNvPr>
          <p:cNvSpPr/>
          <p:nvPr/>
        </p:nvSpPr>
        <p:spPr>
          <a:xfrm>
            <a:off x="4055934" y="1538534"/>
            <a:ext cx="1755082" cy="748982"/>
          </a:xfrm>
          <a:prstGeom prst="ellipse">
            <a:avLst/>
          </a:prstGeom>
          <a:solidFill>
            <a:schemeClr val="bg1"/>
          </a:solidFill>
          <a:ln w="63500">
            <a:solidFill>
              <a:schemeClr val="accent4"/>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8" name="Freeform 65">
            <a:extLst>
              <a:ext uri="{FF2B5EF4-FFF2-40B4-BE49-F238E27FC236}">
                <a16:creationId xmlns:a16="http://schemas.microsoft.com/office/drawing/2014/main" id="{47D1EAA2-836C-4FC8-A189-4DE0B1C3BD0A}"/>
              </a:ext>
            </a:extLst>
          </p:cNvPr>
          <p:cNvSpPr/>
          <p:nvPr/>
        </p:nvSpPr>
        <p:spPr>
          <a:xfrm>
            <a:off x="5934284" y="2007581"/>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9" name="Freeform 66">
            <a:extLst>
              <a:ext uri="{FF2B5EF4-FFF2-40B4-BE49-F238E27FC236}">
                <a16:creationId xmlns:a16="http://schemas.microsoft.com/office/drawing/2014/main" id="{2F587C56-2D1F-454D-9D36-3B981D9948F3}"/>
              </a:ext>
            </a:extLst>
          </p:cNvPr>
          <p:cNvSpPr/>
          <p:nvPr/>
        </p:nvSpPr>
        <p:spPr>
          <a:xfrm flipH="1">
            <a:off x="3429513" y="2951291"/>
            <a:ext cx="1808311" cy="892739"/>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0" name="Freeform 67">
            <a:extLst>
              <a:ext uri="{FF2B5EF4-FFF2-40B4-BE49-F238E27FC236}">
                <a16:creationId xmlns:a16="http://schemas.microsoft.com/office/drawing/2014/main" id="{7FE3E602-CF2F-47FB-B50E-FEA01A03AC37}"/>
              </a:ext>
            </a:extLst>
          </p:cNvPr>
          <p:cNvSpPr/>
          <p:nvPr/>
        </p:nvSpPr>
        <p:spPr>
          <a:xfrm>
            <a:off x="5934284" y="3768675"/>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1" name="Freeform 68">
            <a:extLst>
              <a:ext uri="{FF2B5EF4-FFF2-40B4-BE49-F238E27FC236}">
                <a16:creationId xmlns:a16="http://schemas.microsoft.com/office/drawing/2014/main" id="{E8982959-F5BB-4826-B860-9F9E247CC240}"/>
              </a:ext>
            </a:extLst>
          </p:cNvPr>
          <p:cNvSpPr/>
          <p:nvPr/>
        </p:nvSpPr>
        <p:spPr>
          <a:xfrm flipH="1">
            <a:off x="3429514" y="4661304"/>
            <a:ext cx="1865364"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7" name="TextBox 16">
            <a:extLst>
              <a:ext uri="{FF2B5EF4-FFF2-40B4-BE49-F238E27FC236}">
                <a16:creationId xmlns:a16="http://schemas.microsoft.com/office/drawing/2014/main" id="{3CF9BCD8-07ED-4606-AECB-C695DCAD60BD}"/>
              </a:ext>
            </a:extLst>
          </p:cNvPr>
          <p:cNvSpPr txBox="1"/>
          <p:nvPr/>
        </p:nvSpPr>
        <p:spPr>
          <a:xfrm>
            <a:off x="5811016" y="4501987"/>
            <a:ext cx="3139396"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Encoder</a:t>
            </a:r>
            <a:endParaRPr lang="ko-KR" altLang="en-US" sz="14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81182F2E-65B0-4930-941F-426492AAE8B7}"/>
              </a:ext>
            </a:extLst>
          </p:cNvPr>
          <p:cNvSpPr txBox="1"/>
          <p:nvPr/>
        </p:nvSpPr>
        <p:spPr>
          <a:xfrm>
            <a:off x="2517936" y="3614787"/>
            <a:ext cx="3139396" cy="307777"/>
          </a:xfrm>
          <a:prstGeom prst="rect">
            <a:avLst/>
          </a:prstGeom>
          <a:noFill/>
        </p:spPr>
        <p:txBody>
          <a:bodyPr wrap="square" lIns="108000" rIns="108000" rtlCol="0">
            <a:spAutoFit/>
          </a:bodyPr>
          <a:lstStyle/>
          <a:p>
            <a:pPr algn="r"/>
            <a:r>
              <a:rPr lang="en-US" altLang="ko-KR" sz="1400" b="1" dirty="0">
                <a:solidFill>
                  <a:schemeClr val="tx1">
                    <a:lumMod val="75000"/>
                    <a:lumOff val="25000"/>
                  </a:schemeClr>
                </a:solidFill>
                <a:cs typeface="Arial" pitchFamily="34" charset="0"/>
              </a:rPr>
              <a:t>Spatial Pooler</a:t>
            </a:r>
            <a:endParaRPr lang="ko-KR" altLang="en-US" sz="1400" b="1" dirty="0">
              <a:solidFill>
                <a:schemeClr val="tx1">
                  <a:lumMod val="75000"/>
                  <a:lumOff val="25000"/>
                </a:schemeClr>
              </a:solidFill>
              <a:cs typeface="Arial" pitchFamily="34" charset="0"/>
            </a:endParaRPr>
          </a:p>
        </p:txBody>
      </p:sp>
      <p:grpSp>
        <p:nvGrpSpPr>
          <p:cNvPr id="21" name="Group 20">
            <a:extLst>
              <a:ext uri="{FF2B5EF4-FFF2-40B4-BE49-F238E27FC236}">
                <a16:creationId xmlns:a16="http://schemas.microsoft.com/office/drawing/2014/main" id="{624242DD-B241-4F2A-B4E9-BCA13FEAC4D7}"/>
              </a:ext>
            </a:extLst>
          </p:cNvPr>
          <p:cNvGrpSpPr/>
          <p:nvPr/>
        </p:nvGrpSpPr>
        <p:grpSpPr>
          <a:xfrm>
            <a:off x="4667743" y="5279898"/>
            <a:ext cx="3144280" cy="523220"/>
            <a:chOff x="1715369" y="1766707"/>
            <a:chExt cx="1783314" cy="523220"/>
          </a:xfrm>
        </p:grpSpPr>
        <p:sp>
          <p:nvSpPr>
            <p:cNvPr id="22" name="TextBox 21">
              <a:extLst>
                <a:ext uri="{FF2B5EF4-FFF2-40B4-BE49-F238E27FC236}">
                  <a16:creationId xmlns:a16="http://schemas.microsoft.com/office/drawing/2014/main" id="{B6C36E76-EF3C-499B-AE03-B2A2D36C5208}"/>
                </a:ext>
              </a:extLst>
            </p:cNvPr>
            <p:cNvSpPr txBox="1"/>
            <p:nvPr/>
          </p:nvSpPr>
          <p:spPr>
            <a:xfrm>
              <a:off x="1724503" y="2012928"/>
              <a:ext cx="1774180"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Predicted Fields and other Fields </a:t>
              </a: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ACE0E023-AA01-44F1-BE6F-FCA574206449}"/>
                </a:ext>
              </a:extLst>
            </p:cNvPr>
            <p:cNvSpPr txBox="1"/>
            <p:nvPr/>
          </p:nvSpPr>
          <p:spPr>
            <a:xfrm>
              <a:off x="1715369" y="1766707"/>
              <a:ext cx="1780544"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Given Input</a:t>
              </a:r>
              <a:endParaRPr lang="ko-KR" altLang="en-US" sz="1400" b="1" dirty="0">
                <a:solidFill>
                  <a:schemeClr val="tx1">
                    <a:lumMod val="75000"/>
                    <a:lumOff val="25000"/>
                  </a:schemeClr>
                </a:solidFill>
                <a:cs typeface="Arial" pitchFamily="34" charset="0"/>
              </a:endParaRPr>
            </a:p>
          </p:txBody>
        </p:sp>
      </p:grpSp>
      <p:sp>
        <p:nvSpPr>
          <p:cNvPr id="29" name="TextBox 28">
            <a:extLst>
              <a:ext uri="{FF2B5EF4-FFF2-40B4-BE49-F238E27FC236}">
                <a16:creationId xmlns:a16="http://schemas.microsoft.com/office/drawing/2014/main" id="{6D052AF8-0A77-A811-1374-1A10A47AF9C7}"/>
              </a:ext>
            </a:extLst>
          </p:cNvPr>
          <p:cNvSpPr txBox="1"/>
          <p:nvPr/>
        </p:nvSpPr>
        <p:spPr>
          <a:xfrm>
            <a:off x="5411676" y="2753893"/>
            <a:ext cx="3139396"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Temporal Memory</a:t>
            </a:r>
            <a:endParaRPr lang="ko-KR" altLang="en-US" sz="14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CADA4060-1A69-BC0E-4179-38631B00E598}"/>
              </a:ext>
            </a:extLst>
          </p:cNvPr>
          <p:cNvSpPr txBox="1"/>
          <p:nvPr/>
        </p:nvSpPr>
        <p:spPr>
          <a:xfrm>
            <a:off x="4276584" y="1772963"/>
            <a:ext cx="3139396"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SDR Classifier</a:t>
            </a:r>
            <a:endParaRPr lang="ko-KR" altLang="en-US" sz="1400" b="1" dirty="0">
              <a:solidFill>
                <a:schemeClr val="tx1">
                  <a:lumMod val="75000"/>
                  <a:lumOff val="25000"/>
                </a:schemeClr>
              </a:solidFill>
              <a:cs typeface="Arial" pitchFamily="34" charset="0"/>
            </a:endParaRPr>
          </a:p>
        </p:txBody>
      </p:sp>
      <p:sp>
        <p:nvSpPr>
          <p:cNvPr id="33" name="Freeform 67">
            <a:extLst>
              <a:ext uri="{FF2B5EF4-FFF2-40B4-BE49-F238E27FC236}">
                <a16:creationId xmlns:a16="http://schemas.microsoft.com/office/drawing/2014/main" id="{E25B3846-5143-E4CA-4850-E0F4D649717B}"/>
              </a:ext>
            </a:extLst>
          </p:cNvPr>
          <p:cNvSpPr/>
          <p:nvPr/>
        </p:nvSpPr>
        <p:spPr>
          <a:xfrm>
            <a:off x="5927814" y="1748901"/>
            <a:ext cx="3464761" cy="1680099"/>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35" name="Oval 34">
            <a:extLst>
              <a:ext uri="{FF2B5EF4-FFF2-40B4-BE49-F238E27FC236}">
                <a16:creationId xmlns:a16="http://schemas.microsoft.com/office/drawing/2014/main" id="{AD5055F7-F1D0-E1F7-5235-38E43C744BC0}"/>
              </a:ext>
            </a:extLst>
          </p:cNvPr>
          <p:cNvSpPr/>
          <p:nvPr/>
        </p:nvSpPr>
        <p:spPr>
          <a:xfrm>
            <a:off x="8231989" y="3018937"/>
            <a:ext cx="2507713" cy="748982"/>
          </a:xfrm>
          <a:prstGeom prst="ellipse">
            <a:avLst/>
          </a:prstGeom>
          <a:solidFill>
            <a:schemeClr val="bg1"/>
          </a:solidFill>
          <a:ln w="63500">
            <a:solidFill>
              <a:srgbClr val="002060"/>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36" name="TextBox 35">
            <a:extLst>
              <a:ext uri="{FF2B5EF4-FFF2-40B4-BE49-F238E27FC236}">
                <a16:creationId xmlns:a16="http://schemas.microsoft.com/office/drawing/2014/main" id="{13CE27CC-937D-0BAD-D1F6-DF02FF18F515}"/>
              </a:ext>
            </a:extLst>
          </p:cNvPr>
          <p:cNvSpPr txBox="1"/>
          <p:nvPr/>
        </p:nvSpPr>
        <p:spPr>
          <a:xfrm>
            <a:off x="8385673" y="3174013"/>
            <a:ext cx="312817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Record Number of Input at </a:t>
            </a:r>
            <a:r>
              <a:rPr lang="en-US" altLang="ko-KR" sz="1200" dirty="0" err="1">
                <a:solidFill>
                  <a:schemeClr val="tx1">
                    <a:lumMod val="75000"/>
                    <a:lumOff val="25000"/>
                  </a:schemeClr>
                </a:solidFill>
                <a:cs typeface="Arial" pitchFamily="34" charset="0"/>
              </a:rPr>
              <a:t>t+n</a:t>
            </a:r>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Bucket Index of Input at </a:t>
            </a:r>
            <a:r>
              <a:rPr lang="en-US" altLang="ko-KR" sz="1200" dirty="0" err="1">
                <a:solidFill>
                  <a:schemeClr val="tx1">
                    <a:lumMod val="75000"/>
                    <a:lumOff val="25000"/>
                  </a:schemeClr>
                </a:solidFill>
                <a:cs typeface="Arial" pitchFamily="34" charset="0"/>
              </a:rPr>
              <a:t>t+n</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cxnSp>
        <p:nvCxnSpPr>
          <p:cNvPr id="38" name="Connector: Elbow 37">
            <a:extLst>
              <a:ext uri="{FF2B5EF4-FFF2-40B4-BE49-F238E27FC236}">
                <a16:creationId xmlns:a16="http://schemas.microsoft.com/office/drawing/2014/main" id="{A8B0F512-7A57-7546-7453-F8A32E0D689F}"/>
              </a:ext>
            </a:extLst>
          </p:cNvPr>
          <p:cNvCxnSpPr>
            <a:cxnSpLocks/>
          </p:cNvCxnSpPr>
          <p:nvPr/>
        </p:nvCxnSpPr>
        <p:spPr>
          <a:xfrm rot="10800000" flipV="1">
            <a:off x="7267923" y="3889860"/>
            <a:ext cx="2124652" cy="919906"/>
          </a:xfrm>
          <a:prstGeom prst="bentConnector3">
            <a:avLst>
              <a:gd name="adj1" fmla="val -559"/>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26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40" name="Graphic 2">
              <a:extLst>
                <a:ext uri="{FF2B5EF4-FFF2-40B4-BE49-F238E27FC236}">
                  <a16:creationId xmlns:a16="http://schemas.microsoft.com/office/drawing/2014/main" id="{53347B15-B39D-4B3A-92A7-16F069593A4D}"/>
                </a:ext>
              </a:extLst>
            </p:cNvPr>
            <p:cNvSpPr/>
            <p:nvPr/>
          </p:nvSpPr>
          <p:spPr>
            <a:xfrm>
              <a:off x="4692156" y="989695"/>
              <a:ext cx="2795565" cy="363162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3191608" y="4848677"/>
            <a:ext cx="5808784" cy="430887"/>
          </a:xfrm>
          <a:prstGeom prst="rect">
            <a:avLst/>
          </a:prstGeom>
          <a:solidFill>
            <a:schemeClr val="accent1">
              <a:lumMod val="50000"/>
            </a:schemeClr>
          </a:solidFill>
        </p:spPr>
        <p:txBody>
          <a:bodyPr wrap="square" lIns="36000" tIns="0" rIns="36000" bIns="0" rtlCol="0">
            <a:spAutoFit/>
          </a:bodyPr>
          <a:lstStyle/>
          <a:p>
            <a:pPr algn="ctr"/>
            <a:r>
              <a:rPr lang="en-US" sz="2800" dirty="0">
                <a:solidFill>
                  <a:schemeClr val="bg1"/>
                </a:solidFill>
              </a:rPr>
              <a:t>Methods and Implementation</a:t>
            </a:r>
          </a:p>
        </p:txBody>
      </p:sp>
    </p:spTree>
    <p:extLst>
      <p:ext uri="{BB962C8B-B14F-4D97-AF65-F5344CB8AC3E}">
        <p14:creationId xmlns:p14="http://schemas.microsoft.com/office/powerpoint/2010/main" val="383710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06489-5597-43A4-B42F-CCC9FE8B833A}"/>
              </a:ext>
            </a:extLst>
          </p:cNvPr>
          <p:cNvSpPr txBox="1"/>
          <p:nvPr/>
        </p:nvSpPr>
        <p:spPr>
          <a:xfrm>
            <a:off x="3191608" y="998677"/>
            <a:ext cx="5808784" cy="430887"/>
          </a:xfrm>
          <a:prstGeom prst="rect">
            <a:avLst/>
          </a:prstGeom>
          <a:solidFill>
            <a:schemeClr val="accent3">
              <a:lumMod val="50000"/>
            </a:schemeClr>
          </a:solidFill>
        </p:spPr>
        <p:txBody>
          <a:bodyPr wrap="square" lIns="36000" tIns="0" rIns="36000" bIns="0" rtlCol="0">
            <a:spAutoFit/>
          </a:bodyPr>
          <a:lstStyle/>
          <a:p>
            <a:pPr algn="ctr"/>
            <a:r>
              <a:rPr lang="en-US" sz="2800" dirty="0">
                <a:solidFill>
                  <a:schemeClr val="bg1"/>
                </a:solidFill>
              </a:rPr>
              <a:t>Compute</a:t>
            </a:r>
          </a:p>
        </p:txBody>
      </p:sp>
      <p:pic>
        <p:nvPicPr>
          <p:cNvPr id="4" name="Graphic 3">
            <a:extLst>
              <a:ext uri="{FF2B5EF4-FFF2-40B4-BE49-F238E27FC236}">
                <a16:creationId xmlns:a16="http://schemas.microsoft.com/office/drawing/2014/main" id="{C2190742-A387-4D30-AB2F-8032059C34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26663" y="3045767"/>
            <a:ext cx="2616290" cy="2396742"/>
          </a:xfrm>
          <a:prstGeom prst="rect">
            <a:avLst/>
          </a:prstGeom>
        </p:spPr>
      </p:pic>
      <p:grpSp>
        <p:nvGrpSpPr>
          <p:cNvPr id="11" name="Group 10">
            <a:extLst>
              <a:ext uri="{FF2B5EF4-FFF2-40B4-BE49-F238E27FC236}">
                <a16:creationId xmlns:a16="http://schemas.microsoft.com/office/drawing/2014/main" id="{FC1B7BFB-6103-4204-B393-1FB4A0ECE216}"/>
              </a:ext>
            </a:extLst>
          </p:cNvPr>
          <p:cNvGrpSpPr/>
          <p:nvPr/>
        </p:nvGrpSpPr>
        <p:grpSpPr>
          <a:xfrm>
            <a:off x="1682990" y="2375706"/>
            <a:ext cx="589085" cy="589085"/>
            <a:chOff x="1582614" y="2839915"/>
            <a:chExt cx="589085" cy="589085"/>
          </a:xfrm>
        </p:grpSpPr>
        <p:sp>
          <p:nvSpPr>
            <p:cNvPr id="9" name="Rectangle 8">
              <a:extLst>
                <a:ext uri="{FF2B5EF4-FFF2-40B4-BE49-F238E27FC236}">
                  <a16:creationId xmlns:a16="http://schemas.microsoft.com/office/drawing/2014/main" id="{DBC63653-33AF-440C-B443-C3007D7E6EC2}"/>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9E66F-C786-47CE-839E-48CA6D2D68CE}"/>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9A0C07F4-8744-4FD2-A4C9-F34903835141}"/>
              </a:ext>
            </a:extLst>
          </p:cNvPr>
          <p:cNvGrpSpPr/>
          <p:nvPr/>
        </p:nvGrpSpPr>
        <p:grpSpPr>
          <a:xfrm rot="5400000">
            <a:off x="4536113" y="2375706"/>
            <a:ext cx="589085" cy="589085"/>
            <a:chOff x="1582614" y="2839915"/>
            <a:chExt cx="589085" cy="589085"/>
          </a:xfrm>
        </p:grpSpPr>
        <p:sp>
          <p:nvSpPr>
            <p:cNvPr id="13" name="Rectangle 12">
              <a:extLst>
                <a:ext uri="{FF2B5EF4-FFF2-40B4-BE49-F238E27FC236}">
                  <a16:creationId xmlns:a16="http://schemas.microsoft.com/office/drawing/2014/main" id="{1C875B88-9A15-4E2A-BD66-0E624DF23EF3}"/>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C95865-457E-4F13-8AF5-1165DB71AEE0}"/>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E250D89-5E15-4986-A3EC-7A0B040FC259}"/>
              </a:ext>
            </a:extLst>
          </p:cNvPr>
          <p:cNvGrpSpPr/>
          <p:nvPr/>
        </p:nvGrpSpPr>
        <p:grpSpPr>
          <a:xfrm flipV="1">
            <a:off x="1682990" y="5224373"/>
            <a:ext cx="589085" cy="589085"/>
            <a:chOff x="1582614" y="2839915"/>
            <a:chExt cx="589085" cy="589085"/>
          </a:xfrm>
        </p:grpSpPr>
        <p:sp>
          <p:nvSpPr>
            <p:cNvPr id="16" name="Rectangle 15">
              <a:extLst>
                <a:ext uri="{FF2B5EF4-FFF2-40B4-BE49-F238E27FC236}">
                  <a16:creationId xmlns:a16="http://schemas.microsoft.com/office/drawing/2014/main" id="{575FE9D5-3800-4CC3-B62C-C6B96B13F1B8}"/>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82CED-784D-41E8-9F27-D7B8F2A70B42}"/>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9ECE2DF-48F9-40EB-87C1-DF24270DF8BC}"/>
              </a:ext>
            </a:extLst>
          </p:cNvPr>
          <p:cNvGrpSpPr/>
          <p:nvPr/>
        </p:nvGrpSpPr>
        <p:grpSpPr>
          <a:xfrm rot="16200000" flipV="1">
            <a:off x="4536113" y="5224373"/>
            <a:ext cx="589085" cy="589085"/>
            <a:chOff x="1582614" y="2839915"/>
            <a:chExt cx="589085" cy="589085"/>
          </a:xfrm>
        </p:grpSpPr>
        <p:sp>
          <p:nvSpPr>
            <p:cNvPr id="19" name="Rectangle 18">
              <a:extLst>
                <a:ext uri="{FF2B5EF4-FFF2-40B4-BE49-F238E27FC236}">
                  <a16:creationId xmlns:a16="http://schemas.microsoft.com/office/drawing/2014/main" id="{BE728039-E046-493F-AC4B-DE66C9D9B2D6}"/>
                </a:ext>
              </a:extLst>
            </p:cNvPr>
            <p:cNvSpPr/>
            <p:nvPr/>
          </p:nvSpPr>
          <p:spPr>
            <a:xfrm>
              <a:off x="1582614" y="2839915"/>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5FF8D4E-D02B-4C7A-B042-DD28BE662AD5}"/>
                </a:ext>
              </a:extLst>
            </p:cNvPr>
            <p:cNvSpPr/>
            <p:nvPr/>
          </p:nvSpPr>
          <p:spPr>
            <a:xfrm rot="5400000">
              <a:off x="1808577" y="2613952"/>
              <a:ext cx="137160" cy="58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A98FBEF2-C195-4497-9F68-862ABDB9360B}"/>
              </a:ext>
            </a:extLst>
          </p:cNvPr>
          <p:cNvSpPr txBox="1"/>
          <p:nvPr/>
        </p:nvSpPr>
        <p:spPr>
          <a:xfrm>
            <a:off x="6196820" y="2352311"/>
            <a:ext cx="4413010" cy="3323987"/>
          </a:xfrm>
          <a:prstGeom prst="rect">
            <a:avLst/>
          </a:prstGeom>
          <a:noFill/>
        </p:spPr>
        <p:txBody>
          <a:bodyPr wrap="square" rtlCol="0">
            <a:spAutoFit/>
          </a:bodyPr>
          <a:lstStyle/>
          <a:p>
            <a:pPr algn="just"/>
            <a:r>
              <a:rPr lang="en-US" altLang="ko-KR" sz="1400" dirty="0">
                <a:solidFill>
                  <a:schemeClr val="bg1"/>
                </a:solidFill>
                <a:cs typeface="Arial" pitchFamily="34" charset="0"/>
              </a:rPr>
              <a:t>The compute method of the SDR Classifier is responsible for computing the predicted output based on the current input and previous state. </a:t>
            </a:r>
          </a:p>
          <a:p>
            <a:pPr algn="just"/>
            <a:endParaRPr lang="en-US" altLang="ko-KR" sz="1400" dirty="0">
              <a:solidFill>
                <a:schemeClr val="bg1"/>
              </a:solidFill>
              <a:cs typeface="Arial" pitchFamily="34" charset="0"/>
            </a:endParaRPr>
          </a:p>
          <a:p>
            <a:pPr algn="just"/>
            <a:r>
              <a:rPr lang="en-US" altLang="ko-KR" sz="1400" dirty="0">
                <a:solidFill>
                  <a:schemeClr val="bg1"/>
                </a:solidFill>
                <a:cs typeface="Arial" pitchFamily="34" charset="0"/>
              </a:rPr>
              <a:t>The compute method operates by:</a:t>
            </a:r>
          </a:p>
          <a:p>
            <a:pPr algn="just"/>
            <a:endParaRPr lang="en-US" altLang="ko-KR" sz="1400" dirty="0">
              <a:solidFill>
                <a:schemeClr val="bg1"/>
              </a:solidFill>
              <a:cs typeface="Arial" pitchFamily="34" charset="0"/>
            </a:endParaRPr>
          </a:p>
          <a:p>
            <a:pPr marL="285750" indent="-285750" algn="just">
              <a:buFont typeface="Arial" panose="020B0604020202020204" pitchFamily="34" charset="0"/>
              <a:buChar char="•"/>
            </a:pPr>
            <a:r>
              <a:rPr lang="en-US" altLang="ko-KR" sz="1400" dirty="0">
                <a:solidFill>
                  <a:schemeClr val="bg1"/>
                </a:solidFill>
                <a:cs typeface="Arial" pitchFamily="34" charset="0"/>
              </a:rPr>
              <a:t>calculating the overlap between the current input and each of the stored patterns in the classifier's memory. </a:t>
            </a:r>
          </a:p>
          <a:p>
            <a:pPr marL="285750" indent="-285750" algn="just">
              <a:buFont typeface="Arial" panose="020B0604020202020204" pitchFamily="34" charset="0"/>
              <a:buChar char="•"/>
            </a:pPr>
            <a:endParaRPr lang="en-US" altLang="ko-KR" sz="1400" dirty="0">
              <a:solidFill>
                <a:schemeClr val="bg1"/>
              </a:solidFill>
              <a:cs typeface="Arial" pitchFamily="34" charset="0"/>
            </a:endParaRPr>
          </a:p>
          <a:p>
            <a:pPr marL="285750" indent="-285750" algn="just">
              <a:buFont typeface="Arial" panose="020B0604020202020204" pitchFamily="34" charset="0"/>
              <a:buChar char="•"/>
            </a:pPr>
            <a:r>
              <a:rPr lang="en-US" altLang="ko-KR" sz="1400" dirty="0">
                <a:solidFill>
                  <a:schemeClr val="bg1"/>
                </a:solidFill>
                <a:cs typeface="Arial" pitchFamily="34" charset="0"/>
              </a:rPr>
              <a:t>Selecting the best-matching stored pattern based on the highest overlap value. </a:t>
            </a:r>
          </a:p>
          <a:p>
            <a:pPr marL="285750" indent="-285750" algn="just">
              <a:buFont typeface="Arial" panose="020B0604020202020204" pitchFamily="34" charset="0"/>
              <a:buChar char="•"/>
            </a:pPr>
            <a:endParaRPr lang="en-US" altLang="ko-KR" sz="1400" dirty="0">
              <a:solidFill>
                <a:schemeClr val="bg1"/>
              </a:solidFill>
              <a:cs typeface="Arial" pitchFamily="34" charset="0"/>
            </a:endParaRPr>
          </a:p>
          <a:p>
            <a:pPr marL="285750" indent="-285750" algn="just">
              <a:buFont typeface="Arial" panose="020B0604020202020204" pitchFamily="34" charset="0"/>
              <a:buChar char="•"/>
            </a:pPr>
            <a:r>
              <a:rPr lang="en-US" altLang="ko-KR" sz="1400" dirty="0">
                <a:solidFill>
                  <a:schemeClr val="bg1"/>
                </a:solidFill>
                <a:cs typeface="Arial" pitchFamily="34" charset="0"/>
              </a:rPr>
              <a:t>Updating its memory with the current input and predicted output. </a:t>
            </a:r>
          </a:p>
        </p:txBody>
      </p:sp>
    </p:spTree>
    <p:extLst>
      <p:ext uri="{BB962C8B-B14F-4D97-AF65-F5344CB8AC3E}">
        <p14:creationId xmlns:p14="http://schemas.microsoft.com/office/powerpoint/2010/main" val="2443844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A66A0E-0D91-5018-2C1B-7A5E541086FA}"/>
              </a:ext>
            </a:extLst>
          </p:cNvPr>
          <p:cNvSpPr/>
          <p:nvPr/>
        </p:nvSpPr>
        <p:spPr>
          <a:xfrm>
            <a:off x="619162" y="659209"/>
            <a:ext cx="4001847" cy="646331"/>
          </a:xfrm>
          <a:prstGeom prst="rect">
            <a:avLst/>
          </a:prstGeom>
        </p:spPr>
        <p:txBody>
          <a:bodyPr wrap="square">
            <a:spAutoFit/>
          </a:bodyPr>
          <a:lstStyle/>
          <a:p>
            <a:pPr algn="dist"/>
            <a:r>
              <a:rPr lang="en-US" sz="3600" dirty="0">
                <a:solidFill>
                  <a:schemeClr val="bg1"/>
                </a:solidFill>
              </a:rPr>
              <a:t>Learning</a:t>
            </a:r>
          </a:p>
        </p:txBody>
      </p:sp>
      <p:sp>
        <p:nvSpPr>
          <p:cNvPr id="3" name="Rectangle 2">
            <a:extLst>
              <a:ext uri="{FF2B5EF4-FFF2-40B4-BE49-F238E27FC236}">
                <a16:creationId xmlns:a16="http://schemas.microsoft.com/office/drawing/2014/main" id="{3109FE5D-ECFF-7A26-2760-08DBBAE11251}"/>
              </a:ext>
            </a:extLst>
          </p:cNvPr>
          <p:cNvSpPr/>
          <p:nvPr/>
        </p:nvSpPr>
        <p:spPr>
          <a:xfrm>
            <a:off x="562685" y="1359058"/>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D5AE1EA-61E4-1B94-A53E-ED63CFF29AE4}"/>
              </a:ext>
            </a:extLst>
          </p:cNvPr>
          <p:cNvSpPr/>
          <p:nvPr/>
        </p:nvSpPr>
        <p:spPr>
          <a:xfrm>
            <a:off x="4872703" y="1546316"/>
            <a:ext cx="2059620" cy="710214"/>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6" name="TextBox 5">
            <a:extLst>
              <a:ext uri="{FF2B5EF4-FFF2-40B4-BE49-F238E27FC236}">
                <a16:creationId xmlns:a16="http://schemas.microsoft.com/office/drawing/2014/main" id="{0F33D935-C532-BCF4-1D86-BDECE2129C7C}"/>
              </a:ext>
            </a:extLst>
          </p:cNvPr>
          <p:cNvSpPr txBox="1"/>
          <p:nvPr/>
        </p:nvSpPr>
        <p:spPr>
          <a:xfrm>
            <a:off x="4980372" y="1760926"/>
            <a:ext cx="1979721"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Compute(learn = 1)</a:t>
            </a:r>
          </a:p>
        </p:txBody>
      </p:sp>
      <p:sp>
        <p:nvSpPr>
          <p:cNvPr id="7" name="Diamond 6">
            <a:extLst>
              <a:ext uri="{FF2B5EF4-FFF2-40B4-BE49-F238E27FC236}">
                <a16:creationId xmlns:a16="http://schemas.microsoft.com/office/drawing/2014/main" id="{21D11645-7AF7-6763-08AD-D5179E65CB91}"/>
              </a:ext>
            </a:extLst>
          </p:cNvPr>
          <p:cNvSpPr/>
          <p:nvPr/>
        </p:nvSpPr>
        <p:spPr>
          <a:xfrm>
            <a:off x="4092948" y="2797491"/>
            <a:ext cx="3619131" cy="1328404"/>
          </a:xfrm>
          <a:prstGeom prst="diamond">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8" name="TextBox 7">
            <a:extLst>
              <a:ext uri="{FF2B5EF4-FFF2-40B4-BE49-F238E27FC236}">
                <a16:creationId xmlns:a16="http://schemas.microsoft.com/office/drawing/2014/main" id="{258973D8-CB72-1B01-25C6-CF2A3A4E5251}"/>
              </a:ext>
            </a:extLst>
          </p:cNvPr>
          <p:cNvSpPr txBox="1"/>
          <p:nvPr/>
        </p:nvSpPr>
        <p:spPr>
          <a:xfrm flipH="1">
            <a:off x="4539816" y="3299486"/>
            <a:ext cx="3151574"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bucketIdx &gt; this.maxBucketIdx</a:t>
            </a:r>
          </a:p>
        </p:txBody>
      </p:sp>
      <p:cxnSp>
        <p:nvCxnSpPr>
          <p:cNvPr id="11" name="Straight Arrow Connector 10">
            <a:extLst>
              <a:ext uri="{FF2B5EF4-FFF2-40B4-BE49-F238E27FC236}">
                <a16:creationId xmlns:a16="http://schemas.microsoft.com/office/drawing/2014/main" id="{D19F6B37-5641-DCF8-F334-E2340AB8D20C}"/>
              </a:ext>
            </a:extLst>
          </p:cNvPr>
          <p:cNvCxnSpPr>
            <a:cxnSpLocks/>
            <a:stCxn id="21" idx="3"/>
            <a:endCxn id="7" idx="1"/>
          </p:cNvCxnSpPr>
          <p:nvPr/>
        </p:nvCxnSpPr>
        <p:spPr>
          <a:xfrm>
            <a:off x="2638005" y="3461693"/>
            <a:ext cx="1454943" cy="0"/>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EFAAD28-1F12-7915-19D1-A3D950B90DFB}"/>
              </a:ext>
            </a:extLst>
          </p:cNvPr>
          <p:cNvCxnSpPr>
            <a:cxnSpLocks/>
            <a:stCxn id="7" idx="0"/>
            <a:endCxn id="5" idx="2"/>
          </p:cNvCxnSpPr>
          <p:nvPr/>
        </p:nvCxnSpPr>
        <p:spPr>
          <a:xfrm flipH="1" flipV="1">
            <a:off x="5902513" y="2256530"/>
            <a:ext cx="1" cy="540961"/>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7490C2C-D4A8-FD6F-3C1B-1702730DF454}"/>
              </a:ext>
            </a:extLst>
          </p:cNvPr>
          <p:cNvSpPr/>
          <p:nvPr/>
        </p:nvSpPr>
        <p:spPr>
          <a:xfrm>
            <a:off x="521908" y="3106586"/>
            <a:ext cx="2116097" cy="710214"/>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cxnSp>
        <p:nvCxnSpPr>
          <p:cNvPr id="25" name="Straight Arrow Connector 24">
            <a:extLst>
              <a:ext uri="{FF2B5EF4-FFF2-40B4-BE49-F238E27FC236}">
                <a16:creationId xmlns:a16="http://schemas.microsoft.com/office/drawing/2014/main" id="{5471C534-4589-8F19-B481-BF85B2925FF7}"/>
              </a:ext>
            </a:extLst>
          </p:cNvPr>
          <p:cNvCxnSpPr>
            <a:cxnSpLocks/>
            <a:stCxn id="26" idx="1"/>
            <a:endCxn id="7" idx="3"/>
          </p:cNvCxnSpPr>
          <p:nvPr/>
        </p:nvCxnSpPr>
        <p:spPr>
          <a:xfrm flipH="1">
            <a:off x="7712079" y="3460817"/>
            <a:ext cx="1366078" cy="876"/>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3B182E5-E474-6845-2791-FAFB48A8B61C}"/>
              </a:ext>
            </a:extLst>
          </p:cNvPr>
          <p:cNvSpPr/>
          <p:nvPr/>
        </p:nvSpPr>
        <p:spPr>
          <a:xfrm>
            <a:off x="9078157" y="3105710"/>
            <a:ext cx="2290439" cy="710214"/>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33" name="TextBox 32">
            <a:extLst>
              <a:ext uri="{FF2B5EF4-FFF2-40B4-BE49-F238E27FC236}">
                <a16:creationId xmlns:a16="http://schemas.microsoft.com/office/drawing/2014/main" id="{1055230B-5C86-011B-C4B4-0CF441EB81B5}"/>
              </a:ext>
            </a:extLst>
          </p:cNvPr>
          <p:cNvSpPr txBox="1"/>
          <p:nvPr/>
        </p:nvSpPr>
        <p:spPr>
          <a:xfrm>
            <a:off x="3104910" y="3463603"/>
            <a:ext cx="683581" cy="369332"/>
          </a:xfrm>
          <a:prstGeom prst="rect">
            <a:avLst/>
          </a:prstGeom>
          <a:noFill/>
        </p:spPr>
        <p:txBody>
          <a:bodyPr wrap="square" rtlCol="0">
            <a:spAutoFit/>
          </a:bodyPr>
          <a:lstStyle/>
          <a:p>
            <a:r>
              <a:rPr lang="de-DE" dirty="0"/>
              <a:t>Yes</a:t>
            </a:r>
          </a:p>
        </p:txBody>
      </p:sp>
      <p:sp>
        <p:nvSpPr>
          <p:cNvPr id="34" name="TextBox 33">
            <a:extLst>
              <a:ext uri="{FF2B5EF4-FFF2-40B4-BE49-F238E27FC236}">
                <a16:creationId xmlns:a16="http://schemas.microsoft.com/office/drawing/2014/main" id="{19F4F272-5655-3328-B013-819F55958CE7}"/>
              </a:ext>
            </a:extLst>
          </p:cNvPr>
          <p:cNvSpPr txBox="1"/>
          <p:nvPr/>
        </p:nvSpPr>
        <p:spPr>
          <a:xfrm>
            <a:off x="8016536" y="3429000"/>
            <a:ext cx="683581" cy="369332"/>
          </a:xfrm>
          <a:prstGeom prst="rect">
            <a:avLst/>
          </a:prstGeom>
          <a:noFill/>
        </p:spPr>
        <p:txBody>
          <a:bodyPr wrap="square" rtlCol="0">
            <a:spAutoFit/>
          </a:bodyPr>
          <a:lstStyle/>
          <a:p>
            <a:r>
              <a:rPr lang="de-DE" dirty="0"/>
              <a:t>No</a:t>
            </a:r>
          </a:p>
        </p:txBody>
      </p:sp>
      <p:sp>
        <p:nvSpPr>
          <p:cNvPr id="35" name="TextBox 34">
            <a:extLst>
              <a:ext uri="{FF2B5EF4-FFF2-40B4-BE49-F238E27FC236}">
                <a16:creationId xmlns:a16="http://schemas.microsoft.com/office/drawing/2014/main" id="{D308A5AC-095F-5174-2A18-E401C7480E16}"/>
              </a:ext>
            </a:extLst>
          </p:cNvPr>
          <p:cNvSpPr txBox="1"/>
          <p:nvPr/>
        </p:nvSpPr>
        <p:spPr>
          <a:xfrm flipH="1">
            <a:off x="521908" y="3305889"/>
            <a:ext cx="2164671"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Increase Weight Matrix</a:t>
            </a:r>
          </a:p>
        </p:txBody>
      </p:sp>
      <p:sp>
        <p:nvSpPr>
          <p:cNvPr id="40" name="TextBox 39">
            <a:extLst>
              <a:ext uri="{FF2B5EF4-FFF2-40B4-BE49-F238E27FC236}">
                <a16:creationId xmlns:a16="http://schemas.microsoft.com/office/drawing/2014/main" id="{7355F5EB-447C-DE3D-E4D5-0116161D9A2A}"/>
              </a:ext>
            </a:extLst>
          </p:cNvPr>
          <p:cNvSpPr txBox="1"/>
          <p:nvPr/>
        </p:nvSpPr>
        <p:spPr>
          <a:xfrm>
            <a:off x="9229166" y="3306039"/>
            <a:ext cx="2290439"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Update bucket entries</a:t>
            </a:r>
          </a:p>
        </p:txBody>
      </p:sp>
      <p:cxnSp>
        <p:nvCxnSpPr>
          <p:cNvPr id="44" name="Connector: Elbow 43">
            <a:extLst>
              <a:ext uri="{FF2B5EF4-FFF2-40B4-BE49-F238E27FC236}">
                <a16:creationId xmlns:a16="http://schemas.microsoft.com/office/drawing/2014/main" id="{56727E51-1417-FA93-F265-F0BD02617F18}"/>
              </a:ext>
            </a:extLst>
          </p:cNvPr>
          <p:cNvCxnSpPr>
            <a:cxnSpLocks/>
            <a:stCxn id="26" idx="2"/>
            <a:endCxn id="21" idx="2"/>
          </p:cNvCxnSpPr>
          <p:nvPr/>
        </p:nvCxnSpPr>
        <p:spPr>
          <a:xfrm rot="5400000">
            <a:off x="5901229" y="-505348"/>
            <a:ext cx="876" cy="8643420"/>
          </a:xfrm>
          <a:prstGeom prst="bentConnector3">
            <a:avLst>
              <a:gd name="adj1" fmla="val 45451142"/>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4A9BD567-6493-ED54-789D-D6054760324B}"/>
              </a:ext>
            </a:extLst>
          </p:cNvPr>
          <p:cNvSpPr/>
          <p:nvPr/>
        </p:nvSpPr>
        <p:spPr>
          <a:xfrm>
            <a:off x="9229166" y="4526138"/>
            <a:ext cx="2139430" cy="557539"/>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83" name="TextBox 82">
            <a:extLst>
              <a:ext uri="{FF2B5EF4-FFF2-40B4-BE49-F238E27FC236}">
                <a16:creationId xmlns:a16="http://schemas.microsoft.com/office/drawing/2014/main" id="{3937EA9E-FA50-92C7-1E57-594E0D8911B9}"/>
              </a:ext>
            </a:extLst>
          </p:cNvPr>
          <p:cNvSpPr txBox="1"/>
          <p:nvPr/>
        </p:nvSpPr>
        <p:spPr>
          <a:xfrm>
            <a:off x="9481351" y="4696880"/>
            <a:ext cx="1887245"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Calculation Error</a:t>
            </a:r>
          </a:p>
        </p:txBody>
      </p:sp>
      <p:cxnSp>
        <p:nvCxnSpPr>
          <p:cNvPr id="84" name="Straight Arrow Connector 83">
            <a:extLst>
              <a:ext uri="{FF2B5EF4-FFF2-40B4-BE49-F238E27FC236}">
                <a16:creationId xmlns:a16="http://schemas.microsoft.com/office/drawing/2014/main" id="{006727DF-A1D1-03B3-2CC7-0C1541D843FA}"/>
              </a:ext>
            </a:extLst>
          </p:cNvPr>
          <p:cNvCxnSpPr>
            <a:cxnSpLocks/>
          </p:cNvCxnSpPr>
          <p:nvPr/>
        </p:nvCxnSpPr>
        <p:spPr>
          <a:xfrm flipV="1">
            <a:off x="10493747" y="3884867"/>
            <a:ext cx="0" cy="686256"/>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385CB59A-4691-0151-1E3A-1805BAC7F4A4}"/>
              </a:ext>
            </a:extLst>
          </p:cNvPr>
          <p:cNvSpPr/>
          <p:nvPr/>
        </p:nvSpPr>
        <p:spPr>
          <a:xfrm>
            <a:off x="9355258" y="5815795"/>
            <a:ext cx="2139430" cy="557539"/>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cxnSp>
        <p:nvCxnSpPr>
          <p:cNvPr id="87" name="Straight Arrow Connector 86">
            <a:extLst>
              <a:ext uri="{FF2B5EF4-FFF2-40B4-BE49-F238E27FC236}">
                <a16:creationId xmlns:a16="http://schemas.microsoft.com/office/drawing/2014/main" id="{BB1D1E7B-5796-FFD7-D9A2-556699CFB2AF}"/>
              </a:ext>
            </a:extLst>
          </p:cNvPr>
          <p:cNvCxnSpPr>
            <a:cxnSpLocks/>
          </p:cNvCxnSpPr>
          <p:nvPr/>
        </p:nvCxnSpPr>
        <p:spPr>
          <a:xfrm flipV="1">
            <a:off x="10513323" y="5129539"/>
            <a:ext cx="0" cy="686256"/>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62F77037-58B5-DE86-0D5B-9EBCA4CCF645}"/>
              </a:ext>
            </a:extLst>
          </p:cNvPr>
          <p:cNvSpPr txBox="1"/>
          <p:nvPr/>
        </p:nvSpPr>
        <p:spPr>
          <a:xfrm flipH="1">
            <a:off x="9411411" y="5940676"/>
            <a:ext cx="2164671"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Update Weight Matrix</a:t>
            </a:r>
          </a:p>
        </p:txBody>
      </p:sp>
      <p:sp>
        <p:nvSpPr>
          <p:cNvPr id="90" name="Rectangle 89">
            <a:extLst>
              <a:ext uri="{FF2B5EF4-FFF2-40B4-BE49-F238E27FC236}">
                <a16:creationId xmlns:a16="http://schemas.microsoft.com/office/drawing/2014/main" id="{DF808C05-CEC1-FB7F-5C4A-F3FB3641BADD}"/>
              </a:ext>
            </a:extLst>
          </p:cNvPr>
          <p:cNvSpPr/>
          <p:nvPr/>
        </p:nvSpPr>
        <p:spPr>
          <a:xfrm>
            <a:off x="4831952" y="4526138"/>
            <a:ext cx="2139430" cy="557539"/>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91" name="Rectangle 90">
            <a:extLst>
              <a:ext uri="{FF2B5EF4-FFF2-40B4-BE49-F238E27FC236}">
                <a16:creationId xmlns:a16="http://schemas.microsoft.com/office/drawing/2014/main" id="{3A2AAA2D-E4B5-22CD-9939-BB634A7092DC}"/>
              </a:ext>
            </a:extLst>
          </p:cNvPr>
          <p:cNvSpPr/>
          <p:nvPr/>
        </p:nvSpPr>
        <p:spPr>
          <a:xfrm>
            <a:off x="562685" y="4526138"/>
            <a:ext cx="2139430" cy="557539"/>
          </a:xfrm>
          <a:prstGeom prst="rect">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700">
              <a:cs typeface="Arial" pitchFamily="34" charset="0"/>
            </a:endParaRPr>
          </a:p>
        </p:txBody>
      </p:sp>
      <p:sp>
        <p:nvSpPr>
          <p:cNvPr id="92" name="TextBox 91">
            <a:extLst>
              <a:ext uri="{FF2B5EF4-FFF2-40B4-BE49-F238E27FC236}">
                <a16:creationId xmlns:a16="http://schemas.microsoft.com/office/drawing/2014/main" id="{D8D32AA7-014D-3935-12AE-C56376C5D7C8}"/>
              </a:ext>
            </a:extLst>
          </p:cNvPr>
          <p:cNvSpPr txBox="1"/>
          <p:nvPr/>
        </p:nvSpPr>
        <p:spPr>
          <a:xfrm>
            <a:off x="5072848" y="4681345"/>
            <a:ext cx="1887245" cy="307777"/>
          </a:xfrm>
          <a:prstGeom prst="rect">
            <a:avLst/>
          </a:prstGeom>
          <a:noFill/>
        </p:spPr>
        <p:txBody>
          <a:bodyPr wrap="square" rtlCol="0">
            <a:spAutoFit/>
          </a:bodyPr>
          <a:lstStyle/>
          <a:p>
            <a:r>
              <a:rPr lang="de-DE" sz="1400" b="1" dirty="0">
                <a:solidFill>
                  <a:schemeClr val="tx1">
                    <a:lumMod val="75000"/>
                    <a:lumOff val="25000"/>
                  </a:schemeClr>
                </a:solidFill>
                <a:cs typeface="Arial" pitchFamily="34" charset="0"/>
              </a:rPr>
              <a:t>Target - Prediction</a:t>
            </a:r>
          </a:p>
        </p:txBody>
      </p:sp>
      <p:sp>
        <p:nvSpPr>
          <p:cNvPr id="93" name="TextBox 92">
            <a:extLst>
              <a:ext uri="{FF2B5EF4-FFF2-40B4-BE49-F238E27FC236}">
                <a16:creationId xmlns:a16="http://schemas.microsoft.com/office/drawing/2014/main" id="{BF64B426-D4C0-D345-CB1B-B16AF16A7D9A}"/>
              </a:ext>
            </a:extLst>
          </p:cNvPr>
          <p:cNvSpPr txBox="1"/>
          <p:nvPr/>
        </p:nvSpPr>
        <p:spPr>
          <a:xfrm>
            <a:off x="688777" y="4651018"/>
            <a:ext cx="1887245" cy="307777"/>
          </a:xfrm>
          <a:prstGeom prst="rect">
            <a:avLst/>
          </a:prstGeom>
          <a:noFill/>
        </p:spPr>
        <p:txBody>
          <a:bodyPr wrap="square" rtlCol="0">
            <a:spAutoFit/>
          </a:bodyPr>
          <a:lstStyle/>
          <a:p>
            <a:pPr algn="ctr"/>
            <a:r>
              <a:rPr lang="de-DE" sz="1400" b="1" dirty="0">
                <a:solidFill>
                  <a:schemeClr val="tx1">
                    <a:lumMod val="75000"/>
                    <a:lumOff val="25000"/>
                  </a:schemeClr>
                </a:solidFill>
                <a:cs typeface="Arial" pitchFamily="34" charset="0"/>
              </a:rPr>
              <a:t>Predict</a:t>
            </a:r>
          </a:p>
        </p:txBody>
      </p:sp>
      <p:cxnSp>
        <p:nvCxnSpPr>
          <p:cNvPr id="94" name="Straight Arrow Connector 93">
            <a:extLst>
              <a:ext uri="{FF2B5EF4-FFF2-40B4-BE49-F238E27FC236}">
                <a16:creationId xmlns:a16="http://schemas.microsoft.com/office/drawing/2014/main" id="{93CE1CA7-6AC3-8DB9-8603-EB439AAA182D}"/>
              </a:ext>
            </a:extLst>
          </p:cNvPr>
          <p:cNvCxnSpPr>
            <a:cxnSpLocks/>
            <a:stCxn id="90" idx="3"/>
            <a:endCxn id="80" idx="1"/>
          </p:cNvCxnSpPr>
          <p:nvPr/>
        </p:nvCxnSpPr>
        <p:spPr>
          <a:xfrm>
            <a:off x="6971382" y="4804908"/>
            <a:ext cx="2257784" cy="0"/>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2B622A4-D49C-0BAA-BFD3-3C0FC3AD2211}"/>
              </a:ext>
            </a:extLst>
          </p:cNvPr>
          <p:cNvCxnSpPr>
            <a:cxnSpLocks/>
            <a:stCxn id="91" idx="3"/>
            <a:endCxn id="90" idx="1"/>
          </p:cNvCxnSpPr>
          <p:nvPr/>
        </p:nvCxnSpPr>
        <p:spPr>
          <a:xfrm>
            <a:off x="2702115" y="4804908"/>
            <a:ext cx="2129837" cy="0"/>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1194BC3-2D35-454D-093D-51A1410A2D10}"/>
              </a:ext>
            </a:extLst>
          </p:cNvPr>
          <p:cNvCxnSpPr>
            <a:cxnSpLocks/>
          </p:cNvCxnSpPr>
          <p:nvPr/>
        </p:nvCxnSpPr>
        <p:spPr>
          <a:xfrm flipH="1">
            <a:off x="2702115" y="4970973"/>
            <a:ext cx="2182364" cy="0"/>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72D2340-DC05-D203-70C0-06B320DAB1B0}"/>
              </a:ext>
            </a:extLst>
          </p:cNvPr>
          <p:cNvCxnSpPr>
            <a:cxnSpLocks/>
          </p:cNvCxnSpPr>
          <p:nvPr/>
        </p:nvCxnSpPr>
        <p:spPr>
          <a:xfrm flipH="1">
            <a:off x="7009092" y="4989122"/>
            <a:ext cx="2182364" cy="0"/>
          </a:xfrm>
          <a:prstGeom prst="straightConnector1">
            <a:avLst/>
          </a:prstGeom>
          <a:ln w="5080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219604"/>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4887</TotalTime>
  <Words>488</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vt:lpstr>
      <vt:lpstr>Calibri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Farima Javadi</cp:lastModifiedBy>
  <cp:revision>124</cp:revision>
  <dcterms:created xsi:type="dcterms:W3CDTF">2018-04-24T17:14:44Z</dcterms:created>
  <dcterms:modified xsi:type="dcterms:W3CDTF">2023-03-30T13:32:28Z</dcterms:modified>
</cp:coreProperties>
</file>