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sldIdLst>
    <p:sldId id="256" r:id="rId4"/>
    <p:sldId id="318" r:id="rId5"/>
    <p:sldId id="272" r:id="rId6"/>
    <p:sldId id="312" r:id="rId7"/>
    <p:sldId id="308" r:id="rId8"/>
    <p:sldId id="310" r:id="rId9"/>
    <p:sldId id="315" r:id="rId10"/>
    <p:sldId id="311" r:id="rId11"/>
    <p:sldId id="321" r:id="rId12"/>
    <p:sldId id="322" r:id="rId13"/>
    <p:sldId id="314" r:id="rId14"/>
    <p:sldId id="313" r:id="rId15"/>
    <p:sldId id="320" r:id="rId16"/>
    <p:sldId id="316" r:id="rId17"/>
    <p:sldId id="319" r:id="rId18"/>
    <p:sldId id="317" r:id="rId19"/>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80" autoAdjust="0"/>
    <p:restoredTop sz="94660"/>
  </p:normalViewPr>
  <p:slideViewPr>
    <p:cSldViewPr snapToGrid="0">
      <p:cViewPr varScale="1">
        <p:scale>
          <a:sx n="111" d="100"/>
          <a:sy n="111" d="100"/>
        </p:scale>
        <p:origin x="760" y="208"/>
      </p:cViewPr>
      <p:guideLst>
        <p:guide orient="horz" pos="23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id="{E970CBB1-3F25-44EF-A6B8-2219DE80F1E6}"/>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a:extLst>
              <a:ext uri="{FF2B5EF4-FFF2-40B4-BE49-F238E27FC236}">
                <a16:creationId xmlns:a16="http://schemas.microsoft.com/office/drawing/2014/main" id="{32E2B889-41FC-4724-93F6-48A4DEF90230}"/>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625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FDF1FE28-12EC-4903-A460-E890754C1903}"/>
              </a:ext>
            </a:extLst>
          </p:cNvPr>
          <p:cNvSpPr/>
          <p:nvPr userDrawn="1"/>
        </p:nvSpPr>
        <p:spPr>
          <a:xfrm>
            <a:off x="323530" y="6357257"/>
            <a:ext cx="11868470" cy="3396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008DF3A5-76B0-4E36-B0C8-90B00A8736A3}"/>
              </a:ext>
            </a:extLst>
          </p:cNvPr>
          <p:cNvSpPr/>
          <p:nvPr userDrawn="1"/>
        </p:nvSpPr>
        <p:spPr>
          <a:xfrm>
            <a:off x="323530" y="6349287"/>
            <a:ext cx="565116" cy="347603"/>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057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2632218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2334304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84768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532972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96384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2560276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4608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9561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024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6"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 id="2147483755" r:id="rId3"/>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36" r:id="rId4"/>
    <p:sldLayoutId id="2147483740" r:id="rId5"/>
    <p:sldLayoutId id="2147483741" r:id="rId6"/>
    <p:sldLayoutId id="2147483742" r:id="rId7"/>
    <p:sldLayoutId id="2147483732" r:id="rId8"/>
    <p:sldLayoutId id="2147483738" r:id="rId9"/>
    <p:sldLayoutId id="2147483743" r:id="rId10"/>
    <p:sldLayoutId id="2147483745" r:id="rId11"/>
    <p:sldLayoutId id="2147483747" r:id="rId12"/>
    <p:sldLayoutId id="2147483746" r:id="rId13"/>
    <p:sldLayoutId id="2147483744" r:id="rId14"/>
    <p:sldLayoutId id="2147483754" r:id="rId15"/>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6581275" y="2048337"/>
            <a:ext cx="5610577" cy="1754326"/>
          </a:xfrm>
          <a:prstGeom prst="rect">
            <a:avLst/>
          </a:prstGeom>
          <a:noFill/>
        </p:spPr>
        <p:txBody>
          <a:bodyPr wrap="square" rtlCol="0" anchor="ctr">
            <a:spAutoFit/>
          </a:bodyPr>
          <a:lstStyle/>
          <a:p>
            <a:r>
              <a:rPr lang="en-US" altLang="ko-KR" sz="5400" dirty="0">
                <a:solidFill>
                  <a:schemeClr val="bg1"/>
                </a:solidFill>
                <a:cs typeface="Arial" pitchFamily="34" charset="0"/>
              </a:rPr>
              <a:t>Implementation of SDR Classifier</a:t>
            </a:r>
            <a:endParaRPr lang="ko-KR" altLang="en-US" sz="5400" dirty="0">
              <a:solidFill>
                <a:schemeClr val="bg1"/>
              </a:solidFill>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6581199" y="3993096"/>
            <a:ext cx="5610509" cy="379656"/>
          </a:xfrm>
          <a:prstGeom prst="rect">
            <a:avLst/>
          </a:prstGeom>
          <a:noFill/>
        </p:spPr>
        <p:txBody>
          <a:bodyPr wrap="square" rtlCol="0" anchor="ctr">
            <a:spAutoFit/>
          </a:bodyPr>
          <a:lstStyle/>
          <a:p>
            <a:r>
              <a:rPr lang="en-US" altLang="ko-KR" sz="1867" dirty="0">
                <a:solidFill>
                  <a:schemeClr val="bg1"/>
                </a:solidFill>
                <a:cs typeface="Arial" pitchFamily="34" charset="0"/>
              </a:rPr>
              <a:t>Winter Semester 2022/2023</a:t>
            </a:r>
            <a:endParaRPr lang="ko-KR" altLang="en-US" sz="1867" dirty="0">
              <a:solidFill>
                <a:schemeClr val="bg1"/>
              </a:solidFill>
              <a:cs typeface="Arial" pitchFamily="34" charset="0"/>
            </a:endParaRPr>
          </a:p>
        </p:txBody>
      </p:sp>
      <p:grpSp>
        <p:nvGrpSpPr>
          <p:cNvPr id="15" name="Group 14">
            <a:extLst>
              <a:ext uri="{FF2B5EF4-FFF2-40B4-BE49-F238E27FC236}">
                <a16:creationId xmlns:a16="http://schemas.microsoft.com/office/drawing/2014/main" id="{1527CFAF-7CCE-44BB-AF72-C1F244779008}"/>
              </a:ext>
            </a:extLst>
          </p:cNvPr>
          <p:cNvGrpSpPr/>
          <p:nvPr/>
        </p:nvGrpSpPr>
        <p:grpSpPr>
          <a:xfrm>
            <a:off x="361896" y="1498187"/>
            <a:ext cx="5389197" cy="3861625"/>
            <a:chOff x="2491486" y="2166705"/>
            <a:chExt cx="4786450" cy="3429727"/>
          </a:xfrm>
          <a:solidFill>
            <a:schemeClr val="bg1"/>
          </a:solidFill>
        </p:grpSpPr>
        <p:grpSp>
          <p:nvGrpSpPr>
            <p:cNvPr id="16" name="Graphic 166">
              <a:extLst>
                <a:ext uri="{FF2B5EF4-FFF2-40B4-BE49-F238E27FC236}">
                  <a16:creationId xmlns:a16="http://schemas.microsoft.com/office/drawing/2014/main" id="{76D1291D-A11D-4617-ACBA-1EB139B4784E}"/>
                </a:ext>
              </a:extLst>
            </p:cNvPr>
            <p:cNvGrpSpPr/>
            <p:nvPr/>
          </p:nvGrpSpPr>
          <p:grpSpPr>
            <a:xfrm rot="10800000">
              <a:off x="2739541" y="2574234"/>
              <a:ext cx="3581400" cy="752475"/>
              <a:chOff x="4305300" y="3052762"/>
              <a:chExt cx="3581400" cy="752475"/>
            </a:xfrm>
            <a:grpFill/>
          </p:grpSpPr>
          <p:sp>
            <p:nvSpPr>
              <p:cNvPr id="218" name="Freeform: Shape 217">
                <a:extLst>
                  <a:ext uri="{FF2B5EF4-FFF2-40B4-BE49-F238E27FC236}">
                    <a16:creationId xmlns:a16="http://schemas.microsoft.com/office/drawing/2014/main" id="{0C3E7658-13F9-4CBF-AEBE-89CAA6F8F54B}"/>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E1216653-ACFD-4626-BFCB-8D8BE8D02F1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A5CCD930-C3E6-48FA-A447-1EF7D945F322}"/>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21" name="Freeform: Shape 220">
                <a:extLst>
                  <a:ext uri="{FF2B5EF4-FFF2-40B4-BE49-F238E27FC236}">
                    <a16:creationId xmlns:a16="http://schemas.microsoft.com/office/drawing/2014/main" id="{82BFDAAB-DF19-4F7A-B787-7EECCB733C0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22" name="Freeform: Shape 221">
                <a:extLst>
                  <a:ext uri="{FF2B5EF4-FFF2-40B4-BE49-F238E27FC236}">
                    <a16:creationId xmlns:a16="http://schemas.microsoft.com/office/drawing/2014/main" id="{F437D5C5-EE11-43BB-8CFE-7DBEE78813D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23" name="Freeform: Shape 222">
                <a:extLst>
                  <a:ext uri="{FF2B5EF4-FFF2-40B4-BE49-F238E27FC236}">
                    <a16:creationId xmlns:a16="http://schemas.microsoft.com/office/drawing/2014/main" id="{33FE45C7-7743-4279-9599-CFD691F575D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24" name="Freeform: Shape 223">
                <a:extLst>
                  <a:ext uri="{FF2B5EF4-FFF2-40B4-BE49-F238E27FC236}">
                    <a16:creationId xmlns:a16="http://schemas.microsoft.com/office/drawing/2014/main" id="{45E7C030-0A90-48B1-937F-520F1B809878}"/>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25" name="Freeform: Shape 224">
                <a:extLst>
                  <a:ext uri="{FF2B5EF4-FFF2-40B4-BE49-F238E27FC236}">
                    <a16:creationId xmlns:a16="http://schemas.microsoft.com/office/drawing/2014/main" id="{3BDE8C39-785B-46E9-AAF8-25DC0AC9981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26" name="Freeform: Shape 225">
                <a:extLst>
                  <a:ext uri="{FF2B5EF4-FFF2-40B4-BE49-F238E27FC236}">
                    <a16:creationId xmlns:a16="http://schemas.microsoft.com/office/drawing/2014/main" id="{7D2CFCE9-4A76-4C62-AE02-F9D55300A536}"/>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27" name="Freeform: Shape 226">
                <a:extLst>
                  <a:ext uri="{FF2B5EF4-FFF2-40B4-BE49-F238E27FC236}">
                    <a16:creationId xmlns:a16="http://schemas.microsoft.com/office/drawing/2014/main" id="{47D7CCC1-F881-4ABF-AECE-D88DBC94EFC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28" name="Freeform: Shape 227">
                <a:extLst>
                  <a:ext uri="{FF2B5EF4-FFF2-40B4-BE49-F238E27FC236}">
                    <a16:creationId xmlns:a16="http://schemas.microsoft.com/office/drawing/2014/main" id="{94DE75FA-1EA7-4225-A57A-25BDB3025F0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29" name="Freeform: Shape 228">
                <a:extLst>
                  <a:ext uri="{FF2B5EF4-FFF2-40B4-BE49-F238E27FC236}">
                    <a16:creationId xmlns:a16="http://schemas.microsoft.com/office/drawing/2014/main" id="{1279FD30-1398-48F1-A83C-BFF6FCEC513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30" name="Freeform: Shape 229">
                <a:extLst>
                  <a:ext uri="{FF2B5EF4-FFF2-40B4-BE49-F238E27FC236}">
                    <a16:creationId xmlns:a16="http://schemas.microsoft.com/office/drawing/2014/main" id="{CBC0C658-C164-4854-B9CA-48A7CE2357A7}"/>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31" name="Freeform: Shape 230">
                <a:extLst>
                  <a:ext uri="{FF2B5EF4-FFF2-40B4-BE49-F238E27FC236}">
                    <a16:creationId xmlns:a16="http://schemas.microsoft.com/office/drawing/2014/main" id="{CDD35EAA-05AE-467C-8616-2A559406A9B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32" name="Freeform: Shape 231">
                <a:extLst>
                  <a:ext uri="{FF2B5EF4-FFF2-40B4-BE49-F238E27FC236}">
                    <a16:creationId xmlns:a16="http://schemas.microsoft.com/office/drawing/2014/main" id="{C293E587-D473-40B1-9D2C-47C318FDEB1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33" name="Freeform: Shape 232">
                <a:extLst>
                  <a:ext uri="{FF2B5EF4-FFF2-40B4-BE49-F238E27FC236}">
                    <a16:creationId xmlns:a16="http://schemas.microsoft.com/office/drawing/2014/main" id="{28CFF37B-A016-4F71-A8E3-FBFE29F03E9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34" name="Freeform: Shape 233">
                <a:extLst>
                  <a:ext uri="{FF2B5EF4-FFF2-40B4-BE49-F238E27FC236}">
                    <a16:creationId xmlns:a16="http://schemas.microsoft.com/office/drawing/2014/main" id="{85DBBD7E-EF65-47BA-80AE-33A4F245A9E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35" name="Freeform: Shape 234">
                <a:extLst>
                  <a:ext uri="{FF2B5EF4-FFF2-40B4-BE49-F238E27FC236}">
                    <a16:creationId xmlns:a16="http://schemas.microsoft.com/office/drawing/2014/main" id="{CC42ECB2-55FD-4854-AB69-0D3E661F3F9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36" name="Freeform: Shape 235">
                <a:extLst>
                  <a:ext uri="{FF2B5EF4-FFF2-40B4-BE49-F238E27FC236}">
                    <a16:creationId xmlns:a16="http://schemas.microsoft.com/office/drawing/2014/main" id="{9A1734F4-3CAA-48BF-BA98-9A10C038B70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37" name="Freeform: Shape 236">
                <a:extLst>
                  <a:ext uri="{FF2B5EF4-FFF2-40B4-BE49-F238E27FC236}">
                    <a16:creationId xmlns:a16="http://schemas.microsoft.com/office/drawing/2014/main" id="{CE1322D1-740B-4847-88F0-6EC72D2F41E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pic>
          <p:nvPicPr>
            <p:cNvPr id="17" name="Graphic 16">
              <a:extLst>
                <a:ext uri="{FF2B5EF4-FFF2-40B4-BE49-F238E27FC236}">
                  <a16:creationId xmlns:a16="http://schemas.microsoft.com/office/drawing/2014/main" id="{30F04740-12EB-497B-8B91-51D4B31E7D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486" y="3466203"/>
              <a:ext cx="3600450" cy="771525"/>
            </a:xfrm>
            <a:prstGeom prst="rect">
              <a:avLst/>
            </a:prstGeom>
          </p:spPr>
        </p:pic>
        <p:pic>
          <p:nvPicPr>
            <p:cNvPr id="18" name="Graphic 17">
              <a:extLst>
                <a:ext uri="{FF2B5EF4-FFF2-40B4-BE49-F238E27FC236}">
                  <a16:creationId xmlns:a16="http://schemas.microsoft.com/office/drawing/2014/main" id="{8ECA97C9-D664-4952-9EC2-18F60B03B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93436" y="3868249"/>
              <a:ext cx="3600450" cy="771525"/>
            </a:xfrm>
            <a:prstGeom prst="rect">
              <a:avLst/>
            </a:prstGeom>
          </p:spPr>
        </p:pic>
        <p:pic>
          <p:nvPicPr>
            <p:cNvPr id="19" name="Graphic 18">
              <a:extLst>
                <a:ext uri="{FF2B5EF4-FFF2-40B4-BE49-F238E27FC236}">
                  <a16:creationId xmlns:a16="http://schemas.microsoft.com/office/drawing/2014/main" id="{15AE8B53-1976-4CC1-8501-44A62C40EB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76578" y="4508639"/>
              <a:ext cx="3600450" cy="771525"/>
            </a:xfrm>
            <a:prstGeom prst="rect">
              <a:avLst/>
            </a:prstGeom>
          </p:spPr>
        </p:pic>
        <p:grpSp>
          <p:nvGrpSpPr>
            <p:cNvPr id="20" name="Graphic 166">
              <a:extLst>
                <a:ext uri="{FF2B5EF4-FFF2-40B4-BE49-F238E27FC236}">
                  <a16:creationId xmlns:a16="http://schemas.microsoft.com/office/drawing/2014/main" id="{8D1099EE-B7D4-471F-BF10-B35A2B31867D}"/>
                </a:ext>
              </a:extLst>
            </p:cNvPr>
            <p:cNvGrpSpPr/>
            <p:nvPr/>
          </p:nvGrpSpPr>
          <p:grpSpPr>
            <a:xfrm rot="10800000">
              <a:off x="2854450" y="3801472"/>
              <a:ext cx="3581400" cy="752475"/>
              <a:chOff x="4305300" y="3052762"/>
              <a:chExt cx="3581400" cy="752475"/>
            </a:xfrm>
            <a:grpFill/>
          </p:grpSpPr>
          <p:sp>
            <p:nvSpPr>
              <p:cNvPr id="198" name="Freeform: Shape 197">
                <a:extLst>
                  <a:ext uri="{FF2B5EF4-FFF2-40B4-BE49-F238E27FC236}">
                    <a16:creationId xmlns:a16="http://schemas.microsoft.com/office/drawing/2014/main" id="{3CDC641A-4F40-4017-BD1B-202F1575353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0ED0D901-344C-4A93-B612-ACF6ABD620B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D76E62BE-68EA-401C-92CA-3588760BF1B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4A2DB005-CDA6-49F9-A1A0-159D3B4FF43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BE6DB662-7BE4-408B-8D05-2F00EA92E9AA}"/>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ABF88796-79B6-4671-B97D-210D5B3B95E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AC6B51A1-D75D-461D-ACE9-383CE899A2C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3B86DBE1-D05E-4718-AD02-9F8C213E57A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FB5A3C0A-F51C-406C-903A-81EC28413ED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CA2672FA-B090-443C-B8A7-37F5F9E30E4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6532AE46-43A4-4B05-9928-DD3C0E4ED06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D344CFFD-4038-43A9-A5CA-5B07A92C928F}"/>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10" name="Freeform: Shape 209">
                <a:extLst>
                  <a:ext uri="{FF2B5EF4-FFF2-40B4-BE49-F238E27FC236}">
                    <a16:creationId xmlns:a16="http://schemas.microsoft.com/office/drawing/2014/main" id="{624B330C-474E-4999-BA9B-8F048E81DC7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FA1AEEF2-F04B-45A5-9054-A46D60512E5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137509FC-32AF-4044-A39F-219F1F3C00F0}"/>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FE839D09-DE1A-4E16-A06E-0D4B748DD1C5}"/>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F9ABAC86-6FA1-49A0-9795-68885474762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300D4050-0144-4A34-8927-846E6A2EA3F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16" name="Freeform: Shape 215">
                <a:extLst>
                  <a:ext uri="{FF2B5EF4-FFF2-40B4-BE49-F238E27FC236}">
                    <a16:creationId xmlns:a16="http://schemas.microsoft.com/office/drawing/2014/main" id="{EBC56B67-1AC9-4E2C-997D-0A7334E794D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297E33E8-0E89-4392-B96A-C698A4C4F6F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21" name="Graphic 166">
              <a:extLst>
                <a:ext uri="{FF2B5EF4-FFF2-40B4-BE49-F238E27FC236}">
                  <a16:creationId xmlns:a16="http://schemas.microsoft.com/office/drawing/2014/main" id="{F9141121-0887-4503-8F6F-E910C6356BEF}"/>
                </a:ext>
              </a:extLst>
            </p:cNvPr>
            <p:cNvGrpSpPr/>
            <p:nvPr/>
          </p:nvGrpSpPr>
          <p:grpSpPr>
            <a:xfrm>
              <a:off x="3823543" y="2188695"/>
              <a:ext cx="2667773" cy="560516"/>
              <a:chOff x="4305300" y="3052762"/>
              <a:chExt cx="3581400" cy="752475"/>
            </a:xfrm>
            <a:grpFill/>
          </p:grpSpPr>
          <p:sp>
            <p:nvSpPr>
              <p:cNvPr id="178" name="Freeform: Shape 177">
                <a:extLst>
                  <a:ext uri="{FF2B5EF4-FFF2-40B4-BE49-F238E27FC236}">
                    <a16:creationId xmlns:a16="http://schemas.microsoft.com/office/drawing/2014/main" id="{BFE743C3-C9CB-4F8D-B83C-FFD63D87EA7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3A02079A-A908-4D69-9E5C-27041294C01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82CA9E4E-E851-4F0C-8944-4E54BF49EF16}"/>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C01AC133-BFF8-4799-8BC0-258CEF5959E7}"/>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0A308CB-E865-4BE4-835E-67F5AFD8E08C}"/>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BBFE1FF2-4B02-470F-9692-611D559364F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90A4245A-9E01-4413-A377-4DE08CE1934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8BDBAE93-F6C7-4BBA-8648-68BE38BB7E8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03CCA2E8-9C2A-4C3B-B0A4-ACBB56BEB9C1}"/>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039D8114-8423-4F98-9353-D80A9E17B56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D8B688EA-5247-47BB-B46C-05D54295EE5D}"/>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5985AD2D-D780-4BA6-8F3B-D6125630D344}"/>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FE5199ED-47F4-4AA8-A405-9F43533E65E2}"/>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5B32631E-A1E2-433A-8EF4-2568546E869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C5E6474F-FE3E-4FE3-8ED7-9AC852164B55}"/>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25A8DCEA-F6D5-4023-A567-5E049C3A12E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AF05903D-B940-468C-B78D-F95F0FC28FC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BC974302-55EB-4179-A85C-4253093217A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9196BBF4-D47A-46DA-A8BE-90951167D05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E23214B6-1C4F-4C8B-B030-25C78163DF8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22" name="Graphic 234">
              <a:extLst>
                <a:ext uri="{FF2B5EF4-FFF2-40B4-BE49-F238E27FC236}">
                  <a16:creationId xmlns:a16="http://schemas.microsoft.com/office/drawing/2014/main" id="{0E8BC87D-2319-4EA6-B5B3-DDC5ED3EF8F9}"/>
                </a:ext>
              </a:extLst>
            </p:cNvPr>
            <p:cNvGrpSpPr/>
            <p:nvPr/>
          </p:nvGrpSpPr>
          <p:grpSpPr>
            <a:xfrm>
              <a:off x="3273841" y="2338140"/>
              <a:ext cx="3495664" cy="1188682"/>
              <a:chOff x="7540326" y="1358451"/>
              <a:chExt cx="4257675" cy="1447800"/>
            </a:xfrm>
            <a:grpFill/>
          </p:grpSpPr>
          <p:sp>
            <p:nvSpPr>
              <p:cNvPr id="172" name="Freeform: Shape 171">
                <a:extLst>
                  <a:ext uri="{FF2B5EF4-FFF2-40B4-BE49-F238E27FC236}">
                    <a16:creationId xmlns:a16="http://schemas.microsoft.com/office/drawing/2014/main" id="{452A628C-535B-4754-8D97-5EF9FC4A41D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B020DC91-F1DB-4F7C-8FAD-8D2F402DB394}"/>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F6169FD2-C218-4A00-AF51-A9D59F0BE4AC}"/>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9405F4BC-7B95-4DCB-B588-18BA5EDA0A36}"/>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475A5F7C-EAB1-4B94-B467-7E40E073BD6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588CC3B2-437A-46FC-BF4E-9FB61FE4973A}"/>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dirty="0"/>
              </a:p>
            </p:txBody>
          </p:sp>
        </p:grpSp>
        <p:grpSp>
          <p:nvGrpSpPr>
            <p:cNvPr id="23" name="Graphic 166">
              <a:extLst>
                <a:ext uri="{FF2B5EF4-FFF2-40B4-BE49-F238E27FC236}">
                  <a16:creationId xmlns:a16="http://schemas.microsoft.com/office/drawing/2014/main" id="{F395EF3D-BCFF-4BDA-A136-F3ED3193C979}"/>
                </a:ext>
              </a:extLst>
            </p:cNvPr>
            <p:cNvGrpSpPr/>
            <p:nvPr/>
          </p:nvGrpSpPr>
          <p:grpSpPr>
            <a:xfrm>
              <a:off x="4054049" y="5011904"/>
              <a:ext cx="2667773" cy="560516"/>
              <a:chOff x="4305300" y="3052762"/>
              <a:chExt cx="3581400" cy="752475"/>
            </a:xfrm>
            <a:grpFill/>
          </p:grpSpPr>
          <p:sp>
            <p:nvSpPr>
              <p:cNvPr id="152" name="Freeform: Shape 151">
                <a:extLst>
                  <a:ext uri="{FF2B5EF4-FFF2-40B4-BE49-F238E27FC236}">
                    <a16:creationId xmlns:a16="http://schemas.microsoft.com/office/drawing/2014/main" id="{090CE62D-4354-4DA9-8B3D-ADB230BBCE65}"/>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DE406C90-0CD1-4539-B84B-AAEF11219B1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38A614C4-57FF-4D59-B082-3DE73F78FBC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B97D19A5-209D-458C-B2CE-A9B96792D2D1}"/>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9C778A36-9280-4E18-87A5-C28A322B9F1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1C30A4CA-403E-4D76-99C6-A2460E109FEE}"/>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3D6A0DE6-8215-44CE-858E-554564A3DBA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443681FF-EAB2-40D4-ABBB-348FA45228B7}"/>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559C4C46-1F53-4756-B0C3-28A9C2C5231B}"/>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E01D6716-8E57-4D4B-BF98-02539AEDEE2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09F97FBC-5636-4ADD-A2AE-A4EBBA06EA88}"/>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4076DDC-7E6F-48CF-8606-FB9B9304D1E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FA21E20B-BA80-44E2-BAD4-D7074C7EE4B0}"/>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B4C7D4B5-B4AA-4AA9-BD57-7D8D8F22134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B00AF39C-D107-404C-A81D-C80709F4A833}"/>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2C86537A-A636-4F9B-A44B-F82BF4DBFD1C}"/>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4268C19B-7D5C-4751-9E7F-1EF92882C0EF}"/>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1CDF8655-1534-4557-AB56-575CDACF01B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73B7697A-913B-4B31-8445-898BFEBE1C7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71031A19-1A7C-4901-966B-5346553B35C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24" name="Graphic 3">
              <a:extLst>
                <a:ext uri="{FF2B5EF4-FFF2-40B4-BE49-F238E27FC236}">
                  <a16:creationId xmlns:a16="http://schemas.microsoft.com/office/drawing/2014/main" id="{A11F8951-D580-4389-8CEC-94BFFE8B462E}"/>
                </a:ext>
              </a:extLst>
            </p:cNvPr>
            <p:cNvGrpSpPr/>
            <p:nvPr/>
          </p:nvGrpSpPr>
          <p:grpSpPr>
            <a:xfrm>
              <a:off x="4386205" y="2166705"/>
              <a:ext cx="2891731" cy="3429727"/>
              <a:chOff x="5276850" y="2457450"/>
              <a:chExt cx="1638300" cy="1943100"/>
            </a:xfrm>
            <a:grpFill/>
          </p:grpSpPr>
          <p:sp>
            <p:nvSpPr>
              <p:cNvPr id="25" name="Freeform: Shape 24">
                <a:extLst>
                  <a:ext uri="{FF2B5EF4-FFF2-40B4-BE49-F238E27FC236}">
                    <a16:creationId xmlns:a16="http://schemas.microsoft.com/office/drawing/2014/main" id="{6652FEE1-5D21-4162-850A-023CFB4ABDFA}"/>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721A7032-4210-4948-8AA7-82671C232F79}"/>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8FADED69-6170-4C5E-80CE-3C1F5E0125EA}"/>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804C4903-4291-4B86-AEBD-DBB246FAE01D}"/>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9E6B3CF6-2811-4E64-AB8C-1BCEBC432F0D}"/>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B4A18E7B-6A5E-439A-950C-D24B1A57FFC6}"/>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B8EE48EF-3528-49E6-BE95-FD71748CB1DB}"/>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33F8C2AB-1474-4D19-8F9D-C95FB8620184}"/>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BF8ACD57-7FE0-49D4-95B9-532A99819F8C}"/>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4584B00E-9B2D-4C79-8631-88F8B901AF16}"/>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5A04A99C-43CA-4D08-9874-917C9491BAFB}"/>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2969B493-6C24-468D-B452-55DCC56546F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84F31F34-3E80-44CB-8583-7F8A36CFF232}"/>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9F223C60-188E-49FC-AD18-163F73C3EAB5}"/>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04AF744-B4F5-4145-A113-D9876D5CFC10}"/>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F50B4BB1-5D23-49BD-82BC-35D3DCDFE246}"/>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B0E5B37A-1BB2-472D-B176-ABE1116F244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B13B717E-9DBC-49FF-912A-C05DAA8992AF}"/>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1EFE2F74-B037-4337-8DE2-3000F728057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6F5B4E6C-5E23-4AAC-9C68-CA945BA9C2F2}"/>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84AD5165-C08D-477D-80DC-A719D2044DD0}"/>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92A8D20B-1A5D-49B7-8A34-32B03993A1CB}"/>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B7E613D9-3BB1-4543-953F-5057185EB1A1}"/>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E0207523-EE14-42DB-8279-9BAE73CE8B3D}"/>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2080175-49BF-43BC-9CC0-A435D947869C}"/>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FC9268F1-F46A-4805-884D-CA88A2F1006A}"/>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FE25E3C-C9B2-41BD-9727-EC76C0B3DEF3}"/>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5041F865-C946-41C9-95D9-31420B1F04FC}"/>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21A31480-EEC2-438C-9B69-CD7870676EC9}"/>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F2DEF52-A27C-4E23-A031-8BBAA6F799E1}"/>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CF365CE0-D26C-4FFE-AD62-CEE7CCEAA690}"/>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4CDF836D-FA76-4532-8E91-1ED01A061322}"/>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13BB298A-41BD-4F46-A885-398B760E6553}"/>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2306094-61E7-46D2-B561-7C18DAE7EB75}"/>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AD83547C-9F3E-4095-98F1-92AE1E3F4189}"/>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D3F74F95-A183-417F-8E87-187DFC41239A}"/>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36818A00-6CB4-4F70-BF13-5C967EE7EC25}"/>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F163BAE2-AD65-442E-90B9-6C6E661E2B6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DA17A58E-565B-4529-B31B-370429B14419}"/>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BDA53D05-15C6-49FB-AEA6-678A811EF5B7}"/>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B278BD38-1F79-4406-9F3C-9BF595192E7B}"/>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CE637A85-B58A-44C2-98B0-DFC164AD3465}"/>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D5579501-5E52-4D11-A2D3-12B09C2949B0}"/>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40BB581-3D25-40D7-8360-6ED7A9F2BF2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6E7E0F58-2811-4E1E-9BA2-99B133063569}"/>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9F0DB081-26B8-4209-A46A-F8810AAA7834}"/>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C03EACFA-2B27-4F1E-9DD1-A0BD6FADBD0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405AA606-61A6-48B5-899C-0B6ABBD96C4B}"/>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ED78F833-70B1-4B96-A07A-D8701E340F12}"/>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84F308DD-6BE0-4F14-80E4-F0C9697BD96F}"/>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B45E6BCE-38E7-4548-9BB7-F4EDA3FE7B51}"/>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CF979A80-C1A1-4A27-91DF-4FD4C5BB88AE}"/>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B37E6589-EA54-4209-8C4A-F82EC3F15733}"/>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7164D8A6-B01E-4C3D-BCFB-72F38638AF47}"/>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E9965FAC-8158-4729-B6B0-9A06B1A490FE}"/>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A513717-B175-4821-AFF8-2B8E1B793E2F}"/>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48B944-1414-4863-9FA1-95547CFE6FFD}"/>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83AF7CD-A3CE-4FE6-8C3F-8468103C1A5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BF250EB3-11B0-4200-8FA4-193A1C0AC2D7}"/>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CBEF3E2C-37DC-40C6-AD5E-47CBCE9E2A3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063E0395-EE72-47CC-8488-940D040EDC5E}"/>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DF58809F-011F-4AA7-B502-3D47F13B44D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E8717AF7-779B-4DF3-9CEF-D586EA470431}"/>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BCD6C76-6AE2-4763-B46B-4EE431766134}"/>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6C7FBF5C-A49A-4D31-9A21-76B56C0DF3FA}"/>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3AF5C66F-C19C-450F-A636-6856995E3F7D}"/>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384F53D1-48F2-47B4-8E4A-D6F6B605C6C6}"/>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85CF9297-99C2-4BC0-ABD8-D607405790BE}"/>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162E1B38-3F97-4CB8-A3A8-A89FA5899E7A}"/>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31D72538-A8E6-48F9-ABB7-57ACC84A1A7B}"/>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3F0E606A-1CD1-4D71-A8A7-77C422D8DAC1}"/>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F3CE38DB-DA89-4531-8B4A-699958CF1E2B}"/>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F056790B-1E88-4771-825C-AFB0FF4579B1}"/>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7DCA4795-58C0-473D-B81C-0E6C59291180}"/>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40B40C1B-35AA-4555-A89F-3305352E9EA3}"/>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70363258-5BBC-4FE2-B802-9B019DB20F56}"/>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B7557A3-3661-4E9C-B39D-B03D062E8A8B}"/>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1EF6EE7F-D70D-4736-BFA3-199FCDE19DDA}"/>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E6B602B8-A178-473D-9F5A-9BB397626ED8}"/>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6AA2A7CD-5FB1-4292-9095-694F1352559F}"/>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B331F04C-AABC-46B3-9D30-EDF68C64F8C0}"/>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7235F60-C42B-4C0A-9707-6FAF81FCFFCC}"/>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131FE774-C36F-42A3-9EBC-D78F2B8E66E9}"/>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76E5FE6F-1815-42A7-92B3-2214557950EF}"/>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063DB948-4DDD-40EA-9BEC-159B7B2B96F2}"/>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9D889E67-9BDF-4941-9166-1DEB1341ADB3}"/>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83D47A6-5339-44D9-85F0-E489305859C1}"/>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94D5390E-FE16-41A4-AE2A-BDC6F254E607}"/>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81772A60-B0C3-4E82-89A7-7096F64D356B}"/>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F2FA24F3-62B4-45E3-9852-D08BB6C61255}"/>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825EB378-46F3-4C03-9FFB-70A6592F630D}"/>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C5C21F35-CEFA-4E95-8703-7E445539EF1A}"/>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A6123DE7-894E-44BC-A019-4A0E48BA1A98}"/>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AAC02D98-A389-41B3-94A9-9A1EA77A1A00}"/>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727CDA0F-709A-492B-BBCB-FBFACCF3F549}"/>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F3627F75-98E4-465F-A96E-B2FB320B52A8}"/>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8C005081-D1EC-4280-AFE2-3B673E4245B1}"/>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36804D91-5A0B-4CB7-9792-1B892F9B65E6}"/>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4D873E1D-C603-4CC0-A1C2-243299E92E7A}"/>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F6447D3D-5002-461D-8A84-96A8899CCDE8}"/>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602EC40E-F8ED-4C3C-9234-BA5A2989617A}"/>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D07DCA0C-E754-4444-9CC7-952E80F01784}"/>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FDFB5BA-246B-4861-8FD6-F790247D9CB5}"/>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D567EAA1-16A6-446E-9EF3-E1270C2E53D7}"/>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0B2374CA-A86D-4043-9B23-8455AF8FD116}"/>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BBF6987C-EFB0-4EEF-BF5C-0B1A2F4A8FD3}"/>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A76F792A-A0BC-4D31-8420-C7F90375C47E}"/>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45C72C2F-982B-4F14-88AB-4DEE7B514624}"/>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23AB0B20-B639-45F2-AD68-B4462E2825C0}"/>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77A11A1E-8668-4F38-B7F3-1D2A7EB22124}"/>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EFE919F-ECB2-4DF2-B268-42A81035A446}"/>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61C552B6-20FB-4164-B02F-9F7296634698}"/>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BFDFA48E-28A3-47EE-88D3-A1B3A0350F9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05C80387-3C62-4353-922D-D20F3B695D51}"/>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E312E3F1-EB06-4A69-82B4-4FF9E3EECBD4}"/>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E84F926E-1985-4734-88C3-3B51A1D2977B}"/>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7074AE5E-2655-4AD5-B49B-3CBF0460C7AD}"/>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C42794B9-B7BF-4A9C-A4EF-876E14808839}"/>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ECA5C001-B79E-4A68-B6F4-91C0CD156BF0}"/>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617F78D5-68DE-4EF3-9B18-BF7FC6130097}"/>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A163E4C1-E447-4A7D-A6E3-7B369DE270B7}"/>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F344D6E2-1683-4BCB-AFB5-02420C030787}"/>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700609A4-DCEF-48E7-88F0-DC5E92F8471B}"/>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A842D0B0-40C1-4CD2-BDF8-00EF192D3251}"/>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A4E4E510-8FCC-4B94-B207-6D3192A74736}"/>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7F2F02FC-DB61-49B5-BA26-4ECA647BA5A6}"/>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58CA6A97-8110-46C6-9413-6571D0C83ABB}"/>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dirty="0"/>
              </a:p>
            </p:txBody>
          </p:sp>
        </p:grpSp>
      </p:grpSp>
      <p:sp>
        <p:nvSpPr>
          <p:cNvPr id="2" name="TextBox 1">
            <a:extLst>
              <a:ext uri="{FF2B5EF4-FFF2-40B4-BE49-F238E27FC236}">
                <a16:creationId xmlns:a16="http://schemas.microsoft.com/office/drawing/2014/main" id="{4A44EC77-35DB-6262-8C17-2EA554EB5A8A}"/>
              </a:ext>
            </a:extLst>
          </p:cNvPr>
          <p:cNvSpPr txBox="1"/>
          <p:nvPr/>
        </p:nvSpPr>
        <p:spPr>
          <a:xfrm>
            <a:off x="6592816" y="4424574"/>
            <a:ext cx="5610509" cy="379656"/>
          </a:xfrm>
          <a:prstGeom prst="rect">
            <a:avLst/>
          </a:prstGeom>
          <a:noFill/>
        </p:spPr>
        <p:txBody>
          <a:bodyPr wrap="square" rtlCol="0" anchor="ctr">
            <a:spAutoFit/>
          </a:bodyPr>
          <a:lstStyle/>
          <a:p>
            <a:r>
              <a:rPr lang="en-US" altLang="ko-KR" sz="1867" dirty="0">
                <a:solidFill>
                  <a:schemeClr val="bg1"/>
                </a:solidFill>
                <a:cs typeface="Arial" pitchFamily="34" charset="0"/>
              </a:rPr>
              <a:t>Group: team-lightening</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06489-5597-43A4-B42F-CCC9FE8B833A}"/>
              </a:ext>
            </a:extLst>
          </p:cNvPr>
          <p:cNvSpPr txBox="1"/>
          <p:nvPr/>
        </p:nvSpPr>
        <p:spPr>
          <a:xfrm>
            <a:off x="3191608" y="998677"/>
            <a:ext cx="5808784" cy="430887"/>
          </a:xfrm>
          <a:prstGeom prst="rect">
            <a:avLst/>
          </a:prstGeom>
          <a:solidFill>
            <a:schemeClr val="accent3">
              <a:lumMod val="50000"/>
            </a:schemeClr>
          </a:solidFill>
        </p:spPr>
        <p:txBody>
          <a:bodyPr wrap="square" lIns="36000" tIns="0" rIns="36000" bIns="0" rtlCol="0">
            <a:spAutoFit/>
          </a:bodyPr>
          <a:lstStyle/>
          <a:p>
            <a:pPr algn="ctr"/>
            <a:r>
              <a:rPr lang="en-US" sz="2800" dirty="0">
                <a:solidFill>
                  <a:schemeClr val="bg1"/>
                </a:solidFill>
              </a:rPr>
              <a:t>Calculation Error</a:t>
            </a:r>
          </a:p>
        </p:txBody>
      </p:sp>
      <p:grpSp>
        <p:nvGrpSpPr>
          <p:cNvPr id="11" name="Group 10">
            <a:extLst>
              <a:ext uri="{FF2B5EF4-FFF2-40B4-BE49-F238E27FC236}">
                <a16:creationId xmlns:a16="http://schemas.microsoft.com/office/drawing/2014/main" id="{FC1B7BFB-6103-4204-B393-1FB4A0ECE216}"/>
              </a:ext>
            </a:extLst>
          </p:cNvPr>
          <p:cNvGrpSpPr/>
          <p:nvPr/>
        </p:nvGrpSpPr>
        <p:grpSpPr>
          <a:xfrm>
            <a:off x="1682990" y="2375706"/>
            <a:ext cx="589085" cy="589085"/>
            <a:chOff x="1582614" y="2839915"/>
            <a:chExt cx="589085" cy="589085"/>
          </a:xfrm>
        </p:grpSpPr>
        <p:sp>
          <p:nvSpPr>
            <p:cNvPr id="9" name="Rectangle 8">
              <a:extLst>
                <a:ext uri="{FF2B5EF4-FFF2-40B4-BE49-F238E27FC236}">
                  <a16:creationId xmlns:a16="http://schemas.microsoft.com/office/drawing/2014/main" id="{DBC63653-33AF-440C-B443-C3007D7E6EC2}"/>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A9E66F-C786-47CE-839E-48CA6D2D68CE}"/>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A0C07F4-8744-4FD2-A4C9-F34903835141}"/>
              </a:ext>
            </a:extLst>
          </p:cNvPr>
          <p:cNvGrpSpPr/>
          <p:nvPr/>
        </p:nvGrpSpPr>
        <p:grpSpPr>
          <a:xfrm rot="5400000">
            <a:off x="4536113" y="2375706"/>
            <a:ext cx="589085" cy="589085"/>
            <a:chOff x="1582614" y="2839915"/>
            <a:chExt cx="589085" cy="589085"/>
          </a:xfrm>
        </p:grpSpPr>
        <p:sp>
          <p:nvSpPr>
            <p:cNvPr id="13" name="Rectangle 12">
              <a:extLst>
                <a:ext uri="{FF2B5EF4-FFF2-40B4-BE49-F238E27FC236}">
                  <a16:creationId xmlns:a16="http://schemas.microsoft.com/office/drawing/2014/main" id="{1C875B88-9A15-4E2A-BD66-0E624DF23EF3}"/>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7C95865-457E-4F13-8AF5-1165DB71AEE0}"/>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0E250D89-5E15-4986-A3EC-7A0B040FC259}"/>
              </a:ext>
            </a:extLst>
          </p:cNvPr>
          <p:cNvGrpSpPr/>
          <p:nvPr/>
        </p:nvGrpSpPr>
        <p:grpSpPr>
          <a:xfrm flipV="1">
            <a:off x="1682990" y="5224373"/>
            <a:ext cx="589085" cy="589085"/>
            <a:chOff x="1582614" y="2839915"/>
            <a:chExt cx="589085" cy="589085"/>
          </a:xfrm>
        </p:grpSpPr>
        <p:sp>
          <p:nvSpPr>
            <p:cNvPr id="16" name="Rectangle 15">
              <a:extLst>
                <a:ext uri="{FF2B5EF4-FFF2-40B4-BE49-F238E27FC236}">
                  <a16:creationId xmlns:a16="http://schemas.microsoft.com/office/drawing/2014/main" id="{575FE9D5-3800-4CC3-B62C-C6B96B13F1B8}"/>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A82CED-784D-41E8-9F27-D7B8F2A70B42}"/>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F9ECE2DF-48F9-40EB-87C1-DF24270DF8BC}"/>
              </a:ext>
            </a:extLst>
          </p:cNvPr>
          <p:cNvGrpSpPr/>
          <p:nvPr/>
        </p:nvGrpSpPr>
        <p:grpSpPr>
          <a:xfrm rot="16200000" flipV="1">
            <a:off x="4536113" y="5224373"/>
            <a:ext cx="589085" cy="589085"/>
            <a:chOff x="1582614" y="2839915"/>
            <a:chExt cx="589085" cy="589085"/>
          </a:xfrm>
        </p:grpSpPr>
        <p:sp>
          <p:nvSpPr>
            <p:cNvPr id="19" name="Rectangle 18">
              <a:extLst>
                <a:ext uri="{FF2B5EF4-FFF2-40B4-BE49-F238E27FC236}">
                  <a16:creationId xmlns:a16="http://schemas.microsoft.com/office/drawing/2014/main" id="{BE728039-E046-493F-AC4B-DE66C9D9B2D6}"/>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5FF8D4E-D02B-4C7A-B042-DD28BE662AD5}"/>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A98FBEF2-C195-4497-9F68-862ABDB9360B}"/>
              </a:ext>
            </a:extLst>
          </p:cNvPr>
          <p:cNvSpPr txBox="1"/>
          <p:nvPr/>
        </p:nvSpPr>
        <p:spPr>
          <a:xfrm>
            <a:off x="6205698" y="1981928"/>
            <a:ext cx="4413010" cy="3903633"/>
          </a:xfrm>
          <a:prstGeom prst="rect">
            <a:avLst/>
          </a:prstGeom>
          <a:noFill/>
        </p:spPr>
        <p:txBody>
          <a:bodyPr wrap="square" rtlCol="0">
            <a:spAutoFit/>
          </a:bodyPr>
          <a:lstStyle/>
          <a:p>
            <a:pPr algn="just">
              <a:lnSpc>
                <a:spcPct val="115000"/>
              </a:lnSpc>
              <a:spcAft>
                <a:spcPts val="800"/>
              </a:spcAft>
            </a:pPr>
            <a:r>
              <a:rPr lang="en-GB"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 system calculates errors for all buckets based on the probabilities.</a:t>
            </a:r>
          </a:p>
          <a:p>
            <a:pPr algn="just">
              <a:lnSpc>
                <a:spcPct val="115000"/>
              </a:lnSpc>
              <a:spcAft>
                <a:spcPts val="800"/>
              </a:spcAft>
            </a:pPr>
            <a:r>
              <a:rPr lang="en-GB"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I</a:t>
            </a:r>
            <a:r>
              <a:rPr lang="en-GB"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 measures the difference between the desired probabilities and the computed probabilities. </a:t>
            </a:r>
          </a:p>
          <a:p>
            <a:pPr algn="just">
              <a:lnSpc>
                <a:spcPct val="115000"/>
              </a:lnSpc>
              <a:spcAft>
                <a:spcPts val="800"/>
              </a:spcAft>
            </a:pPr>
            <a:r>
              <a:rPr lang="en-GB"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 method returns a dictionary object that maps integers to Array objects. </a:t>
            </a:r>
          </a:p>
          <a:p>
            <a:pPr algn="just">
              <a:lnSpc>
                <a:spcPct val="115000"/>
              </a:lnSpc>
              <a:spcAft>
                <a:spcPts val="800"/>
              </a:spcAft>
            </a:pPr>
            <a:r>
              <a:rPr lang="en-GB"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 method then returns an array of errors which contain error that is need to be adjusted in the activated columns for each bucket/row.</a:t>
            </a:r>
            <a:endParaRPr lang="en-DE" sz="1800" dirty="0">
              <a:effectLst/>
              <a:latin typeface="Calibri" panose="020F0502020204030204" pitchFamily="34" charset="0"/>
              <a:ea typeface="Calibri" panose="020F0502020204030204" pitchFamily="34" charset="0"/>
              <a:cs typeface="Arial" panose="020B0604020202020204" pitchFamily="34" charset="0"/>
            </a:endParaRPr>
          </a:p>
          <a:p>
            <a:pPr algn="just"/>
            <a:endParaRPr lang="en-US" altLang="ko-KR" sz="1400" dirty="0">
              <a:solidFill>
                <a:schemeClr val="bg1"/>
              </a:solidFill>
              <a:cs typeface="Arial" pitchFamily="34" charset="0"/>
            </a:endParaRPr>
          </a:p>
        </p:txBody>
      </p:sp>
      <p:grpSp>
        <p:nvGrpSpPr>
          <p:cNvPr id="3" name="Group 2">
            <a:extLst>
              <a:ext uri="{FF2B5EF4-FFF2-40B4-BE49-F238E27FC236}">
                <a16:creationId xmlns:a16="http://schemas.microsoft.com/office/drawing/2014/main" id="{CF3D692B-EACE-4A2D-D753-1AF36121F5EE}"/>
              </a:ext>
            </a:extLst>
          </p:cNvPr>
          <p:cNvGrpSpPr/>
          <p:nvPr/>
        </p:nvGrpSpPr>
        <p:grpSpPr>
          <a:xfrm>
            <a:off x="2033072" y="2907560"/>
            <a:ext cx="2742045" cy="2238729"/>
            <a:chOff x="2491486" y="2166705"/>
            <a:chExt cx="4786450" cy="3429727"/>
          </a:xfrm>
          <a:solidFill>
            <a:schemeClr val="bg1"/>
          </a:solidFill>
        </p:grpSpPr>
        <p:grpSp>
          <p:nvGrpSpPr>
            <p:cNvPr id="5" name="Graphic 166">
              <a:extLst>
                <a:ext uri="{FF2B5EF4-FFF2-40B4-BE49-F238E27FC236}">
                  <a16:creationId xmlns:a16="http://schemas.microsoft.com/office/drawing/2014/main" id="{836CF1AB-1008-5CD7-1ED4-BDE70F5E7F37}"/>
                </a:ext>
              </a:extLst>
            </p:cNvPr>
            <p:cNvGrpSpPr/>
            <p:nvPr/>
          </p:nvGrpSpPr>
          <p:grpSpPr>
            <a:xfrm rot="10800000">
              <a:off x="2739541" y="2574234"/>
              <a:ext cx="3581400" cy="752475"/>
              <a:chOff x="4305300" y="3052762"/>
              <a:chExt cx="3581400" cy="752475"/>
            </a:xfrm>
            <a:grpFill/>
          </p:grpSpPr>
          <p:sp>
            <p:nvSpPr>
              <p:cNvPr id="220" name="Freeform: Shape 219">
                <a:extLst>
                  <a:ext uri="{FF2B5EF4-FFF2-40B4-BE49-F238E27FC236}">
                    <a16:creationId xmlns:a16="http://schemas.microsoft.com/office/drawing/2014/main" id="{27D661E4-9A56-48D1-2DE6-62265F3537F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372B303-8F4E-61B6-4986-F684DF7D8436}"/>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1D52E4D2-F066-4EDA-8373-746CB270E767}"/>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B5822CF5-F223-633A-EFBA-3E76055E4F42}"/>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1FD9A3D2-0902-8C69-FA68-BA4DB7B2867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C3C37FAD-5646-A70C-DFE5-7DA611734437}"/>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B521DA31-0685-98BD-9BEA-EB0D09BB7A0C}"/>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EC1EFC8B-7310-9DBD-989E-478239DC7A3F}"/>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836DCBBE-C8B4-6F01-CE44-B8F2A4FEEBF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65CD74F7-F4BB-983D-7C4A-E1470F6524E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3CD1603B-187F-F2E6-A8BF-0236DE23990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ACA1E7E0-ECF2-F6A0-915B-B0C084E642D2}"/>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3972855E-8150-9172-BE31-20E97BCED8FE}"/>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9FF1AF03-66FE-C12B-0179-4D78BD78110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F1728A00-B24B-91E7-D08B-93006460E86E}"/>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B02D1781-687B-4D07-D421-6AB726045C3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DFE13294-3EA0-B050-0D2F-6C6D2AA9A45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BE856DE0-BC72-E952-BCB2-DCDD94A5485E}"/>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428AB481-7F22-EF38-B068-EF441DE98FB8}"/>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51AD9650-4353-3D71-10CB-D1F6A42B62FB}"/>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6" name="Graphic 5">
              <a:extLst>
                <a:ext uri="{FF2B5EF4-FFF2-40B4-BE49-F238E27FC236}">
                  <a16:creationId xmlns:a16="http://schemas.microsoft.com/office/drawing/2014/main" id="{0B37C07F-1F06-CA98-1C8B-53D96BCAFD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486" y="3466203"/>
              <a:ext cx="3600450" cy="771525"/>
            </a:xfrm>
            <a:prstGeom prst="rect">
              <a:avLst/>
            </a:prstGeom>
          </p:spPr>
        </p:pic>
        <p:pic>
          <p:nvPicPr>
            <p:cNvPr id="7" name="Graphic 6">
              <a:extLst>
                <a:ext uri="{FF2B5EF4-FFF2-40B4-BE49-F238E27FC236}">
                  <a16:creationId xmlns:a16="http://schemas.microsoft.com/office/drawing/2014/main" id="{875851F8-BA3B-821E-E948-46AEC6CB26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93436" y="3868249"/>
              <a:ext cx="3600450" cy="771525"/>
            </a:xfrm>
            <a:prstGeom prst="rect">
              <a:avLst/>
            </a:prstGeom>
          </p:spPr>
        </p:pic>
        <p:pic>
          <p:nvPicPr>
            <p:cNvPr id="8" name="Graphic 7">
              <a:extLst>
                <a:ext uri="{FF2B5EF4-FFF2-40B4-BE49-F238E27FC236}">
                  <a16:creationId xmlns:a16="http://schemas.microsoft.com/office/drawing/2014/main" id="{2188C56A-2F18-CC6B-7E7B-37FBD7907E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76578" y="4508639"/>
              <a:ext cx="3600450" cy="771525"/>
            </a:xfrm>
            <a:prstGeom prst="rect">
              <a:avLst/>
            </a:prstGeom>
          </p:spPr>
        </p:pic>
        <p:grpSp>
          <p:nvGrpSpPr>
            <p:cNvPr id="21" name="Graphic 166">
              <a:extLst>
                <a:ext uri="{FF2B5EF4-FFF2-40B4-BE49-F238E27FC236}">
                  <a16:creationId xmlns:a16="http://schemas.microsoft.com/office/drawing/2014/main" id="{2445A62A-991E-5175-FC6C-A7407C72DA8B}"/>
                </a:ext>
              </a:extLst>
            </p:cNvPr>
            <p:cNvGrpSpPr/>
            <p:nvPr/>
          </p:nvGrpSpPr>
          <p:grpSpPr>
            <a:xfrm rot="10800000">
              <a:off x="2854450" y="3801472"/>
              <a:ext cx="3581400" cy="752475"/>
              <a:chOff x="4305300" y="3052762"/>
              <a:chExt cx="3581400" cy="752475"/>
            </a:xfrm>
            <a:grpFill/>
          </p:grpSpPr>
          <p:sp>
            <p:nvSpPr>
              <p:cNvPr id="200" name="Freeform: Shape 199">
                <a:extLst>
                  <a:ext uri="{FF2B5EF4-FFF2-40B4-BE49-F238E27FC236}">
                    <a16:creationId xmlns:a16="http://schemas.microsoft.com/office/drawing/2014/main" id="{5A80ECDA-2C61-3A66-5BEC-6D55B4A5757C}"/>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2D487754-B11F-4E6C-E495-979DEA31D1B5}"/>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1637265-84D8-AB5E-3CE3-D4B474502454}"/>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088EB1EB-E57E-546F-EDF6-437CBCA4B46B}"/>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DB04CBDB-DC04-0556-EBC3-A2D6B08ACEF5}"/>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AAF4645F-7199-132F-06D5-8C77327725BB}"/>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57A3EEE0-63B0-7B41-5094-C47E3BA82312}"/>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FE357370-587C-C8D8-A145-4A5EC254F82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90A8E039-BA5F-B7A3-D5E6-D80300B1AEC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F49A4206-6B30-4EA8-4C89-442A43C64119}"/>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C2280247-5B41-A20B-5715-1722D1D0B30E}"/>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52B5B83E-9D86-FFED-BBE3-1ED04EBC286D}"/>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3D216BF4-2393-2D61-B298-48C781A0006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90137A64-D426-72DA-2211-5036594FFE2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0CD03DB4-5D29-0385-AA31-9453445BF6E3}"/>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DC929D78-7779-7568-37B5-E33B3693EF03}"/>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A7208E00-B510-0EE5-5847-2328CD24278D}"/>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074A4BB3-5205-00A1-A789-F09E5E0E065D}"/>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F4D3021-4713-6412-174A-EC125C864C4F}"/>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1BF2CE1E-5641-DD31-6541-3CE5E8F4E87A}"/>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3" name="Graphic 166">
              <a:extLst>
                <a:ext uri="{FF2B5EF4-FFF2-40B4-BE49-F238E27FC236}">
                  <a16:creationId xmlns:a16="http://schemas.microsoft.com/office/drawing/2014/main" id="{94D37E81-D3C8-42D6-769D-A9D07E224E5C}"/>
                </a:ext>
              </a:extLst>
            </p:cNvPr>
            <p:cNvGrpSpPr/>
            <p:nvPr/>
          </p:nvGrpSpPr>
          <p:grpSpPr>
            <a:xfrm>
              <a:off x="3823543" y="2188695"/>
              <a:ext cx="2667773" cy="560516"/>
              <a:chOff x="4305300" y="3052762"/>
              <a:chExt cx="3581400" cy="752475"/>
            </a:xfrm>
            <a:grpFill/>
          </p:grpSpPr>
          <p:sp>
            <p:nvSpPr>
              <p:cNvPr id="180" name="Freeform: Shape 179">
                <a:extLst>
                  <a:ext uri="{FF2B5EF4-FFF2-40B4-BE49-F238E27FC236}">
                    <a16:creationId xmlns:a16="http://schemas.microsoft.com/office/drawing/2014/main" id="{866FEB05-3A6B-8DBE-2E68-15BC23652734}"/>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B347D03F-D447-22DC-C6BE-C8C37BB3F9E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6220FB16-8491-1026-F5D9-B0CE2EDA5E1A}"/>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1ACD8DC-872D-48DE-10C4-19379CE0080F}"/>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00710C12-67BD-0ADE-5610-B38A904ADA14}"/>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194EE141-6165-2083-81DB-7514115DEA84}"/>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817B39D5-F9F0-5BB8-6999-8FA48510DE60}"/>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0C46AC63-B6EA-A3C7-E2D3-46BA5A7C3F0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0C38334-69F2-4A60-67D6-0328212BFC2A}"/>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FDA32195-E523-0C1F-285C-3896A1C1C70F}"/>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CEAD661A-C52E-7756-48B9-F4548C4CC25A}"/>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5FFE59C8-4902-A139-3FC4-36119A4C6E7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736ABD94-81AC-47DD-9392-F0516F515E97}"/>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6C976F5D-73B7-3EF6-97AD-44B9DB016F4E}"/>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6E59F8E8-F823-D9C1-B21C-86103D863966}"/>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D2EF4034-71F0-E5B4-6374-D4280801FDDD}"/>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29E92ECD-8A3A-2F83-5AC1-8E00076A515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9ABFCA26-12FC-E770-09DB-72142B7D41B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662E44E6-B14B-84EC-F78B-4245B5BE72EC}"/>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A900DCC6-2BDE-80DC-8452-A53AAB72BD8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4" name="Graphic 234">
              <a:extLst>
                <a:ext uri="{FF2B5EF4-FFF2-40B4-BE49-F238E27FC236}">
                  <a16:creationId xmlns:a16="http://schemas.microsoft.com/office/drawing/2014/main" id="{2C1027C8-3B30-801F-CD7D-DD5986925C6D}"/>
                </a:ext>
              </a:extLst>
            </p:cNvPr>
            <p:cNvGrpSpPr/>
            <p:nvPr/>
          </p:nvGrpSpPr>
          <p:grpSpPr>
            <a:xfrm>
              <a:off x="3273841" y="2338140"/>
              <a:ext cx="3495664" cy="1188682"/>
              <a:chOff x="7540326" y="1358451"/>
              <a:chExt cx="4257675" cy="1447800"/>
            </a:xfrm>
            <a:grpFill/>
          </p:grpSpPr>
          <p:sp>
            <p:nvSpPr>
              <p:cNvPr id="174" name="Freeform: Shape 173">
                <a:extLst>
                  <a:ext uri="{FF2B5EF4-FFF2-40B4-BE49-F238E27FC236}">
                    <a16:creationId xmlns:a16="http://schemas.microsoft.com/office/drawing/2014/main" id="{02D532F6-B8A5-97CA-AB5B-D51FEC02BC45}"/>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BD376D70-2E2F-4F27-C5DC-C5D5DD0B7B19}"/>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E4723BF3-FEFA-40AB-7FD9-01267174BD3F}"/>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60F632BA-B121-744A-D127-96DED41DD3A7}"/>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AE7557CB-D9B1-5339-8B11-426F4C870017}"/>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4769DC7C-4BC1-6535-8C33-99358FF11640}"/>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25" name="Graphic 166">
              <a:extLst>
                <a:ext uri="{FF2B5EF4-FFF2-40B4-BE49-F238E27FC236}">
                  <a16:creationId xmlns:a16="http://schemas.microsoft.com/office/drawing/2014/main" id="{78923C1A-AFC7-90B5-5216-F536E70E9C57}"/>
                </a:ext>
              </a:extLst>
            </p:cNvPr>
            <p:cNvGrpSpPr/>
            <p:nvPr/>
          </p:nvGrpSpPr>
          <p:grpSpPr>
            <a:xfrm>
              <a:off x="4054049" y="5011904"/>
              <a:ext cx="2667773" cy="560516"/>
              <a:chOff x="4305300" y="3052762"/>
              <a:chExt cx="3581400" cy="752475"/>
            </a:xfrm>
            <a:grpFill/>
          </p:grpSpPr>
          <p:sp>
            <p:nvSpPr>
              <p:cNvPr id="154" name="Freeform: Shape 153">
                <a:extLst>
                  <a:ext uri="{FF2B5EF4-FFF2-40B4-BE49-F238E27FC236}">
                    <a16:creationId xmlns:a16="http://schemas.microsoft.com/office/drawing/2014/main" id="{3F80250E-FC7F-95EE-4593-DE58ECE13E7E}"/>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9269A6E7-6804-99C2-42F1-B07D085712AB}"/>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AAB3F735-E9AF-E7B6-27DB-556E91A65941}"/>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66721EDA-164B-2F1B-6EDE-09A1C0248195}"/>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07490D2E-A0F7-194F-5DDD-A1C61A932FD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73504D84-A970-0614-1A0E-9D2E91AE8308}"/>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EBEFA329-1BFE-A565-AB98-B00386B1CF82}"/>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5491DBAE-5E25-195A-D3AA-42EE959DB73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C0537FFC-665C-0AE2-A7A9-54B16A828A3E}"/>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691D66E7-7CDE-BF6E-90D8-8AC8C8CDA0B4}"/>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EBF1EAF0-2183-B2E5-A94E-443A8EC4E54E}"/>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681FB62F-4E58-C2EE-4484-BB814786AA8D}"/>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3D15440A-DADA-95EC-9F71-6D6ED1ED22D5}"/>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E30F084A-E43C-4A94-E607-A0CFC9F67D66}"/>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A6639EE1-CCB8-CFC1-53CF-18E7A3E8948B}"/>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CDE83142-F2D8-CBF1-77B2-A761C498BEFE}"/>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77A4EBCC-96B7-6824-36BF-B3A32F2E4FE5}"/>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1BBB09F0-8694-C9FC-FABA-4FB66A2059EC}"/>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E1C58AB-9209-421B-EE0F-E1CD7E56E132}"/>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F6A17922-280D-AE8E-A034-75640C3E3CE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6" name="Graphic 3">
              <a:extLst>
                <a:ext uri="{FF2B5EF4-FFF2-40B4-BE49-F238E27FC236}">
                  <a16:creationId xmlns:a16="http://schemas.microsoft.com/office/drawing/2014/main" id="{4BCB6B5B-4C11-41A1-CC30-1CE8E95000E6}"/>
                </a:ext>
              </a:extLst>
            </p:cNvPr>
            <p:cNvGrpSpPr/>
            <p:nvPr/>
          </p:nvGrpSpPr>
          <p:grpSpPr>
            <a:xfrm>
              <a:off x="4386205" y="2166705"/>
              <a:ext cx="2891731" cy="3429727"/>
              <a:chOff x="5276850" y="2457450"/>
              <a:chExt cx="1638300" cy="1943100"/>
            </a:xfrm>
            <a:grpFill/>
          </p:grpSpPr>
          <p:sp>
            <p:nvSpPr>
              <p:cNvPr id="27" name="Freeform: Shape 26">
                <a:extLst>
                  <a:ext uri="{FF2B5EF4-FFF2-40B4-BE49-F238E27FC236}">
                    <a16:creationId xmlns:a16="http://schemas.microsoft.com/office/drawing/2014/main" id="{311A8BB3-71B8-B3BA-3175-DC7EA6BBEEFE}"/>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F7E0513-D4C9-3D2D-2915-F701CA2D95F1}"/>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2C09B70-CF95-77D2-9501-BDF9AE3EA731}"/>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2830C1A-B546-92A2-0C64-93F23B9445B4}"/>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16A9234-9AF0-51D4-BFF3-90981CE0B6C4}"/>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2608D49A-A621-B5F0-4CCC-147A644A831C}"/>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F247E20-29F5-E29F-7440-8CDBE642C0C2}"/>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0021E79-5429-83D8-81BC-E7D0B99BB3D3}"/>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D36327B2-F766-7618-3EE7-40A9451C6313}"/>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1E35CF91-2BD3-2E25-4D90-AB107E30F0A5}"/>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E197FD4-9546-BFEA-630F-7E5C229D6F5B}"/>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1F2E4D0-84C4-6AE1-ED64-B2123FD5B0C7}"/>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DDE6090A-64F4-E548-043A-3EBC5743B4A7}"/>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7A8DFF54-7628-7FAB-B2F9-DE6767E117A7}"/>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2A6D3B53-C7C7-E32B-08D7-908939F50CDA}"/>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7FCD4E48-CB6C-3771-B7B9-4E31B5B31FE9}"/>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46A7FAD-65E8-F7AC-9420-07B1F95580A5}"/>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B47E5DF-2273-6B4A-9E94-5AE096AA0BE8}"/>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67003CEB-677E-3175-1642-23ADF254A663}"/>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B28CD4DF-8747-0CD7-ACDD-BB6FB53DDEB3}"/>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70648FA8-59DA-CADB-AD5B-9B047289FDB2}"/>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90D93365-F778-16CD-8687-F2F892C33361}"/>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1690A70-6F9E-8E25-0594-32FECF01F9F7}"/>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1286F94-6538-05CF-6C7E-6E0090824620}"/>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B2959524-0946-8987-738E-7425EEFA92B1}"/>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BAE31CF7-3B11-D6D8-AC02-D41DBD0FE5D1}"/>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A69E1550-4D3D-5E8D-C704-DB076576B710}"/>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09CFF409-5ED2-1BFA-E33D-66DC28FAD4FF}"/>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EE5E21AC-3967-E534-9CEF-33A5C6C8A7C2}"/>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2F72BF7B-3683-5960-2860-4D9DD404C6FE}"/>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ACC0EA4D-247A-CA07-D5F1-30C68179E96C}"/>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1CAD0E0F-DD41-65B3-E3DA-A3E84552B93D}"/>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DFDAB2E1-F3DB-9D57-36B7-6F5D69DF57E6}"/>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0E617EC-B08A-4335-32F3-007DEE985B2F}"/>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FCA27912-D330-27EE-BE7A-021B3DF0F727}"/>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9DF7DB38-2B87-EC4F-56A4-4D3811C24493}"/>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30AA1DF3-DA1B-A438-80F8-45A6DA2312A0}"/>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17941C21-4774-6C74-36D1-400A9C8E0611}"/>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DC636069-CDB7-C7F0-DCF8-C59779D5D518}"/>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61A67B98-0A05-9F53-D3B1-479FF8C56CF4}"/>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55C00D0E-3470-68AB-891D-78BEFC563C9B}"/>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7F97385C-7557-16D2-F9BE-FF160400645A}"/>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F608D325-C7B1-B513-5A12-772F6E373B47}"/>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8F2D9791-81B2-87DF-2C54-C7C7D03471C1}"/>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2BAEEF7E-8877-455C-EE30-2046FE1BDC24}"/>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1E0DF674-107E-CDFC-C4D7-0EF4FA452CA2}"/>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E80FA8B2-F5F6-E010-C2AF-D6ADD422AEAD}"/>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93BA039B-6ADE-EB36-2338-E853FF28740B}"/>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3C76EA1F-4778-514D-A116-4B91EDCC9A6A}"/>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066BD3B8-D0CD-60E3-3613-211892D66283}"/>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CD400302-3C79-27A1-79CF-1F37331A2052}"/>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B14B5C2-5B99-0724-E40D-8984C8196DF3}"/>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4AC83F98-A808-8F70-C4A2-A29D978505A1}"/>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6F03F4CD-C2BB-6949-086F-A079B0E3F87F}"/>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5BB9A339-B908-621F-CF1B-823F3F734CBF}"/>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8999DE8A-F475-CA2F-D58F-99C4B9D10314}"/>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098D087-92D7-A021-2110-24A38117EC97}"/>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03C1272A-BCAD-57B4-92F7-9D5662984476}"/>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EAE4BF76-319D-77F9-977E-2D501035ADF1}"/>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EC2778B9-F323-3B12-CC56-D1D25D4464AB}"/>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110A13E-DCA0-3374-9D06-F71E5B70552E}"/>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DC71519D-01F4-0C48-C983-11C5628C9F1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A0496656-3E71-17B0-B22E-E7064280D9FE}"/>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E60D514-28C2-6A7C-981D-F2EB352A08D2}"/>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B21C4D20-A4CE-BD6E-DACB-E9BACBB2D3B2}"/>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BF64178F-4CFE-E521-0F35-6A414606F8B8}"/>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56222B8-EBD9-D9AB-6995-CD9E10B84224}"/>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226AC148-096C-C464-B9A6-F5D625CE6FEE}"/>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DD3732F-DB20-0E14-8DAA-87B7EDFA1B4C}"/>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5DF51445-6179-9EC4-22BF-72A8D7433B00}"/>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0B5EDD1C-B4E9-4593-B48A-C6357775E3EB}"/>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2CC9E6A-BC0B-B585-532F-EAD577E396A9}"/>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A42ED96D-63AE-50AE-130B-A47C3FD52E88}"/>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F9AACD14-34E5-F7E7-F1EB-1850ECDD7513}"/>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28F04602-E51A-9F68-B5C7-3B2CC5F1B2B7}"/>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E2545507-E635-5E3C-BFD3-2DCA5EE5C37F}"/>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100C9205-F0EA-7B64-81F3-5221474E31E8}"/>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BB820604-B7E6-2317-2D69-D1DA082E727B}"/>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30E40AAF-2DBD-A06A-A160-57E829DCFF8B}"/>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B70E0CFC-6440-5FC1-40D4-A32D55E90623}"/>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9C5333F8-308F-D2F5-B9B6-13475F1EB5A3}"/>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C0A04F2C-4E85-AA55-3ADA-8605CC12B143}"/>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77152BF8-9B4B-F211-636C-E903727CEED2}"/>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D3AAC0F9-378E-F7A1-3719-B2A97EE1FA0E}"/>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102C78DF-779A-B1D5-220D-29BEC624E00F}"/>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0C4C9B61-4714-8C55-4D67-8B0724AD49D6}"/>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9ABE347F-6DB4-6716-5272-76569D9D34AA}"/>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2079B3D8-6626-7B8B-5F7A-425E56AE0312}"/>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C437743C-2992-9F82-BEB6-D35ABD39D6DD}"/>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E68C664-239F-6C38-DFBA-5B62BDDE303B}"/>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F0C74A15-9B11-9B28-E163-F42C7B5D9167}"/>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31E85C02-1FB1-0A95-537D-E5F7414EC84B}"/>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1FE02CCE-6956-987C-F3D7-27C8910BC585}"/>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70C198D9-27FB-5D2D-0462-DA630089A745}"/>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31F1C1B9-82FD-1FF9-0076-CCF7D0BC8F8B}"/>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C6914A79-3AD6-E0B2-F562-07355527CCFC}"/>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2EB6CD9F-F68C-85DE-05FF-96BF2B54C4D0}"/>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96BEE5CE-9931-21F6-6AB2-169C68272E44}"/>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24761FBF-87E3-3969-6D08-1AEC9B03CC29}"/>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BF1A61FB-4EAB-EF4E-F3EA-AAAEF538701D}"/>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67939DDC-08D1-FF73-D915-6134196A2D46}"/>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6918AD91-EB95-D50E-23EB-40E1282C7A3B}"/>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C70EB0F9-B62B-E268-1111-B2E4C1992889}"/>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0A42CA4E-C91F-D135-0D73-5B3DCEA500FD}"/>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7DE12BCA-70BB-1452-C51A-129B1561BC92}"/>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31568BA7-D87A-C7E0-45EF-98F998F69A22}"/>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E3B7BD43-0A3F-2F16-553A-6E33881FDE9D}"/>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3D91154-DCEB-4402-615C-94BDF6142700}"/>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A2F97347-F203-8FAB-254B-8B44CEDF3996}"/>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D9BA9CB8-3368-5D6C-7829-6C2599F3E97D}"/>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50B493EC-4BE1-6FB7-9B8D-85E27219CD85}"/>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C4C6064D-79D7-5ACB-4FC3-5953E2D18BF0}"/>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2E72383E-5BDA-C1F1-B017-9C88EFB2B6BC}"/>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A1A14F94-02A7-C52B-0338-0F7BFC2AD085}"/>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BD730BEB-6543-F963-BBD1-FA57115C325B}"/>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3DC36D26-5A17-A9C6-6AAB-37F47780F020}"/>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7ECDD346-1232-0CCA-384E-EE6AAA8F17CD}"/>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1B9DEB28-7050-C645-5623-573D8802D354}"/>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595AAD32-2D47-B45B-C39F-87BC8058B0ED}"/>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9159273F-59C1-58FE-2536-915AD105C34A}"/>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4F4C182A-8117-9999-9728-9D1F52FEBB0A}"/>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A4B609F5-8A11-8EA8-A3E1-0FB518F802E5}"/>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E20072F-5B6C-ECDA-1FE6-226EC9C2E701}"/>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9DE0C93E-A3D0-D0A3-B6D8-C77DD55AA554}"/>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EC05EF18-13BA-71A5-309F-40DB29C4FDA4}"/>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B8BD2DBD-ECF8-E834-D783-83AAC8BA7487}"/>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4795C1FF-1053-FE92-FA25-C9F0D0676A28}"/>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2352952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06489-5597-43A4-B42F-CCC9FE8B833A}"/>
              </a:ext>
            </a:extLst>
          </p:cNvPr>
          <p:cNvSpPr txBox="1"/>
          <p:nvPr/>
        </p:nvSpPr>
        <p:spPr>
          <a:xfrm>
            <a:off x="3191608" y="998677"/>
            <a:ext cx="5808784" cy="430887"/>
          </a:xfrm>
          <a:prstGeom prst="rect">
            <a:avLst/>
          </a:prstGeom>
          <a:solidFill>
            <a:schemeClr val="accent3">
              <a:lumMod val="50000"/>
            </a:schemeClr>
          </a:solidFill>
        </p:spPr>
        <p:txBody>
          <a:bodyPr wrap="square" lIns="36000" tIns="0" rIns="36000" bIns="0" rtlCol="0">
            <a:spAutoFit/>
          </a:bodyPr>
          <a:lstStyle/>
          <a:p>
            <a:pPr algn="ctr"/>
            <a:r>
              <a:rPr lang="en-US" sz="2800" dirty="0">
                <a:solidFill>
                  <a:schemeClr val="bg1"/>
                </a:solidFill>
              </a:rPr>
              <a:t>Infer</a:t>
            </a:r>
          </a:p>
        </p:txBody>
      </p:sp>
      <p:pic>
        <p:nvPicPr>
          <p:cNvPr id="4" name="Graphic 3">
            <a:extLst>
              <a:ext uri="{FF2B5EF4-FFF2-40B4-BE49-F238E27FC236}">
                <a16:creationId xmlns:a16="http://schemas.microsoft.com/office/drawing/2014/main" id="{C2190742-A387-4D30-AB2F-8032059C34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13568" y="2939235"/>
            <a:ext cx="2616290" cy="2396742"/>
          </a:xfrm>
          <a:prstGeom prst="rect">
            <a:avLst/>
          </a:prstGeom>
        </p:spPr>
      </p:pic>
      <p:grpSp>
        <p:nvGrpSpPr>
          <p:cNvPr id="11" name="Group 10">
            <a:extLst>
              <a:ext uri="{FF2B5EF4-FFF2-40B4-BE49-F238E27FC236}">
                <a16:creationId xmlns:a16="http://schemas.microsoft.com/office/drawing/2014/main" id="{FC1B7BFB-6103-4204-B393-1FB4A0ECE216}"/>
              </a:ext>
            </a:extLst>
          </p:cNvPr>
          <p:cNvGrpSpPr/>
          <p:nvPr/>
        </p:nvGrpSpPr>
        <p:grpSpPr>
          <a:xfrm>
            <a:off x="6769895" y="2269174"/>
            <a:ext cx="589085" cy="589085"/>
            <a:chOff x="1582614" y="2839915"/>
            <a:chExt cx="589085" cy="589085"/>
          </a:xfrm>
        </p:grpSpPr>
        <p:sp>
          <p:nvSpPr>
            <p:cNvPr id="9" name="Rectangle 8">
              <a:extLst>
                <a:ext uri="{FF2B5EF4-FFF2-40B4-BE49-F238E27FC236}">
                  <a16:creationId xmlns:a16="http://schemas.microsoft.com/office/drawing/2014/main" id="{DBC63653-33AF-440C-B443-C3007D7E6EC2}"/>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A9E66F-C786-47CE-839E-48CA6D2D68CE}"/>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A0C07F4-8744-4FD2-A4C9-F34903835141}"/>
              </a:ext>
            </a:extLst>
          </p:cNvPr>
          <p:cNvGrpSpPr/>
          <p:nvPr/>
        </p:nvGrpSpPr>
        <p:grpSpPr>
          <a:xfrm rot="5400000">
            <a:off x="9623018" y="2269174"/>
            <a:ext cx="589085" cy="589085"/>
            <a:chOff x="1582614" y="2839915"/>
            <a:chExt cx="589085" cy="589085"/>
          </a:xfrm>
        </p:grpSpPr>
        <p:sp>
          <p:nvSpPr>
            <p:cNvPr id="13" name="Rectangle 12">
              <a:extLst>
                <a:ext uri="{FF2B5EF4-FFF2-40B4-BE49-F238E27FC236}">
                  <a16:creationId xmlns:a16="http://schemas.microsoft.com/office/drawing/2014/main" id="{1C875B88-9A15-4E2A-BD66-0E624DF23EF3}"/>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7C95865-457E-4F13-8AF5-1165DB71AEE0}"/>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0E250D89-5E15-4986-A3EC-7A0B040FC259}"/>
              </a:ext>
            </a:extLst>
          </p:cNvPr>
          <p:cNvGrpSpPr/>
          <p:nvPr/>
        </p:nvGrpSpPr>
        <p:grpSpPr>
          <a:xfrm flipV="1">
            <a:off x="6769895" y="5117841"/>
            <a:ext cx="589085" cy="589085"/>
            <a:chOff x="1582614" y="2839915"/>
            <a:chExt cx="589085" cy="589085"/>
          </a:xfrm>
        </p:grpSpPr>
        <p:sp>
          <p:nvSpPr>
            <p:cNvPr id="16" name="Rectangle 15">
              <a:extLst>
                <a:ext uri="{FF2B5EF4-FFF2-40B4-BE49-F238E27FC236}">
                  <a16:creationId xmlns:a16="http://schemas.microsoft.com/office/drawing/2014/main" id="{575FE9D5-3800-4CC3-B62C-C6B96B13F1B8}"/>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A82CED-784D-41E8-9F27-D7B8F2A70B42}"/>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F9ECE2DF-48F9-40EB-87C1-DF24270DF8BC}"/>
              </a:ext>
            </a:extLst>
          </p:cNvPr>
          <p:cNvGrpSpPr/>
          <p:nvPr/>
        </p:nvGrpSpPr>
        <p:grpSpPr>
          <a:xfrm rot="16200000" flipV="1">
            <a:off x="9623018" y="5117841"/>
            <a:ext cx="589085" cy="589085"/>
            <a:chOff x="1582614" y="2839915"/>
            <a:chExt cx="589085" cy="589085"/>
          </a:xfrm>
        </p:grpSpPr>
        <p:sp>
          <p:nvSpPr>
            <p:cNvPr id="19" name="Rectangle 18">
              <a:extLst>
                <a:ext uri="{FF2B5EF4-FFF2-40B4-BE49-F238E27FC236}">
                  <a16:creationId xmlns:a16="http://schemas.microsoft.com/office/drawing/2014/main" id="{BE728039-E046-493F-AC4B-DE66C9D9B2D6}"/>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5FF8D4E-D02B-4C7A-B042-DD28BE662AD5}"/>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A98FBEF2-C195-4497-9F68-862ABDB9360B}"/>
              </a:ext>
            </a:extLst>
          </p:cNvPr>
          <p:cNvSpPr txBox="1"/>
          <p:nvPr/>
        </p:nvSpPr>
        <p:spPr>
          <a:xfrm>
            <a:off x="1536012" y="2857908"/>
            <a:ext cx="4260811" cy="2462213"/>
          </a:xfrm>
          <a:prstGeom prst="rect">
            <a:avLst/>
          </a:prstGeom>
          <a:noFill/>
        </p:spPr>
        <p:txBody>
          <a:bodyPr wrap="square" rtlCol="0">
            <a:spAutoFit/>
          </a:bodyPr>
          <a:lstStyle/>
          <a:p>
            <a:pPr algn="just"/>
            <a:r>
              <a:rPr lang="en-US" altLang="ko-KR" sz="1400" dirty="0">
                <a:solidFill>
                  <a:schemeClr val="bg1"/>
                </a:solidFill>
                <a:cs typeface="Arial" pitchFamily="34" charset="0"/>
              </a:rPr>
              <a:t>The SDR Classifier's infer method is used to make predictions for new input data. It takes as input an SDR representing the current input, and an SDR representing the previous context or state of the sequence. </a:t>
            </a:r>
          </a:p>
          <a:p>
            <a:pPr algn="just"/>
            <a:endParaRPr lang="en-US" altLang="ko-KR" sz="1400" dirty="0">
              <a:solidFill>
                <a:schemeClr val="bg1"/>
              </a:solidFill>
              <a:cs typeface="Arial" pitchFamily="34" charset="0"/>
            </a:endParaRPr>
          </a:p>
          <a:p>
            <a:pPr algn="just"/>
            <a:r>
              <a:rPr lang="en-US" altLang="ko-KR" sz="1400" dirty="0">
                <a:solidFill>
                  <a:schemeClr val="bg1"/>
                </a:solidFill>
                <a:cs typeface="Arial" pitchFamily="34" charset="0"/>
              </a:rPr>
              <a:t>The infer method uses the stored memory from past input sequences to predict the next output in the sequence based on the current input and previous state.</a:t>
            </a:r>
          </a:p>
          <a:p>
            <a:pPr algn="just"/>
            <a:endParaRPr lang="en-US" altLang="ko-KR" sz="1400" dirty="0">
              <a:solidFill>
                <a:schemeClr val="bg1"/>
              </a:solidFill>
              <a:cs typeface="Arial" pitchFamily="34" charset="0"/>
            </a:endParaRPr>
          </a:p>
        </p:txBody>
      </p:sp>
    </p:spTree>
    <p:extLst>
      <p:ext uri="{BB962C8B-B14F-4D97-AF65-F5344CB8AC3E}">
        <p14:creationId xmlns:p14="http://schemas.microsoft.com/office/powerpoint/2010/main" val="3992682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C9E7AF35-8116-4962-B1EC-6B1FF6F1DC08}"/>
              </a:ext>
            </a:extLst>
          </p:cNvPr>
          <p:cNvGrpSpPr/>
          <p:nvPr/>
        </p:nvGrpSpPr>
        <p:grpSpPr>
          <a:xfrm>
            <a:off x="1395046" y="1136223"/>
            <a:ext cx="9401908" cy="3468330"/>
            <a:chOff x="1093177" y="989695"/>
            <a:chExt cx="10005646" cy="3691046"/>
          </a:xfrm>
          <a:solidFill>
            <a:schemeClr val="accent1">
              <a:lumMod val="50000"/>
            </a:schemeClr>
          </a:solidFill>
        </p:grpSpPr>
        <p:sp>
          <p:nvSpPr>
            <p:cNvPr id="34" name="Freeform: Shape 33">
              <a:extLst>
                <a:ext uri="{FF2B5EF4-FFF2-40B4-BE49-F238E27FC236}">
                  <a16:creationId xmlns:a16="http://schemas.microsoft.com/office/drawing/2014/main" id="{74302FF1-D9B6-4C53-A2F6-0E3993A2689C}"/>
                </a:ext>
              </a:extLst>
            </p:cNvPr>
            <p:cNvSpPr/>
            <p:nvPr/>
          </p:nvSpPr>
          <p:spPr>
            <a:xfrm flipH="1" flipV="1">
              <a:off x="6623408" y="1349111"/>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7903A63-4FFE-45B1-82B1-6934A2CAAEAC}"/>
                </a:ext>
              </a:extLst>
            </p:cNvPr>
            <p:cNvSpPr/>
            <p:nvPr/>
          </p:nvSpPr>
          <p:spPr>
            <a:xfrm>
              <a:off x="1667706" y="1575962"/>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0A1C6270-AAE8-43D7-B33E-A9AC33F2D067}"/>
                </a:ext>
              </a:extLst>
            </p:cNvPr>
            <p:cNvSpPr/>
            <p:nvPr/>
          </p:nvSpPr>
          <p:spPr>
            <a:xfrm flipH="1" flipV="1">
              <a:off x="6724533" y="2670316"/>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40" name="Graphic 2">
              <a:extLst>
                <a:ext uri="{FF2B5EF4-FFF2-40B4-BE49-F238E27FC236}">
                  <a16:creationId xmlns:a16="http://schemas.microsoft.com/office/drawing/2014/main" id="{53347B15-B39D-4B3A-92A7-16F069593A4D}"/>
                </a:ext>
              </a:extLst>
            </p:cNvPr>
            <p:cNvSpPr/>
            <p:nvPr/>
          </p:nvSpPr>
          <p:spPr>
            <a:xfrm>
              <a:off x="4692156" y="989695"/>
              <a:ext cx="2795565" cy="3631621"/>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 name="connsiteX0" fmla="*/ 173835 w 788240"/>
                <a:gd name="connsiteY0" fmla="*/ 1023975 h 1023975"/>
                <a:gd name="connsiteX1" fmla="*/ 639815 w 788240"/>
                <a:gd name="connsiteY1" fmla="*/ 954560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8932"/>
                <a:gd name="connsiteX1" fmla="*/ 654690 w 788240"/>
                <a:gd name="connsiteY1" fmla="*/ 1028932 h 1028932"/>
                <a:gd name="connsiteX2" fmla="*/ 603620 w 788240"/>
                <a:gd name="connsiteY2" fmla="*/ 878360 h 1028932"/>
                <a:gd name="connsiteX3" fmla="*/ 679820 w 788240"/>
                <a:gd name="connsiteY3" fmla="*/ 618328 h 1028932"/>
                <a:gd name="connsiteX4" fmla="*/ 778880 w 788240"/>
                <a:gd name="connsiteY4" fmla="*/ 276380 h 1028932"/>
                <a:gd name="connsiteX5" fmla="*/ 352160 w 788240"/>
                <a:gd name="connsiteY5" fmla="*/ 7775 h 1028932"/>
                <a:gd name="connsiteX6" fmla="*/ 116893 w 788240"/>
                <a:gd name="connsiteY6" fmla="*/ 203990 h 1028932"/>
                <a:gd name="connsiteX7" fmla="*/ 109273 w 788240"/>
                <a:gd name="connsiteY7" fmla="*/ 263045 h 1028932"/>
                <a:gd name="connsiteX8" fmla="*/ 52123 w 788240"/>
                <a:gd name="connsiteY8" fmla="*/ 360200 h 1028932"/>
                <a:gd name="connsiteX9" fmla="*/ 6403 w 788240"/>
                <a:gd name="connsiteY9" fmla="*/ 420208 h 1028932"/>
                <a:gd name="connsiteX10" fmla="*/ 16880 w 788240"/>
                <a:gd name="connsiteY10" fmla="*/ 508790 h 1028932"/>
                <a:gd name="connsiteX11" fmla="*/ 55933 w 788240"/>
                <a:gd name="connsiteY11" fmla="*/ 544985 h 1028932"/>
                <a:gd name="connsiteX12" fmla="*/ 11165 w 788240"/>
                <a:gd name="connsiteY12" fmla="*/ 563083 h 1028932"/>
                <a:gd name="connsiteX13" fmla="*/ 23548 w 788240"/>
                <a:gd name="connsiteY13" fmla="*/ 602135 h 1028932"/>
                <a:gd name="connsiteX14" fmla="*/ 22595 w 788240"/>
                <a:gd name="connsiteY14" fmla="*/ 665953 h 1028932"/>
                <a:gd name="connsiteX15" fmla="*/ 78793 w 788240"/>
                <a:gd name="connsiteY15" fmla="*/ 737390 h 1028932"/>
                <a:gd name="connsiteX16" fmla="*/ 217858 w 788240"/>
                <a:gd name="connsiteY16" fmla="*/ 757393 h 1028932"/>
                <a:gd name="connsiteX17" fmla="*/ 173835 w 788240"/>
                <a:gd name="connsiteY17" fmla="*/ 1023975 h 1028932"/>
                <a:gd name="connsiteX0" fmla="*/ 173835 w 788240"/>
                <a:gd name="connsiteY0" fmla="*/ 1023975 h 1023975"/>
                <a:gd name="connsiteX1" fmla="*/ 674523 w 788240"/>
                <a:gd name="connsiteY1" fmla="*/ 1023974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4058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9016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21495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88240" h="1023975">
                  <a:moveTo>
                    <a:pt x="173835" y="1023975"/>
                  </a:moveTo>
                  <a:lnTo>
                    <a:pt x="679481" y="1021495"/>
                  </a:lnTo>
                  <a:cubicBezTo>
                    <a:pt x="666146" y="995778"/>
                    <a:pt x="612193" y="896458"/>
                    <a:pt x="603620" y="878360"/>
                  </a:cubicBezTo>
                  <a:cubicBezTo>
                    <a:pt x="579808" y="822163"/>
                    <a:pt x="596953" y="699290"/>
                    <a:pt x="679820" y="618328"/>
                  </a:cubicBezTo>
                  <a:cubicBezTo>
                    <a:pt x="758878" y="541175"/>
                    <a:pt x="810313" y="391633"/>
                    <a:pt x="778880" y="276380"/>
                  </a:cubicBezTo>
                  <a:cubicBezTo>
                    <a:pt x="727445" y="85880"/>
                    <a:pt x="555995" y="-32230"/>
                    <a:pt x="352160" y="7775"/>
                  </a:cubicBezTo>
                  <a:cubicBezTo>
                    <a:pt x="352160" y="7775"/>
                    <a:pt x="175948" y="29683"/>
                    <a:pt x="116893" y="203990"/>
                  </a:cubicBezTo>
                  <a:cubicBezTo>
                    <a:pt x="116893" y="203990"/>
                    <a:pt x="107368" y="229708"/>
                    <a:pt x="109273" y="263045"/>
                  </a:cubicBezTo>
                  <a:cubicBezTo>
                    <a:pt x="114035" y="316385"/>
                    <a:pt x="75935" y="347818"/>
                    <a:pt x="52123" y="360200"/>
                  </a:cubicBezTo>
                  <a:cubicBezTo>
                    <a:pt x="27358" y="373535"/>
                    <a:pt x="-16457" y="395443"/>
                    <a:pt x="6403" y="420208"/>
                  </a:cubicBezTo>
                  <a:cubicBezTo>
                    <a:pt x="34025" y="450688"/>
                    <a:pt x="32120" y="489740"/>
                    <a:pt x="16880" y="508790"/>
                  </a:cubicBezTo>
                  <a:cubicBezTo>
                    <a:pt x="-2170" y="531650"/>
                    <a:pt x="53075" y="532603"/>
                    <a:pt x="55933" y="544985"/>
                  </a:cubicBezTo>
                  <a:cubicBezTo>
                    <a:pt x="58790" y="558320"/>
                    <a:pt x="14975" y="547843"/>
                    <a:pt x="11165" y="563083"/>
                  </a:cubicBezTo>
                  <a:cubicBezTo>
                    <a:pt x="7355" y="579275"/>
                    <a:pt x="19738" y="583085"/>
                    <a:pt x="23548" y="602135"/>
                  </a:cubicBezTo>
                  <a:cubicBezTo>
                    <a:pt x="27358" y="621185"/>
                    <a:pt x="24500" y="656428"/>
                    <a:pt x="22595" y="665953"/>
                  </a:cubicBezTo>
                  <a:cubicBezTo>
                    <a:pt x="20690" y="675478"/>
                    <a:pt x="26405" y="732628"/>
                    <a:pt x="78793" y="737390"/>
                  </a:cubicBezTo>
                  <a:cubicBezTo>
                    <a:pt x="131180" y="742153"/>
                    <a:pt x="196903" y="731675"/>
                    <a:pt x="217858" y="757393"/>
                  </a:cubicBezTo>
                  <a:cubicBezTo>
                    <a:pt x="236908" y="783110"/>
                    <a:pt x="197647" y="952538"/>
                    <a:pt x="173835" y="1023975"/>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616EB048-7D81-463A-970A-20BB88838548}"/>
                </a:ext>
              </a:extLst>
            </p:cNvPr>
            <p:cNvSpPr/>
            <p:nvPr/>
          </p:nvSpPr>
          <p:spPr>
            <a:xfrm>
              <a:off x="1912556" y="2967547"/>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9" name="Rectangle 38">
              <a:extLst>
                <a:ext uri="{FF2B5EF4-FFF2-40B4-BE49-F238E27FC236}">
                  <a16:creationId xmlns:a16="http://schemas.microsoft.com/office/drawing/2014/main" id="{EA19F564-C784-4AD8-912A-2FD004D79F20}"/>
                </a:ext>
              </a:extLst>
            </p:cNvPr>
            <p:cNvSpPr/>
            <p:nvPr/>
          </p:nvSpPr>
          <p:spPr>
            <a:xfrm>
              <a:off x="1093177" y="4613033"/>
              <a:ext cx="10005646" cy="6770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D02F4B8E-9B3E-4F0F-A7A3-4E4CCE2F61D7}"/>
              </a:ext>
            </a:extLst>
          </p:cNvPr>
          <p:cNvSpPr txBox="1"/>
          <p:nvPr/>
        </p:nvSpPr>
        <p:spPr>
          <a:xfrm>
            <a:off x="3191608" y="4848677"/>
            <a:ext cx="5808784" cy="430887"/>
          </a:xfrm>
          <a:prstGeom prst="rect">
            <a:avLst/>
          </a:prstGeom>
          <a:solidFill>
            <a:schemeClr val="accent1">
              <a:lumMod val="50000"/>
            </a:schemeClr>
          </a:solidFill>
        </p:spPr>
        <p:txBody>
          <a:bodyPr wrap="square" lIns="36000" tIns="0" rIns="36000" bIns="0" rtlCol="0">
            <a:spAutoFit/>
          </a:bodyPr>
          <a:lstStyle/>
          <a:p>
            <a:pPr algn="ctr"/>
            <a:r>
              <a:rPr lang="en-US" sz="2800" dirty="0">
                <a:solidFill>
                  <a:schemeClr val="bg1"/>
                </a:solidFill>
              </a:rPr>
              <a:t>Results</a:t>
            </a:r>
          </a:p>
        </p:txBody>
      </p:sp>
    </p:spTree>
    <p:extLst>
      <p:ext uri="{BB962C8B-B14F-4D97-AF65-F5344CB8AC3E}">
        <p14:creationId xmlns:p14="http://schemas.microsoft.com/office/powerpoint/2010/main" val="3234894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8" name="Group 297">
            <a:extLst>
              <a:ext uri="{FF2B5EF4-FFF2-40B4-BE49-F238E27FC236}">
                <a16:creationId xmlns:a16="http://schemas.microsoft.com/office/drawing/2014/main" id="{3A387BFF-4DBC-46EE-B1D2-25506F702EB3}"/>
              </a:ext>
            </a:extLst>
          </p:cNvPr>
          <p:cNvGrpSpPr/>
          <p:nvPr/>
        </p:nvGrpSpPr>
        <p:grpSpPr>
          <a:xfrm>
            <a:off x="4383359" y="78951"/>
            <a:ext cx="7483064" cy="6700097"/>
            <a:chOff x="4594375" y="96827"/>
            <a:chExt cx="7483064" cy="6700097"/>
          </a:xfrm>
        </p:grpSpPr>
        <p:grpSp>
          <p:nvGrpSpPr>
            <p:cNvPr id="54" name="Graphic 166">
              <a:extLst>
                <a:ext uri="{FF2B5EF4-FFF2-40B4-BE49-F238E27FC236}">
                  <a16:creationId xmlns:a16="http://schemas.microsoft.com/office/drawing/2014/main" id="{DD24B049-2406-4190-AFD8-9AE5D6BE3EFA}"/>
                </a:ext>
              </a:extLst>
            </p:cNvPr>
            <p:cNvGrpSpPr/>
            <p:nvPr/>
          </p:nvGrpSpPr>
          <p:grpSpPr>
            <a:xfrm rot="10800000">
              <a:off x="5030867" y="1166911"/>
              <a:ext cx="5370598" cy="1148680"/>
              <a:chOff x="4298394" y="3045618"/>
              <a:chExt cx="3591640" cy="768191"/>
            </a:xfrm>
            <a:solidFill>
              <a:schemeClr val="bg1"/>
            </a:solidFill>
          </p:grpSpPr>
          <p:sp>
            <p:nvSpPr>
              <p:cNvPr id="256" name="Freeform: Shape 255">
                <a:extLst>
                  <a:ext uri="{FF2B5EF4-FFF2-40B4-BE49-F238E27FC236}">
                    <a16:creationId xmlns:a16="http://schemas.microsoft.com/office/drawing/2014/main" id="{ADFA34FA-530D-4338-B84E-A23F8C1CBCB4}"/>
                  </a:ext>
                </a:extLst>
              </p:cNvPr>
              <p:cNvSpPr/>
              <p:nvPr/>
            </p:nvSpPr>
            <p:spPr>
              <a:xfrm>
                <a:off x="4401979" y="3311365"/>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57" name="Freeform: Shape 256">
                <a:extLst>
                  <a:ext uri="{FF2B5EF4-FFF2-40B4-BE49-F238E27FC236}">
                    <a16:creationId xmlns:a16="http://schemas.microsoft.com/office/drawing/2014/main" id="{C4CE085A-5B5C-4E08-ABB9-DEB421519985}"/>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58" name="Freeform: Shape 257">
                <a:extLst>
                  <a:ext uri="{FF2B5EF4-FFF2-40B4-BE49-F238E27FC236}">
                    <a16:creationId xmlns:a16="http://schemas.microsoft.com/office/drawing/2014/main" id="{5D128A36-2DB1-4E37-BF69-B8D687CE44D9}"/>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59" name="Freeform: Shape 258">
                <a:extLst>
                  <a:ext uri="{FF2B5EF4-FFF2-40B4-BE49-F238E27FC236}">
                    <a16:creationId xmlns:a16="http://schemas.microsoft.com/office/drawing/2014/main" id="{16D2BC86-ABD9-43C3-A997-78764721129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3DE54CCF-A671-4D10-AC57-2756B07852EF}"/>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542FF827-3A08-4463-839F-F6BF2DE76D04}"/>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8038CA91-31B3-4919-A1EF-9016DA68B397}"/>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EB2D25F5-EFB0-41C6-9894-4B4765210B66}"/>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7A104985-879D-4D52-AE55-D42312D3177C}"/>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286FDF11-F944-4EF3-8C34-6FFCEAFDE555}"/>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AB3FC3F4-97BC-4E9D-AA69-C47A5F4DEB15}"/>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2C711E36-0CDB-4A3A-A8BE-3DCDF0602E4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09D6EB11-A836-41C2-8E1F-40F38CC7A83A}"/>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64CA6662-09B2-4225-AD62-979ECE31857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FF268ADE-984D-4689-9CBB-F66A87012CA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8F96B2B5-1018-4C86-B651-F86F6DCF4B5F}"/>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6B434EA9-4D93-4091-801A-8D1CEFA2AB72}"/>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73" name="Freeform: Shape 272">
                <a:extLst>
                  <a:ext uri="{FF2B5EF4-FFF2-40B4-BE49-F238E27FC236}">
                    <a16:creationId xmlns:a16="http://schemas.microsoft.com/office/drawing/2014/main" id="{0547EB96-535A-441D-8A9C-814876AFB8B2}"/>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74" name="Freeform: Shape 273">
                <a:extLst>
                  <a:ext uri="{FF2B5EF4-FFF2-40B4-BE49-F238E27FC236}">
                    <a16:creationId xmlns:a16="http://schemas.microsoft.com/office/drawing/2014/main" id="{B8DA4376-393D-4EE2-BC37-BFB07B12051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75" name="Freeform: Shape 274">
                <a:extLst>
                  <a:ext uri="{FF2B5EF4-FFF2-40B4-BE49-F238E27FC236}">
                    <a16:creationId xmlns:a16="http://schemas.microsoft.com/office/drawing/2014/main" id="{5C4E5B74-AF9B-4DFB-9099-7290E9D4F7FD}"/>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pic>
          <p:nvPicPr>
            <p:cNvPr id="55" name="Graphic 54">
              <a:extLst>
                <a:ext uri="{FF2B5EF4-FFF2-40B4-BE49-F238E27FC236}">
                  <a16:creationId xmlns:a16="http://schemas.microsoft.com/office/drawing/2014/main" id="{1E0C24CB-9258-4DD6-968C-7B03638308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94375" y="2168764"/>
              <a:ext cx="5383773" cy="1153665"/>
            </a:xfrm>
            <a:prstGeom prst="rect">
              <a:avLst/>
            </a:prstGeom>
          </p:spPr>
        </p:pic>
        <p:pic>
          <p:nvPicPr>
            <p:cNvPr id="56" name="Graphic 55">
              <a:extLst>
                <a:ext uri="{FF2B5EF4-FFF2-40B4-BE49-F238E27FC236}">
                  <a16:creationId xmlns:a16="http://schemas.microsoft.com/office/drawing/2014/main" id="{AF78C48E-1E9D-4C21-B7F6-733EAC936F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44855" y="3473578"/>
              <a:ext cx="5383773" cy="1153665"/>
            </a:xfrm>
            <a:prstGeom prst="rect">
              <a:avLst/>
            </a:prstGeom>
          </p:spPr>
        </p:pic>
        <p:pic>
          <p:nvPicPr>
            <p:cNvPr id="57" name="Graphic 56">
              <a:extLst>
                <a:ext uri="{FF2B5EF4-FFF2-40B4-BE49-F238E27FC236}">
                  <a16:creationId xmlns:a16="http://schemas.microsoft.com/office/drawing/2014/main" id="{6454CA2C-015F-4BB0-9594-1F18D7B410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70290" y="4405516"/>
              <a:ext cx="5383773" cy="1153665"/>
            </a:xfrm>
            <a:prstGeom prst="rect">
              <a:avLst/>
            </a:prstGeom>
          </p:spPr>
        </p:pic>
        <p:grpSp>
          <p:nvGrpSpPr>
            <p:cNvPr id="58" name="Graphic 166">
              <a:extLst>
                <a:ext uri="{FF2B5EF4-FFF2-40B4-BE49-F238E27FC236}">
                  <a16:creationId xmlns:a16="http://schemas.microsoft.com/office/drawing/2014/main" id="{3708846D-6ED3-4A0A-8B25-3EFC760A0952}"/>
                </a:ext>
              </a:extLst>
            </p:cNvPr>
            <p:cNvGrpSpPr/>
            <p:nvPr/>
          </p:nvGrpSpPr>
          <p:grpSpPr>
            <a:xfrm rot="10800000">
              <a:off x="5079874" y="2411771"/>
              <a:ext cx="5370598" cy="1148680"/>
              <a:chOff x="4298394" y="3045618"/>
              <a:chExt cx="3591640" cy="768191"/>
            </a:xfrm>
            <a:solidFill>
              <a:schemeClr val="bg1"/>
            </a:solidFill>
          </p:grpSpPr>
          <p:sp>
            <p:nvSpPr>
              <p:cNvPr id="236" name="Freeform: Shape 235">
                <a:extLst>
                  <a:ext uri="{FF2B5EF4-FFF2-40B4-BE49-F238E27FC236}">
                    <a16:creationId xmlns:a16="http://schemas.microsoft.com/office/drawing/2014/main" id="{1624EF58-90D9-4C45-969F-8D407FC234A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37" name="Freeform: Shape 236">
                <a:extLst>
                  <a:ext uri="{FF2B5EF4-FFF2-40B4-BE49-F238E27FC236}">
                    <a16:creationId xmlns:a16="http://schemas.microsoft.com/office/drawing/2014/main" id="{CD526DA9-D6D1-4973-A959-94FE1623D099}"/>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38" name="Freeform: Shape 237">
                <a:extLst>
                  <a:ext uri="{FF2B5EF4-FFF2-40B4-BE49-F238E27FC236}">
                    <a16:creationId xmlns:a16="http://schemas.microsoft.com/office/drawing/2014/main" id="{145A0E55-8188-4D39-B863-1CB01A14E87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39" name="Freeform: Shape 238">
                <a:extLst>
                  <a:ext uri="{FF2B5EF4-FFF2-40B4-BE49-F238E27FC236}">
                    <a16:creationId xmlns:a16="http://schemas.microsoft.com/office/drawing/2014/main" id="{CE6A694E-6853-4A05-A33E-13AEFB3B2DD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40" name="Freeform: Shape 239">
                <a:extLst>
                  <a:ext uri="{FF2B5EF4-FFF2-40B4-BE49-F238E27FC236}">
                    <a16:creationId xmlns:a16="http://schemas.microsoft.com/office/drawing/2014/main" id="{C739DA6E-6293-4EB7-BD8F-972157B644F5}"/>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41" name="Freeform: Shape 240">
                <a:extLst>
                  <a:ext uri="{FF2B5EF4-FFF2-40B4-BE49-F238E27FC236}">
                    <a16:creationId xmlns:a16="http://schemas.microsoft.com/office/drawing/2014/main" id="{6D31D40B-B773-4059-9E01-214188B8AEE5}"/>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42" name="Freeform: Shape 241">
                <a:extLst>
                  <a:ext uri="{FF2B5EF4-FFF2-40B4-BE49-F238E27FC236}">
                    <a16:creationId xmlns:a16="http://schemas.microsoft.com/office/drawing/2014/main" id="{9CE84FD8-45FF-419B-BC8B-AFE6CE3080E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43" name="Freeform: Shape 242">
                <a:extLst>
                  <a:ext uri="{FF2B5EF4-FFF2-40B4-BE49-F238E27FC236}">
                    <a16:creationId xmlns:a16="http://schemas.microsoft.com/office/drawing/2014/main" id="{12617C25-4BE9-4989-BCAC-34B739CAC3C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44" name="Freeform: Shape 243">
                <a:extLst>
                  <a:ext uri="{FF2B5EF4-FFF2-40B4-BE49-F238E27FC236}">
                    <a16:creationId xmlns:a16="http://schemas.microsoft.com/office/drawing/2014/main" id="{F9F031F6-6F4F-42A3-BB35-FE5BF3C5B2C8}"/>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45" name="Freeform: Shape 244">
                <a:extLst>
                  <a:ext uri="{FF2B5EF4-FFF2-40B4-BE49-F238E27FC236}">
                    <a16:creationId xmlns:a16="http://schemas.microsoft.com/office/drawing/2014/main" id="{EAF53C6E-A628-4530-A6F2-6C9BD24D25E2}"/>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46" name="Freeform: Shape 245">
                <a:extLst>
                  <a:ext uri="{FF2B5EF4-FFF2-40B4-BE49-F238E27FC236}">
                    <a16:creationId xmlns:a16="http://schemas.microsoft.com/office/drawing/2014/main" id="{43BEED67-E6D2-4818-9FEA-4FFF618A226C}"/>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47" name="Freeform: Shape 246">
                <a:extLst>
                  <a:ext uri="{FF2B5EF4-FFF2-40B4-BE49-F238E27FC236}">
                    <a16:creationId xmlns:a16="http://schemas.microsoft.com/office/drawing/2014/main" id="{C7BC207B-7910-4D92-B102-15CF333F548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48" name="Freeform: Shape 247">
                <a:extLst>
                  <a:ext uri="{FF2B5EF4-FFF2-40B4-BE49-F238E27FC236}">
                    <a16:creationId xmlns:a16="http://schemas.microsoft.com/office/drawing/2014/main" id="{175053AA-0BFF-4818-A2FF-331A1F9132FD}"/>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49" name="Freeform: Shape 248">
                <a:extLst>
                  <a:ext uri="{FF2B5EF4-FFF2-40B4-BE49-F238E27FC236}">
                    <a16:creationId xmlns:a16="http://schemas.microsoft.com/office/drawing/2014/main" id="{649A6F74-27ED-4833-8B23-D0E59E8C9E1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50" name="Freeform: Shape 249">
                <a:extLst>
                  <a:ext uri="{FF2B5EF4-FFF2-40B4-BE49-F238E27FC236}">
                    <a16:creationId xmlns:a16="http://schemas.microsoft.com/office/drawing/2014/main" id="{454A433C-80D0-4C87-8CCA-6E91292D451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51" name="Freeform: Shape 250">
                <a:extLst>
                  <a:ext uri="{FF2B5EF4-FFF2-40B4-BE49-F238E27FC236}">
                    <a16:creationId xmlns:a16="http://schemas.microsoft.com/office/drawing/2014/main" id="{D8958BE3-8C7B-40DC-9CA4-52B68533795F}"/>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52" name="Freeform: Shape 251">
                <a:extLst>
                  <a:ext uri="{FF2B5EF4-FFF2-40B4-BE49-F238E27FC236}">
                    <a16:creationId xmlns:a16="http://schemas.microsoft.com/office/drawing/2014/main" id="{454A47C9-FFC7-451F-8D34-A167ACFDFD4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53" name="Freeform: Shape 252">
                <a:extLst>
                  <a:ext uri="{FF2B5EF4-FFF2-40B4-BE49-F238E27FC236}">
                    <a16:creationId xmlns:a16="http://schemas.microsoft.com/office/drawing/2014/main" id="{E504B9E8-456C-4828-B157-D5FE0C96255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54" name="Freeform: Shape 253">
                <a:extLst>
                  <a:ext uri="{FF2B5EF4-FFF2-40B4-BE49-F238E27FC236}">
                    <a16:creationId xmlns:a16="http://schemas.microsoft.com/office/drawing/2014/main" id="{1D04E453-8E10-48BD-B556-00C08DC1031A}"/>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55" name="Freeform: Shape 254">
                <a:extLst>
                  <a:ext uri="{FF2B5EF4-FFF2-40B4-BE49-F238E27FC236}">
                    <a16:creationId xmlns:a16="http://schemas.microsoft.com/office/drawing/2014/main" id="{99B9C8C9-1886-4A0B-8BFF-F753F2E1AAC5}"/>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59" name="Graphic 166">
              <a:extLst>
                <a:ext uri="{FF2B5EF4-FFF2-40B4-BE49-F238E27FC236}">
                  <a16:creationId xmlns:a16="http://schemas.microsoft.com/office/drawing/2014/main" id="{B750ED0C-289A-4042-A006-648AD033C4EF}"/>
                </a:ext>
              </a:extLst>
            </p:cNvPr>
            <p:cNvGrpSpPr/>
            <p:nvPr/>
          </p:nvGrpSpPr>
          <p:grpSpPr>
            <a:xfrm>
              <a:off x="6426468" y="96827"/>
              <a:ext cx="4000541" cy="855648"/>
              <a:chOff x="4298394" y="3045618"/>
              <a:chExt cx="3591640" cy="768191"/>
            </a:xfrm>
            <a:solidFill>
              <a:schemeClr val="bg1"/>
            </a:solidFill>
          </p:grpSpPr>
          <p:sp>
            <p:nvSpPr>
              <p:cNvPr id="216" name="Freeform: Shape 215">
                <a:extLst>
                  <a:ext uri="{FF2B5EF4-FFF2-40B4-BE49-F238E27FC236}">
                    <a16:creationId xmlns:a16="http://schemas.microsoft.com/office/drawing/2014/main" id="{28724574-9161-4A75-A4BD-D39719BCD1FB}"/>
                  </a:ext>
                </a:extLst>
              </p:cNvPr>
              <p:cNvSpPr/>
              <p:nvPr/>
            </p:nvSpPr>
            <p:spPr>
              <a:xfrm>
                <a:off x="4401979" y="3311366"/>
                <a:ext cx="3476624"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5BD29B1E-711F-43F2-8BFA-33A728ED8A77}"/>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F33EED04-7588-42FF-934B-E86882AD0ECC}"/>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EF2E67A8-27F3-45B3-88EC-819163621644}"/>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C04954B9-D07D-423E-B2E0-83669D9C0A0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21" name="Freeform: Shape 220">
                <a:extLst>
                  <a:ext uri="{FF2B5EF4-FFF2-40B4-BE49-F238E27FC236}">
                    <a16:creationId xmlns:a16="http://schemas.microsoft.com/office/drawing/2014/main" id="{27CCE5F1-3C34-4771-BF97-25F919D70549}"/>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22" name="Freeform: Shape 221">
                <a:extLst>
                  <a:ext uri="{FF2B5EF4-FFF2-40B4-BE49-F238E27FC236}">
                    <a16:creationId xmlns:a16="http://schemas.microsoft.com/office/drawing/2014/main" id="{7D9E1B22-B75F-48EE-A8A9-532F76B0A8E9}"/>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23" name="Freeform: Shape 222">
                <a:extLst>
                  <a:ext uri="{FF2B5EF4-FFF2-40B4-BE49-F238E27FC236}">
                    <a16:creationId xmlns:a16="http://schemas.microsoft.com/office/drawing/2014/main" id="{DBF11BCD-F134-417F-B8FA-CBCC9E0D1D90}"/>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24" name="Freeform: Shape 223">
                <a:extLst>
                  <a:ext uri="{FF2B5EF4-FFF2-40B4-BE49-F238E27FC236}">
                    <a16:creationId xmlns:a16="http://schemas.microsoft.com/office/drawing/2014/main" id="{69DE9CBE-F340-4A51-A894-62FCEE8BCB07}"/>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25" name="Freeform: Shape 224">
                <a:extLst>
                  <a:ext uri="{FF2B5EF4-FFF2-40B4-BE49-F238E27FC236}">
                    <a16:creationId xmlns:a16="http://schemas.microsoft.com/office/drawing/2014/main" id="{9B6AFBFA-2ED5-4013-BF04-EE7FF56C9BA6}"/>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26" name="Freeform: Shape 225">
                <a:extLst>
                  <a:ext uri="{FF2B5EF4-FFF2-40B4-BE49-F238E27FC236}">
                    <a16:creationId xmlns:a16="http://schemas.microsoft.com/office/drawing/2014/main" id="{5F3347CF-DBE3-4CDA-B478-AAC7A31AC31F}"/>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27" name="Freeform: Shape 226">
                <a:extLst>
                  <a:ext uri="{FF2B5EF4-FFF2-40B4-BE49-F238E27FC236}">
                    <a16:creationId xmlns:a16="http://schemas.microsoft.com/office/drawing/2014/main" id="{2F2CDDAF-D11F-41F1-BA02-8FF777E9B12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28" name="Freeform: Shape 227">
                <a:extLst>
                  <a:ext uri="{FF2B5EF4-FFF2-40B4-BE49-F238E27FC236}">
                    <a16:creationId xmlns:a16="http://schemas.microsoft.com/office/drawing/2014/main" id="{02D585F5-6D8C-4454-A20B-67B432A847F8}"/>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29" name="Freeform: Shape 228">
                <a:extLst>
                  <a:ext uri="{FF2B5EF4-FFF2-40B4-BE49-F238E27FC236}">
                    <a16:creationId xmlns:a16="http://schemas.microsoft.com/office/drawing/2014/main" id="{3D49F772-3505-465F-A63E-64B9406DA65A}"/>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30" name="Freeform: Shape 229">
                <a:extLst>
                  <a:ext uri="{FF2B5EF4-FFF2-40B4-BE49-F238E27FC236}">
                    <a16:creationId xmlns:a16="http://schemas.microsoft.com/office/drawing/2014/main" id="{B42531F8-8AAA-47B5-BA56-8ACA1852A11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31" name="Freeform: Shape 230">
                <a:extLst>
                  <a:ext uri="{FF2B5EF4-FFF2-40B4-BE49-F238E27FC236}">
                    <a16:creationId xmlns:a16="http://schemas.microsoft.com/office/drawing/2014/main" id="{84DB7EEC-0746-4F19-A157-93DF59F4626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32" name="Freeform: Shape 231">
                <a:extLst>
                  <a:ext uri="{FF2B5EF4-FFF2-40B4-BE49-F238E27FC236}">
                    <a16:creationId xmlns:a16="http://schemas.microsoft.com/office/drawing/2014/main" id="{1732578E-DCEF-4C73-8F1B-B1A00B603AA3}"/>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33" name="Freeform: Shape 232">
                <a:extLst>
                  <a:ext uri="{FF2B5EF4-FFF2-40B4-BE49-F238E27FC236}">
                    <a16:creationId xmlns:a16="http://schemas.microsoft.com/office/drawing/2014/main" id="{69A7F52A-6059-44D0-B752-DAA6EF3A6B25}"/>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34" name="Freeform: Shape 233">
                <a:extLst>
                  <a:ext uri="{FF2B5EF4-FFF2-40B4-BE49-F238E27FC236}">
                    <a16:creationId xmlns:a16="http://schemas.microsoft.com/office/drawing/2014/main" id="{25B7E0FE-7FA9-4582-9939-C30283374168}"/>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35" name="Freeform: Shape 234">
                <a:extLst>
                  <a:ext uri="{FF2B5EF4-FFF2-40B4-BE49-F238E27FC236}">
                    <a16:creationId xmlns:a16="http://schemas.microsoft.com/office/drawing/2014/main" id="{E39AE861-DAFB-4D5C-B925-5D662262A30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60" name="Graphic 234">
              <a:extLst>
                <a:ext uri="{FF2B5EF4-FFF2-40B4-BE49-F238E27FC236}">
                  <a16:creationId xmlns:a16="http://schemas.microsoft.com/office/drawing/2014/main" id="{1CD6633D-075C-4F2F-8A39-1EB734ED587A}"/>
                </a:ext>
              </a:extLst>
            </p:cNvPr>
            <p:cNvGrpSpPr/>
            <p:nvPr/>
          </p:nvGrpSpPr>
          <p:grpSpPr>
            <a:xfrm>
              <a:off x="5399552" y="412759"/>
              <a:ext cx="5236443" cy="1785631"/>
              <a:chOff x="7533181" y="1351306"/>
              <a:chExt cx="4265296" cy="1454469"/>
            </a:xfrm>
            <a:solidFill>
              <a:schemeClr val="bg1"/>
            </a:solidFill>
          </p:grpSpPr>
          <p:sp>
            <p:nvSpPr>
              <p:cNvPr id="210" name="Freeform: Shape 209">
                <a:extLst>
                  <a:ext uri="{FF2B5EF4-FFF2-40B4-BE49-F238E27FC236}">
                    <a16:creationId xmlns:a16="http://schemas.microsoft.com/office/drawing/2014/main" id="{4C7749AE-DB5D-4D28-A812-D4764E453164}"/>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8B0957CE-252E-43B9-B05C-E467062431CB}"/>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6F73D7B8-5FF8-4CDE-863D-912A2F210B87}"/>
                  </a:ext>
                </a:extLst>
              </p:cNvPr>
              <p:cNvSpPr/>
              <p:nvPr/>
            </p:nvSpPr>
            <p:spPr>
              <a:xfrm>
                <a:off x="7533181" y="1351306"/>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4AD449A4-D004-481D-B64C-6A77AE060BDA}"/>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66D652F4-1A3B-4937-9AF1-126236AD03C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EE9C6946-5F86-4016-A2FE-B2CD46A04113}"/>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dirty="0"/>
              </a:p>
            </p:txBody>
          </p:sp>
        </p:grpSp>
        <p:grpSp>
          <p:nvGrpSpPr>
            <p:cNvPr id="61" name="Graphic 166">
              <a:extLst>
                <a:ext uri="{FF2B5EF4-FFF2-40B4-BE49-F238E27FC236}">
                  <a16:creationId xmlns:a16="http://schemas.microsoft.com/office/drawing/2014/main" id="{16769924-464A-4713-8E50-F889EAEB0482}"/>
                </a:ext>
              </a:extLst>
            </p:cNvPr>
            <p:cNvGrpSpPr/>
            <p:nvPr/>
          </p:nvGrpSpPr>
          <p:grpSpPr>
            <a:xfrm>
              <a:off x="6715061" y="5486362"/>
              <a:ext cx="3989135" cy="838142"/>
              <a:chOff x="4305300" y="3052762"/>
              <a:chExt cx="3581400" cy="752475"/>
            </a:xfrm>
            <a:solidFill>
              <a:schemeClr val="bg1"/>
            </a:solidFill>
          </p:grpSpPr>
          <p:sp>
            <p:nvSpPr>
              <p:cNvPr id="190" name="Freeform: Shape 189">
                <a:extLst>
                  <a:ext uri="{FF2B5EF4-FFF2-40B4-BE49-F238E27FC236}">
                    <a16:creationId xmlns:a16="http://schemas.microsoft.com/office/drawing/2014/main" id="{5BF0D0BF-1BAC-403F-8842-DA4B0E2C8EAA}"/>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4C97C16A-C57E-4ACF-BB33-C29236CB1D9E}"/>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E7FD0F2D-BF02-4FA4-BDB8-7550CD485520}"/>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5E356F91-A046-4658-A7FD-F2AC31372912}"/>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2476DAF5-069D-4C00-A840-34DB3B13CD34}"/>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AE095B6E-C018-445C-B521-10101B9EB2E0}"/>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535CF749-62F5-4590-833F-3D5B50D50BF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B73037C8-9D87-41BE-BFFC-A98AA59E7EBA}"/>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6F8031E0-D780-4201-88C4-C2849C07C0F5}"/>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1C142BC8-0251-4228-95A2-869175A0064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11793448-6769-4C41-8AE5-A86673B61273}"/>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68459BE0-EFE2-4E8E-8F82-DF7064C46A55}"/>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4F07A86B-6139-4348-8FF6-908B10232BF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0C7FAF4B-DE86-4FB9-AF72-4C10D6F2F45C}"/>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DF6B8624-89D7-464B-AE1C-41D54EB168EB}"/>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6B2F4526-44D6-44E1-9EFC-430B7689A446}"/>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D96FF190-45F3-4B82-BFC2-DEF8F0927FFE}"/>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CCEC4CBD-D37E-454E-82F5-747802C394E3}"/>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BE6080FD-BD5F-4E0C-931D-1A3ED123416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251DE0A1-F04D-4DD4-B3E7-39F10EF1FA3F}"/>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62" name="Graphic 3">
              <a:extLst>
                <a:ext uri="{FF2B5EF4-FFF2-40B4-BE49-F238E27FC236}">
                  <a16:creationId xmlns:a16="http://schemas.microsoft.com/office/drawing/2014/main" id="{50E34CD5-1538-47B4-AAC4-343AB14B9407}"/>
                </a:ext>
              </a:extLst>
            </p:cNvPr>
            <p:cNvGrpSpPr/>
            <p:nvPr/>
          </p:nvGrpSpPr>
          <p:grpSpPr>
            <a:xfrm>
              <a:off x="6431104" y="100108"/>
              <a:ext cx="5646335" cy="6696816"/>
              <a:chOff x="5276850" y="2457450"/>
              <a:chExt cx="1638300" cy="1943100"/>
            </a:xfrm>
            <a:solidFill>
              <a:schemeClr val="bg1"/>
            </a:solidFill>
          </p:grpSpPr>
          <p:sp>
            <p:nvSpPr>
              <p:cNvPr id="63" name="Freeform: Shape 62">
                <a:extLst>
                  <a:ext uri="{FF2B5EF4-FFF2-40B4-BE49-F238E27FC236}">
                    <a16:creationId xmlns:a16="http://schemas.microsoft.com/office/drawing/2014/main" id="{C4827C85-9F24-4900-A5A8-A6DC17739574}"/>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C753C022-CC16-4A13-B103-DE8E883C9531}"/>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BC2CBFE-A3C0-4523-B927-378677B8BFAF}"/>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C260066E-3E88-46E5-B5C4-DB59F5A115BF}"/>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49E98CAD-B1F0-4F0E-AD78-B3129B5EB008}"/>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3E076D09-DE40-47F6-A630-8104F500F63A}"/>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708E0EF1-A3DD-498D-9BCC-5248316ADFA1}"/>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C2699DEB-B196-45A1-A368-05F26D43C5A6}"/>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1491B135-0B92-4A7C-8310-5AD5749322F0}"/>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9452CBC5-B271-4EE8-BF21-740E071823D2}"/>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A9DF2757-51DB-4C1D-82E7-961BE88C3271}"/>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54A040CE-3211-4823-9E68-116FD299554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5A3937F4-748F-463A-B62A-9B6B8E0976C8}"/>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AC2D26E9-272A-4C41-9A6C-00DB2ED1F237}"/>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26D91168-6D2F-4D74-A952-4463E2860747}"/>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D3289C10-AD3E-408E-83BA-A1BC2D2524B2}"/>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5E15CBFB-EA18-4496-BE16-A2E64A58AA0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2B2EC83D-6423-4E8F-ACCD-756F84264614}"/>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8CC46467-47E8-4BC2-907C-D6376655D76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F1CC970F-15DF-4F7B-BCC3-7AB754F2BC16}"/>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38829EFE-A102-422C-9FAE-CF36F9411FAE}"/>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773B7972-0898-4F79-9F51-AA6861F6CA77}"/>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D862E863-B809-4F81-8290-7C3A675BD787}"/>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ACA0963B-45D4-44DB-BBBC-4F5DF5BFD998}"/>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1BB13771-CCF4-4004-AAF6-85727B077BFD}"/>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F24E680-18A4-4925-BC59-39C73604E282}"/>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0DDB656-FBB0-4FDA-A39F-728C6A4BC8F6}"/>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DC267DF7-82BD-4AFD-8086-A63A210B3762}"/>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AE660CE-C5BD-42EF-B27C-49E439E1FC8F}"/>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371982C4-8F12-4D9D-8B7E-4747C775CF8A}"/>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A1A67460-9BE0-41D6-9B22-5BD527E6661C}"/>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F69A2F6C-CDB9-403F-927F-BBEAC902E71C}"/>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F731CD3B-6859-477C-9486-7C654D947ACB}"/>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B47258F6-A7E9-4D60-B1EE-B9B0F2C6366B}"/>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D791F520-FBDC-4064-BD86-98167E100676}"/>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2BF75AB0-2E21-4C35-A0B7-73202F7B38A8}"/>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86A23C8D-F262-44CC-A1DB-9A4BC902DE30}"/>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E41364F5-86D7-4602-9045-D9EB5015661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AB64F400-E76C-46E6-98FF-54F7399FBD31}"/>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994CD39-D137-4F6D-BD90-D9596E88077F}"/>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6D5DBF1-2D27-499C-9524-87285968AFEE}"/>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F2FECE3C-C112-407F-ADB5-B0EEF0D1315E}"/>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316DFDDF-94AA-451D-840A-996F7C0971CD}"/>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F18C520-BD5D-4E7A-BAB8-C54A483DDE6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FBF1E186-61E4-408B-89EB-2CBB9C6D1F8A}"/>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DCFE5379-A144-4287-B035-FEA2ED11A8BB}"/>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D97F9E09-288E-4D55-A46A-06519760ED9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0F4138DC-C73B-4C62-9742-D030D3596E1D}"/>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303182F1-DBBC-4C84-8717-E165E77BE45C}"/>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299CEEDA-A3DB-4D07-8CF4-4EE1AFBF7F88}"/>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7A72E71C-E691-4092-8734-6B8414623E18}"/>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BF40D4F3-A699-4842-94D6-593102EFE948}"/>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3D864144-2DDC-42E9-8E10-9F1F5CA697F8}"/>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BAA1A4DF-37A6-43A1-BA9F-7EFFC3E403E9}"/>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CFE63D07-C9C6-4D6C-A00B-E784F6F245AF}"/>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C254B192-995F-4D1F-B120-D8EB3C71BB64}"/>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62097350-CF47-4B38-A090-D326DBCC38CF}"/>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2DD6CE69-64BA-40FD-A7BD-FF1E3492750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673D180-916B-4C94-804D-3BDF2DC66E76}"/>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3BB06668-C6A6-4504-A334-1F8600BBBD9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2C22D822-DD0F-4A30-9B52-2EF5F951B167}"/>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3F117634-8D28-4F9A-8C99-E6DB3CDCE3F2}"/>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CF1EF79-C1F1-4C9E-B817-4B83E5566348}"/>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BA87A73F-8794-4D1B-B1DE-0FC9D3997F72}"/>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B6F76E0-A219-40BE-9F3C-E2EF46CF5F37}"/>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F522727F-DEAA-42C5-9298-F8647CCD3D1A}"/>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416560F2-5B68-4BA8-9304-5C2848880CEE}"/>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C56035D6-08AE-40A6-9556-BDAFAC158CCF}"/>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937CD0DD-28C7-40E5-A0A8-613AC3E2AFA9}"/>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B26C7D56-3578-4C1B-B092-89643210F859}"/>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033A1114-4C13-4F2B-8DD1-A5EB52739306}"/>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AFA8663A-157C-4059-9152-6761FDF21AEC}"/>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ACB31553-F0B4-4AC2-B75B-D3F6CD7C506C}"/>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3F20BF26-70E7-4BF3-98E5-C3B240D4E467}"/>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AA297DE4-1132-4D8D-9E9C-EBEE0D69E51C}"/>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6747521A-B145-4861-BB8D-9E295E04C0B1}"/>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022B39A1-6ACA-43DA-A66B-38CEE1FF3BF9}"/>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84E9BE96-2BBD-449A-8FB5-0937F43383D5}"/>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2D2D3213-2908-4806-82E9-3BCDAC62FE6D}"/>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7F38F479-96E2-4A4C-98FE-B09DF54D892D}"/>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451F0846-6ABA-47EE-8398-62738039AB22}"/>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AF1E3290-6A5E-4362-BEF5-2D3D9A47048A}"/>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4B37DB7F-2668-45F1-9CF9-885994D38866}"/>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990E9F2-6D2C-4717-A3EF-1BFB0A312549}"/>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FE373849-29E2-460A-A367-02D7B42F8413}"/>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3370E49B-0D55-4E60-A04E-DA66CC6DFE6A}"/>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2C34E57-5B92-47A2-B9F0-7D4FA2BB6790}"/>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38FBE5E8-FD5F-465F-874A-3BD49EC8E4E3}"/>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6ABD3B61-66C3-4E74-842F-E787DF9131D6}"/>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BFB51987-35AA-4754-AD11-82CEBFEDF3D7}"/>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540CA820-0F60-47A8-BFB9-CA49656589B6}"/>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7B3CE679-F512-47A2-840C-6EF7EF233775}"/>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777314DD-0AB2-4AA0-825A-3E8AF4E87B03}"/>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28E33AF1-A709-4DB4-B5A7-378C663BA269}"/>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B4AE3F5C-F315-40DA-8A0C-CD8F79A884F1}"/>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53ACF955-CB52-4F6F-A12E-E5D86BE9D22F}"/>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78491B51-896D-4736-83C8-D51B99C381D3}"/>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0DE1BA76-F977-4888-8DB9-C347B1665918}"/>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955D2F3A-8E18-4DFB-B39A-91066A795381}"/>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2C8F3C86-E764-4F11-9052-050F22CCF113}"/>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3C20636C-EC4D-439B-BC6A-3D60A53F96ED}"/>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3EDEDB7C-23E8-4C18-ABB8-42E3A8891DAB}"/>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6111917E-4622-449B-BF7C-7CC007E62798}"/>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A386617A-C682-495B-97E1-9011EEE24E15}"/>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C0B5CCCA-5A7F-4E17-931D-096DCB41F1FD}"/>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3408AD7-3304-4134-B7FE-FB23F87E3EBC}"/>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0AC32479-8D6C-47D7-8DFD-D4DE8E527F02}"/>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EDAD9C1B-6738-4A07-96ED-DE0CB1A8F61C}"/>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E4D29AB1-CA8D-40A0-9BAA-A8BFD60E0238}"/>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DE731D6E-527A-45B9-BB15-F955349286D1}"/>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48D3C16F-65C7-44D6-8D44-4ADE71304993}"/>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32F0A647-D6A2-4C87-A83C-4FDDD84CBBE0}"/>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66B7E95C-77FF-41F2-B4F1-89DFB5D4A96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A51D3A72-4F6B-4E43-8E64-80BE1884AF84}"/>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BB7AF692-3455-4BBD-BDF1-33D22F7D1EFC}"/>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336DD38E-04AA-478C-8E46-B641DC6D1DC3}"/>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6D30117E-AD25-4453-8373-44EE92A4BF05}"/>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28351072-F5EC-4A68-B60D-CBFBF7D8D4F2}"/>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CF64FE24-BF34-4A8E-A28D-BD0C495B8CC1}"/>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74D236D1-23BB-490D-8D39-4B6B8B884F5B}"/>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E0A92FEF-B002-4E23-9FDA-51280F76DEB9}"/>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4CA4181A-FF1B-4D59-8A4D-1B8DBD565C2C}"/>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43FAA2C2-E986-41C7-B925-900D890F13B9}"/>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C5DECD03-B711-421D-8AAF-868B75A5F9AC}"/>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EC02E529-A06C-4A6B-A15E-A39535290171}"/>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6409F2D4-BA2D-47E6-B7CA-CB0829DAE39D}"/>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BB354D5E-E311-423F-973F-65291ECF2161}"/>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dirty="0"/>
              </a:p>
            </p:txBody>
          </p:sp>
        </p:grpSp>
        <p:grpSp>
          <p:nvGrpSpPr>
            <p:cNvPr id="276" name="Graphic 166">
              <a:extLst>
                <a:ext uri="{FF2B5EF4-FFF2-40B4-BE49-F238E27FC236}">
                  <a16:creationId xmlns:a16="http://schemas.microsoft.com/office/drawing/2014/main" id="{74AA5A7E-3071-4529-8419-E735F24C903B}"/>
                </a:ext>
              </a:extLst>
            </p:cNvPr>
            <p:cNvGrpSpPr/>
            <p:nvPr/>
          </p:nvGrpSpPr>
          <p:grpSpPr>
            <a:xfrm>
              <a:off x="5052311" y="4171348"/>
              <a:ext cx="5032531" cy="1057366"/>
              <a:chOff x="4305300" y="3052762"/>
              <a:chExt cx="3581400" cy="752475"/>
            </a:xfrm>
            <a:solidFill>
              <a:schemeClr val="bg1"/>
            </a:solidFill>
          </p:grpSpPr>
          <p:sp>
            <p:nvSpPr>
              <p:cNvPr id="277" name="Freeform: Shape 276">
                <a:extLst>
                  <a:ext uri="{FF2B5EF4-FFF2-40B4-BE49-F238E27FC236}">
                    <a16:creationId xmlns:a16="http://schemas.microsoft.com/office/drawing/2014/main" id="{DF8DA59A-4D3D-483D-851E-20F3439558AD}"/>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78" name="Freeform: Shape 277">
                <a:extLst>
                  <a:ext uri="{FF2B5EF4-FFF2-40B4-BE49-F238E27FC236}">
                    <a16:creationId xmlns:a16="http://schemas.microsoft.com/office/drawing/2014/main" id="{73B6F978-6241-48F7-AD77-547C4300EB56}"/>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79" name="Freeform: Shape 278">
                <a:extLst>
                  <a:ext uri="{FF2B5EF4-FFF2-40B4-BE49-F238E27FC236}">
                    <a16:creationId xmlns:a16="http://schemas.microsoft.com/office/drawing/2014/main" id="{2F07AD39-36BB-42ED-80C5-E99AF70CB79A}"/>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80" name="Freeform: Shape 279">
                <a:extLst>
                  <a:ext uri="{FF2B5EF4-FFF2-40B4-BE49-F238E27FC236}">
                    <a16:creationId xmlns:a16="http://schemas.microsoft.com/office/drawing/2014/main" id="{FE2D0023-3E1D-4B8B-9E6E-31E8D0373A3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8CD39220-19B6-4469-A62D-03D3CA0C4C8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5E209FAF-FE80-4178-B319-3C119A9D563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7848517B-A75F-4431-BFDE-F38E41C4229B}"/>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84" name="Freeform: Shape 283">
                <a:extLst>
                  <a:ext uri="{FF2B5EF4-FFF2-40B4-BE49-F238E27FC236}">
                    <a16:creationId xmlns:a16="http://schemas.microsoft.com/office/drawing/2014/main" id="{77198BAB-EDC0-4CBA-BBA2-F06584E28571}"/>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85" name="Freeform: Shape 284">
                <a:extLst>
                  <a:ext uri="{FF2B5EF4-FFF2-40B4-BE49-F238E27FC236}">
                    <a16:creationId xmlns:a16="http://schemas.microsoft.com/office/drawing/2014/main" id="{1F63D475-BF3A-4D00-9C15-40113846E61A}"/>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86" name="Freeform: Shape 285">
                <a:extLst>
                  <a:ext uri="{FF2B5EF4-FFF2-40B4-BE49-F238E27FC236}">
                    <a16:creationId xmlns:a16="http://schemas.microsoft.com/office/drawing/2014/main" id="{F8E4AF63-2EC3-4859-9A8A-D8B8B3BB2CE1}"/>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87" name="Freeform: Shape 286">
                <a:extLst>
                  <a:ext uri="{FF2B5EF4-FFF2-40B4-BE49-F238E27FC236}">
                    <a16:creationId xmlns:a16="http://schemas.microsoft.com/office/drawing/2014/main" id="{A531783A-5E48-4BA9-B715-F4ED9558FABE}"/>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88" name="Freeform: Shape 287">
                <a:extLst>
                  <a:ext uri="{FF2B5EF4-FFF2-40B4-BE49-F238E27FC236}">
                    <a16:creationId xmlns:a16="http://schemas.microsoft.com/office/drawing/2014/main" id="{A8D700BB-E751-48DA-8AB8-914B3CD8E41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89" name="Freeform: Shape 288">
                <a:extLst>
                  <a:ext uri="{FF2B5EF4-FFF2-40B4-BE49-F238E27FC236}">
                    <a16:creationId xmlns:a16="http://schemas.microsoft.com/office/drawing/2014/main" id="{589BF9FB-7483-4A69-AA49-A35A6D3C5FAE}"/>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90" name="Freeform: Shape 289">
                <a:extLst>
                  <a:ext uri="{FF2B5EF4-FFF2-40B4-BE49-F238E27FC236}">
                    <a16:creationId xmlns:a16="http://schemas.microsoft.com/office/drawing/2014/main" id="{25152BDF-1BEB-4150-8993-9317915EA6B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91" name="Freeform: Shape 290">
                <a:extLst>
                  <a:ext uri="{FF2B5EF4-FFF2-40B4-BE49-F238E27FC236}">
                    <a16:creationId xmlns:a16="http://schemas.microsoft.com/office/drawing/2014/main" id="{C7971C53-AABC-4071-B599-F09FEC77B27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92" name="Freeform: Shape 291">
                <a:extLst>
                  <a:ext uri="{FF2B5EF4-FFF2-40B4-BE49-F238E27FC236}">
                    <a16:creationId xmlns:a16="http://schemas.microsoft.com/office/drawing/2014/main" id="{B3A78273-7BDD-4C8C-B817-C7279EDDFFF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93" name="Freeform: Shape 292">
                <a:extLst>
                  <a:ext uri="{FF2B5EF4-FFF2-40B4-BE49-F238E27FC236}">
                    <a16:creationId xmlns:a16="http://schemas.microsoft.com/office/drawing/2014/main" id="{A4907EC0-58F4-453F-8DF4-09584F491C5C}"/>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94" name="Freeform: Shape 293">
                <a:extLst>
                  <a:ext uri="{FF2B5EF4-FFF2-40B4-BE49-F238E27FC236}">
                    <a16:creationId xmlns:a16="http://schemas.microsoft.com/office/drawing/2014/main" id="{8776D23D-4F47-4257-A697-32F36CE05B86}"/>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95" name="Freeform: Shape 294">
                <a:extLst>
                  <a:ext uri="{FF2B5EF4-FFF2-40B4-BE49-F238E27FC236}">
                    <a16:creationId xmlns:a16="http://schemas.microsoft.com/office/drawing/2014/main" id="{BFCB0B76-FAC5-4775-AE50-CF8A5E580541}"/>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96" name="Freeform: Shape 295">
                <a:extLst>
                  <a:ext uri="{FF2B5EF4-FFF2-40B4-BE49-F238E27FC236}">
                    <a16:creationId xmlns:a16="http://schemas.microsoft.com/office/drawing/2014/main" id="{B39CFCF1-BF3A-45CC-8CA6-E6F4EF69F04E}"/>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sp>
        <p:nvSpPr>
          <p:cNvPr id="301" name="Rectangle 300">
            <a:extLst>
              <a:ext uri="{FF2B5EF4-FFF2-40B4-BE49-F238E27FC236}">
                <a16:creationId xmlns:a16="http://schemas.microsoft.com/office/drawing/2014/main" id="{46BB677F-6367-47F0-A32E-7824E4D9C199}"/>
              </a:ext>
            </a:extLst>
          </p:cNvPr>
          <p:cNvSpPr/>
          <p:nvPr/>
        </p:nvSpPr>
        <p:spPr>
          <a:xfrm>
            <a:off x="734571" y="1467077"/>
            <a:ext cx="4001847" cy="646331"/>
          </a:xfrm>
          <a:prstGeom prst="rect">
            <a:avLst/>
          </a:prstGeom>
        </p:spPr>
        <p:txBody>
          <a:bodyPr wrap="square">
            <a:spAutoFit/>
          </a:bodyPr>
          <a:lstStyle/>
          <a:p>
            <a:pPr algn="dist"/>
            <a:r>
              <a:rPr lang="en-US" sz="3600" dirty="0">
                <a:solidFill>
                  <a:schemeClr val="bg1"/>
                </a:solidFill>
              </a:rPr>
              <a:t>Results</a:t>
            </a:r>
          </a:p>
        </p:txBody>
      </p:sp>
      <p:sp>
        <p:nvSpPr>
          <p:cNvPr id="302" name="Rectangle 301">
            <a:extLst>
              <a:ext uri="{FF2B5EF4-FFF2-40B4-BE49-F238E27FC236}">
                <a16:creationId xmlns:a16="http://schemas.microsoft.com/office/drawing/2014/main" id="{E9B7B593-D656-452E-AFE4-89D6370C70F6}"/>
              </a:ext>
            </a:extLst>
          </p:cNvPr>
          <p:cNvSpPr/>
          <p:nvPr/>
        </p:nvSpPr>
        <p:spPr>
          <a:xfrm>
            <a:off x="678094" y="2166926"/>
            <a:ext cx="4114800" cy="636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4" name="TextBox 303">
            <a:extLst>
              <a:ext uri="{FF2B5EF4-FFF2-40B4-BE49-F238E27FC236}">
                <a16:creationId xmlns:a16="http://schemas.microsoft.com/office/drawing/2014/main" id="{BE74C795-9882-4BD3-AA8A-89B346E39665}"/>
              </a:ext>
            </a:extLst>
          </p:cNvPr>
          <p:cNvSpPr txBox="1"/>
          <p:nvPr/>
        </p:nvSpPr>
        <p:spPr>
          <a:xfrm>
            <a:off x="690789" y="2669615"/>
            <a:ext cx="3867951" cy="307777"/>
          </a:xfrm>
          <a:prstGeom prst="rect">
            <a:avLst/>
          </a:prstGeom>
          <a:noFill/>
        </p:spPr>
        <p:txBody>
          <a:bodyPr wrap="square" rtlCol="0">
            <a:spAutoFit/>
          </a:bodyPr>
          <a:lstStyle/>
          <a:p>
            <a:r>
              <a:rPr lang="en-US" sz="1400" dirty="0"/>
              <a:t>…</a:t>
            </a:r>
          </a:p>
        </p:txBody>
      </p:sp>
    </p:spTree>
    <p:extLst>
      <p:ext uri="{BB962C8B-B14F-4D97-AF65-F5344CB8AC3E}">
        <p14:creationId xmlns:p14="http://schemas.microsoft.com/office/powerpoint/2010/main" val="2137609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C9E7AF35-8116-4962-B1EC-6B1FF6F1DC08}"/>
              </a:ext>
            </a:extLst>
          </p:cNvPr>
          <p:cNvGrpSpPr/>
          <p:nvPr/>
        </p:nvGrpSpPr>
        <p:grpSpPr>
          <a:xfrm>
            <a:off x="1395046" y="1136223"/>
            <a:ext cx="9401908" cy="3468330"/>
            <a:chOff x="1093177" y="989695"/>
            <a:chExt cx="10005646" cy="3691046"/>
          </a:xfrm>
          <a:solidFill>
            <a:schemeClr val="accent1">
              <a:lumMod val="50000"/>
            </a:schemeClr>
          </a:solidFill>
        </p:grpSpPr>
        <p:sp>
          <p:nvSpPr>
            <p:cNvPr id="34" name="Freeform: Shape 33">
              <a:extLst>
                <a:ext uri="{FF2B5EF4-FFF2-40B4-BE49-F238E27FC236}">
                  <a16:creationId xmlns:a16="http://schemas.microsoft.com/office/drawing/2014/main" id="{74302FF1-D9B6-4C53-A2F6-0E3993A2689C}"/>
                </a:ext>
              </a:extLst>
            </p:cNvPr>
            <p:cNvSpPr/>
            <p:nvPr/>
          </p:nvSpPr>
          <p:spPr>
            <a:xfrm flipH="1" flipV="1">
              <a:off x="6623408" y="1349111"/>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7903A63-4FFE-45B1-82B1-6934A2CAAEAC}"/>
                </a:ext>
              </a:extLst>
            </p:cNvPr>
            <p:cNvSpPr/>
            <p:nvPr/>
          </p:nvSpPr>
          <p:spPr>
            <a:xfrm>
              <a:off x="1667706" y="1575962"/>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0A1C6270-AAE8-43D7-B33E-A9AC33F2D067}"/>
                </a:ext>
              </a:extLst>
            </p:cNvPr>
            <p:cNvSpPr/>
            <p:nvPr/>
          </p:nvSpPr>
          <p:spPr>
            <a:xfrm flipH="1" flipV="1">
              <a:off x="6724533" y="2670316"/>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40" name="Graphic 2">
              <a:extLst>
                <a:ext uri="{FF2B5EF4-FFF2-40B4-BE49-F238E27FC236}">
                  <a16:creationId xmlns:a16="http://schemas.microsoft.com/office/drawing/2014/main" id="{53347B15-B39D-4B3A-92A7-16F069593A4D}"/>
                </a:ext>
              </a:extLst>
            </p:cNvPr>
            <p:cNvSpPr/>
            <p:nvPr/>
          </p:nvSpPr>
          <p:spPr>
            <a:xfrm>
              <a:off x="4692156" y="989695"/>
              <a:ext cx="2795565" cy="3631621"/>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 name="connsiteX0" fmla="*/ 173835 w 788240"/>
                <a:gd name="connsiteY0" fmla="*/ 1023975 h 1023975"/>
                <a:gd name="connsiteX1" fmla="*/ 639815 w 788240"/>
                <a:gd name="connsiteY1" fmla="*/ 954560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8932"/>
                <a:gd name="connsiteX1" fmla="*/ 654690 w 788240"/>
                <a:gd name="connsiteY1" fmla="*/ 1028932 h 1028932"/>
                <a:gd name="connsiteX2" fmla="*/ 603620 w 788240"/>
                <a:gd name="connsiteY2" fmla="*/ 878360 h 1028932"/>
                <a:gd name="connsiteX3" fmla="*/ 679820 w 788240"/>
                <a:gd name="connsiteY3" fmla="*/ 618328 h 1028932"/>
                <a:gd name="connsiteX4" fmla="*/ 778880 w 788240"/>
                <a:gd name="connsiteY4" fmla="*/ 276380 h 1028932"/>
                <a:gd name="connsiteX5" fmla="*/ 352160 w 788240"/>
                <a:gd name="connsiteY5" fmla="*/ 7775 h 1028932"/>
                <a:gd name="connsiteX6" fmla="*/ 116893 w 788240"/>
                <a:gd name="connsiteY6" fmla="*/ 203990 h 1028932"/>
                <a:gd name="connsiteX7" fmla="*/ 109273 w 788240"/>
                <a:gd name="connsiteY7" fmla="*/ 263045 h 1028932"/>
                <a:gd name="connsiteX8" fmla="*/ 52123 w 788240"/>
                <a:gd name="connsiteY8" fmla="*/ 360200 h 1028932"/>
                <a:gd name="connsiteX9" fmla="*/ 6403 w 788240"/>
                <a:gd name="connsiteY9" fmla="*/ 420208 h 1028932"/>
                <a:gd name="connsiteX10" fmla="*/ 16880 w 788240"/>
                <a:gd name="connsiteY10" fmla="*/ 508790 h 1028932"/>
                <a:gd name="connsiteX11" fmla="*/ 55933 w 788240"/>
                <a:gd name="connsiteY11" fmla="*/ 544985 h 1028932"/>
                <a:gd name="connsiteX12" fmla="*/ 11165 w 788240"/>
                <a:gd name="connsiteY12" fmla="*/ 563083 h 1028932"/>
                <a:gd name="connsiteX13" fmla="*/ 23548 w 788240"/>
                <a:gd name="connsiteY13" fmla="*/ 602135 h 1028932"/>
                <a:gd name="connsiteX14" fmla="*/ 22595 w 788240"/>
                <a:gd name="connsiteY14" fmla="*/ 665953 h 1028932"/>
                <a:gd name="connsiteX15" fmla="*/ 78793 w 788240"/>
                <a:gd name="connsiteY15" fmla="*/ 737390 h 1028932"/>
                <a:gd name="connsiteX16" fmla="*/ 217858 w 788240"/>
                <a:gd name="connsiteY16" fmla="*/ 757393 h 1028932"/>
                <a:gd name="connsiteX17" fmla="*/ 173835 w 788240"/>
                <a:gd name="connsiteY17" fmla="*/ 1023975 h 1028932"/>
                <a:gd name="connsiteX0" fmla="*/ 173835 w 788240"/>
                <a:gd name="connsiteY0" fmla="*/ 1023975 h 1023975"/>
                <a:gd name="connsiteX1" fmla="*/ 674523 w 788240"/>
                <a:gd name="connsiteY1" fmla="*/ 1023974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4058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9016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21495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88240" h="1023975">
                  <a:moveTo>
                    <a:pt x="173835" y="1023975"/>
                  </a:moveTo>
                  <a:lnTo>
                    <a:pt x="679481" y="1021495"/>
                  </a:lnTo>
                  <a:cubicBezTo>
                    <a:pt x="666146" y="995778"/>
                    <a:pt x="612193" y="896458"/>
                    <a:pt x="603620" y="878360"/>
                  </a:cubicBezTo>
                  <a:cubicBezTo>
                    <a:pt x="579808" y="822163"/>
                    <a:pt x="596953" y="699290"/>
                    <a:pt x="679820" y="618328"/>
                  </a:cubicBezTo>
                  <a:cubicBezTo>
                    <a:pt x="758878" y="541175"/>
                    <a:pt x="810313" y="391633"/>
                    <a:pt x="778880" y="276380"/>
                  </a:cubicBezTo>
                  <a:cubicBezTo>
                    <a:pt x="727445" y="85880"/>
                    <a:pt x="555995" y="-32230"/>
                    <a:pt x="352160" y="7775"/>
                  </a:cubicBezTo>
                  <a:cubicBezTo>
                    <a:pt x="352160" y="7775"/>
                    <a:pt x="175948" y="29683"/>
                    <a:pt x="116893" y="203990"/>
                  </a:cubicBezTo>
                  <a:cubicBezTo>
                    <a:pt x="116893" y="203990"/>
                    <a:pt x="107368" y="229708"/>
                    <a:pt x="109273" y="263045"/>
                  </a:cubicBezTo>
                  <a:cubicBezTo>
                    <a:pt x="114035" y="316385"/>
                    <a:pt x="75935" y="347818"/>
                    <a:pt x="52123" y="360200"/>
                  </a:cubicBezTo>
                  <a:cubicBezTo>
                    <a:pt x="27358" y="373535"/>
                    <a:pt x="-16457" y="395443"/>
                    <a:pt x="6403" y="420208"/>
                  </a:cubicBezTo>
                  <a:cubicBezTo>
                    <a:pt x="34025" y="450688"/>
                    <a:pt x="32120" y="489740"/>
                    <a:pt x="16880" y="508790"/>
                  </a:cubicBezTo>
                  <a:cubicBezTo>
                    <a:pt x="-2170" y="531650"/>
                    <a:pt x="53075" y="532603"/>
                    <a:pt x="55933" y="544985"/>
                  </a:cubicBezTo>
                  <a:cubicBezTo>
                    <a:pt x="58790" y="558320"/>
                    <a:pt x="14975" y="547843"/>
                    <a:pt x="11165" y="563083"/>
                  </a:cubicBezTo>
                  <a:cubicBezTo>
                    <a:pt x="7355" y="579275"/>
                    <a:pt x="19738" y="583085"/>
                    <a:pt x="23548" y="602135"/>
                  </a:cubicBezTo>
                  <a:cubicBezTo>
                    <a:pt x="27358" y="621185"/>
                    <a:pt x="24500" y="656428"/>
                    <a:pt x="22595" y="665953"/>
                  </a:cubicBezTo>
                  <a:cubicBezTo>
                    <a:pt x="20690" y="675478"/>
                    <a:pt x="26405" y="732628"/>
                    <a:pt x="78793" y="737390"/>
                  </a:cubicBezTo>
                  <a:cubicBezTo>
                    <a:pt x="131180" y="742153"/>
                    <a:pt x="196903" y="731675"/>
                    <a:pt x="217858" y="757393"/>
                  </a:cubicBezTo>
                  <a:cubicBezTo>
                    <a:pt x="236908" y="783110"/>
                    <a:pt x="197647" y="952538"/>
                    <a:pt x="173835" y="1023975"/>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616EB048-7D81-463A-970A-20BB88838548}"/>
                </a:ext>
              </a:extLst>
            </p:cNvPr>
            <p:cNvSpPr/>
            <p:nvPr/>
          </p:nvSpPr>
          <p:spPr>
            <a:xfrm>
              <a:off x="1912556" y="2967547"/>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9" name="Rectangle 38">
              <a:extLst>
                <a:ext uri="{FF2B5EF4-FFF2-40B4-BE49-F238E27FC236}">
                  <a16:creationId xmlns:a16="http://schemas.microsoft.com/office/drawing/2014/main" id="{EA19F564-C784-4AD8-912A-2FD004D79F20}"/>
                </a:ext>
              </a:extLst>
            </p:cNvPr>
            <p:cNvSpPr/>
            <p:nvPr/>
          </p:nvSpPr>
          <p:spPr>
            <a:xfrm>
              <a:off x="1093177" y="4613033"/>
              <a:ext cx="10005646" cy="6770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D02F4B8E-9B3E-4F0F-A7A3-4E4CCE2F61D7}"/>
              </a:ext>
            </a:extLst>
          </p:cNvPr>
          <p:cNvSpPr txBox="1"/>
          <p:nvPr/>
        </p:nvSpPr>
        <p:spPr>
          <a:xfrm>
            <a:off x="3191608" y="4848677"/>
            <a:ext cx="5808784" cy="430887"/>
          </a:xfrm>
          <a:prstGeom prst="rect">
            <a:avLst/>
          </a:prstGeom>
          <a:solidFill>
            <a:schemeClr val="accent1">
              <a:lumMod val="50000"/>
            </a:schemeClr>
          </a:solidFill>
        </p:spPr>
        <p:txBody>
          <a:bodyPr wrap="square" lIns="36000" tIns="0" rIns="36000" bIns="0" rtlCol="0">
            <a:spAutoFit/>
          </a:bodyPr>
          <a:lstStyle/>
          <a:p>
            <a:pPr algn="ctr"/>
            <a:r>
              <a:rPr lang="en-US" sz="2800" dirty="0">
                <a:solidFill>
                  <a:schemeClr val="bg1"/>
                </a:solidFill>
              </a:rPr>
              <a:t>Conclusion</a:t>
            </a:r>
          </a:p>
        </p:txBody>
      </p:sp>
    </p:spTree>
    <p:extLst>
      <p:ext uri="{BB962C8B-B14F-4D97-AF65-F5344CB8AC3E}">
        <p14:creationId xmlns:p14="http://schemas.microsoft.com/office/powerpoint/2010/main" val="3343206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8" name="Group 297">
            <a:extLst>
              <a:ext uri="{FF2B5EF4-FFF2-40B4-BE49-F238E27FC236}">
                <a16:creationId xmlns:a16="http://schemas.microsoft.com/office/drawing/2014/main" id="{3A387BFF-4DBC-46EE-B1D2-25506F702EB3}"/>
              </a:ext>
            </a:extLst>
          </p:cNvPr>
          <p:cNvGrpSpPr/>
          <p:nvPr/>
        </p:nvGrpSpPr>
        <p:grpSpPr>
          <a:xfrm>
            <a:off x="4736417" y="78951"/>
            <a:ext cx="7130005" cy="6700097"/>
            <a:chOff x="4594375" y="96827"/>
            <a:chExt cx="7483064" cy="6700097"/>
          </a:xfrm>
        </p:grpSpPr>
        <p:grpSp>
          <p:nvGrpSpPr>
            <p:cNvPr id="54" name="Graphic 166">
              <a:extLst>
                <a:ext uri="{FF2B5EF4-FFF2-40B4-BE49-F238E27FC236}">
                  <a16:creationId xmlns:a16="http://schemas.microsoft.com/office/drawing/2014/main" id="{DD24B049-2406-4190-AFD8-9AE5D6BE3EFA}"/>
                </a:ext>
              </a:extLst>
            </p:cNvPr>
            <p:cNvGrpSpPr/>
            <p:nvPr/>
          </p:nvGrpSpPr>
          <p:grpSpPr>
            <a:xfrm rot="10800000">
              <a:off x="5030867" y="1166911"/>
              <a:ext cx="5370598" cy="1148680"/>
              <a:chOff x="4298394" y="3045618"/>
              <a:chExt cx="3591640" cy="768191"/>
            </a:xfrm>
            <a:solidFill>
              <a:schemeClr val="bg1"/>
            </a:solidFill>
          </p:grpSpPr>
          <p:sp>
            <p:nvSpPr>
              <p:cNvPr id="256" name="Freeform: Shape 255">
                <a:extLst>
                  <a:ext uri="{FF2B5EF4-FFF2-40B4-BE49-F238E27FC236}">
                    <a16:creationId xmlns:a16="http://schemas.microsoft.com/office/drawing/2014/main" id="{ADFA34FA-530D-4338-B84E-A23F8C1CBCB4}"/>
                  </a:ext>
                </a:extLst>
              </p:cNvPr>
              <p:cNvSpPr/>
              <p:nvPr/>
            </p:nvSpPr>
            <p:spPr>
              <a:xfrm>
                <a:off x="4401979" y="3311365"/>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57" name="Freeform: Shape 256">
                <a:extLst>
                  <a:ext uri="{FF2B5EF4-FFF2-40B4-BE49-F238E27FC236}">
                    <a16:creationId xmlns:a16="http://schemas.microsoft.com/office/drawing/2014/main" id="{C4CE085A-5B5C-4E08-ABB9-DEB421519985}"/>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58" name="Freeform: Shape 257">
                <a:extLst>
                  <a:ext uri="{FF2B5EF4-FFF2-40B4-BE49-F238E27FC236}">
                    <a16:creationId xmlns:a16="http://schemas.microsoft.com/office/drawing/2014/main" id="{5D128A36-2DB1-4E37-BF69-B8D687CE44D9}"/>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59" name="Freeform: Shape 258">
                <a:extLst>
                  <a:ext uri="{FF2B5EF4-FFF2-40B4-BE49-F238E27FC236}">
                    <a16:creationId xmlns:a16="http://schemas.microsoft.com/office/drawing/2014/main" id="{16D2BC86-ABD9-43C3-A997-78764721129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3DE54CCF-A671-4D10-AC57-2756B07852EF}"/>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542FF827-3A08-4463-839F-F6BF2DE76D04}"/>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8038CA91-31B3-4919-A1EF-9016DA68B397}"/>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EB2D25F5-EFB0-41C6-9894-4B4765210B66}"/>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7A104985-879D-4D52-AE55-D42312D3177C}"/>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286FDF11-F944-4EF3-8C34-6FFCEAFDE555}"/>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AB3FC3F4-97BC-4E9D-AA69-C47A5F4DEB15}"/>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2C711E36-0CDB-4A3A-A8BE-3DCDF0602E4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09D6EB11-A836-41C2-8E1F-40F38CC7A83A}"/>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64CA6662-09B2-4225-AD62-979ECE31857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FF268ADE-984D-4689-9CBB-F66A87012CA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8F96B2B5-1018-4C86-B651-F86F6DCF4B5F}"/>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6B434EA9-4D93-4091-801A-8D1CEFA2AB72}"/>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73" name="Freeform: Shape 272">
                <a:extLst>
                  <a:ext uri="{FF2B5EF4-FFF2-40B4-BE49-F238E27FC236}">
                    <a16:creationId xmlns:a16="http://schemas.microsoft.com/office/drawing/2014/main" id="{0547EB96-535A-441D-8A9C-814876AFB8B2}"/>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74" name="Freeform: Shape 273">
                <a:extLst>
                  <a:ext uri="{FF2B5EF4-FFF2-40B4-BE49-F238E27FC236}">
                    <a16:creationId xmlns:a16="http://schemas.microsoft.com/office/drawing/2014/main" id="{B8DA4376-393D-4EE2-BC37-BFB07B12051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75" name="Freeform: Shape 274">
                <a:extLst>
                  <a:ext uri="{FF2B5EF4-FFF2-40B4-BE49-F238E27FC236}">
                    <a16:creationId xmlns:a16="http://schemas.microsoft.com/office/drawing/2014/main" id="{5C4E5B74-AF9B-4DFB-9099-7290E9D4F7FD}"/>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pic>
          <p:nvPicPr>
            <p:cNvPr id="55" name="Graphic 54">
              <a:extLst>
                <a:ext uri="{FF2B5EF4-FFF2-40B4-BE49-F238E27FC236}">
                  <a16:creationId xmlns:a16="http://schemas.microsoft.com/office/drawing/2014/main" id="{1E0C24CB-9258-4DD6-968C-7B03638308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94375" y="2168764"/>
              <a:ext cx="5383773" cy="1153665"/>
            </a:xfrm>
            <a:prstGeom prst="rect">
              <a:avLst/>
            </a:prstGeom>
          </p:spPr>
        </p:pic>
        <p:pic>
          <p:nvPicPr>
            <p:cNvPr id="56" name="Graphic 55">
              <a:extLst>
                <a:ext uri="{FF2B5EF4-FFF2-40B4-BE49-F238E27FC236}">
                  <a16:creationId xmlns:a16="http://schemas.microsoft.com/office/drawing/2014/main" id="{AF78C48E-1E9D-4C21-B7F6-733EAC936F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44855" y="3473578"/>
              <a:ext cx="5383773" cy="1153665"/>
            </a:xfrm>
            <a:prstGeom prst="rect">
              <a:avLst/>
            </a:prstGeom>
          </p:spPr>
        </p:pic>
        <p:pic>
          <p:nvPicPr>
            <p:cNvPr id="57" name="Graphic 56">
              <a:extLst>
                <a:ext uri="{FF2B5EF4-FFF2-40B4-BE49-F238E27FC236}">
                  <a16:creationId xmlns:a16="http://schemas.microsoft.com/office/drawing/2014/main" id="{6454CA2C-015F-4BB0-9594-1F18D7B410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70290" y="4405516"/>
              <a:ext cx="5383773" cy="1153665"/>
            </a:xfrm>
            <a:prstGeom prst="rect">
              <a:avLst/>
            </a:prstGeom>
          </p:spPr>
        </p:pic>
        <p:grpSp>
          <p:nvGrpSpPr>
            <p:cNvPr id="58" name="Graphic 166">
              <a:extLst>
                <a:ext uri="{FF2B5EF4-FFF2-40B4-BE49-F238E27FC236}">
                  <a16:creationId xmlns:a16="http://schemas.microsoft.com/office/drawing/2014/main" id="{3708846D-6ED3-4A0A-8B25-3EFC760A0952}"/>
                </a:ext>
              </a:extLst>
            </p:cNvPr>
            <p:cNvGrpSpPr/>
            <p:nvPr/>
          </p:nvGrpSpPr>
          <p:grpSpPr>
            <a:xfrm rot="10800000">
              <a:off x="5079874" y="2411771"/>
              <a:ext cx="5370598" cy="1148680"/>
              <a:chOff x="4298394" y="3045618"/>
              <a:chExt cx="3591640" cy="768191"/>
            </a:xfrm>
            <a:solidFill>
              <a:schemeClr val="bg1"/>
            </a:solidFill>
          </p:grpSpPr>
          <p:sp>
            <p:nvSpPr>
              <p:cNvPr id="236" name="Freeform: Shape 235">
                <a:extLst>
                  <a:ext uri="{FF2B5EF4-FFF2-40B4-BE49-F238E27FC236}">
                    <a16:creationId xmlns:a16="http://schemas.microsoft.com/office/drawing/2014/main" id="{1624EF58-90D9-4C45-969F-8D407FC234A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37" name="Freeform: Shape 236">
                <a:extLst>
                  <a:ext uri="{FF2B5EF4-FFF2-40B4-BE49-F238E27FC236}">
                    <a16:creationId xmlns:a16="http://schemas.microsoft.com/office/drawing/2014/main" id="{CD526DA9-D6D1-4973-A959-94FE1623D099}"/>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38" name="Freeform: Shape 237">
                <a:extLst>
                  <a:ext uri="{FF2B5EF4-FFF2-40B4-BE49-F238E27FC236}">
                    <a16:creationId xmlns:a16="http://schemas.microsoft.com/office/drawing/2014/main" id="{145A0E55-8188-4D39-B863-1CB01A14E87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39" name="Freeform: Shape 238">
                <a:extLst>
                  <a:ext uri="{FF2B5EF4-FFF2-40B4-BE49-F238E27FC236}">
                    <a16:creationId xmlns:a16="http://schemas.microsoft.com/office/drawing/2014/main" id="{CE6A694E-6853-4A05-A33E-13AEFB3B2DD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40" name="Freeform: Shape 239">
                <a:extLst>
                  <a:ext uri="{FF2B5EF4-FFF2-40B4-BE49-F238E27FC236}">
                    <a16:creationId xmlns:a16="http://schemas.microsoft.com/office/drawing/2014/main" id="{C739DA6E-6293-4EB7-BD8F-972157B644F5}"/>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41" name="Freeform: Shape 240">
                <a:extLst>
                  <a:ext uri="{FF2B5EF4-FFF2-40B4-BE49-F238E27FC236}">
                    <a16:creationId xmlns:a16="http://schemas.microsoft.com/office/drawing/2014/main" id="{6D31D40B-B773-4059-9E01-214188B8AEE5}"/>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42" name="Freeform: Shape 241">
                <a:extLst>
                  <a:ext uri="{FF2B5EF4-FFF2-40B4-BE49-F238E27FC236}">
                    <a16:creationId xmlns:a16="http://schemas.microsoft.com/office/drawing/2014/main" id="{9CE84FD8-45FF-419B-BC8B-AFE6CE3080E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43" name="Freeform: Shape 242">
                <a:extLst>
                  <a:ext uri="{FF2B5EF4-FFF2-40B4-BE49-F238E27FC236}">
                    <a16:creationId xmlns:a16="http://schemas.microsoft.com/office/drawing/2014/main" id="{12617C25-4BE9-4989-BCAC-34B739CAC3C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44" name="Freeform: Shape 243">
                <a:extLst>
                  <a:ext uri="{FF2B5EF4-FFF2-40B4-BE49-F238E27FC236}">
                    <a16:creationId xmlns:a16="http://schemas.microsoft.com/office/drawing/2014/main" id="{F9F031F6-6F4F-42A3-BB35-FE5BF3C5B2C8}"/>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45" name="Freeform: Shape 244">
                <a:extLst>
                  <a:ext uri="{FF2B5EF4-FFF2-40B4-BE49-F238E27FC236}">
                    <a16:creationId xmlns:a16="http://schemas.microsoft.com/office/drawing/2014/main" id="{EAF53C6E-A628-4530-A6F2-6C9BD24D25E2}"/>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46" name="Freeform: Shape 245">
                <a:extLst>
                  <a:ext uri="{FF2B5EF4-FFF2-40B4-BE49-F238E27FC236}">
                    <a16:creationId xmlns:a16="http://schemas.microsoft.com/office/drawing/2014/main" id="{43BEED67-E6D2-4818-9FEA-4FFF618A226C}"/>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47" name="Freeform: Shape 246">
                <a:extLst>
                  <a:ext uri="{FF2B5EF4-FFF2-40B4-BE49-F238E27FC236}">
                    <a16:creationId xmlns:a16="http://schemas.microsoft.com/office/drawing/2014/main" id="{C7BC207B-7910-4D92-B102-15CF333F548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48" name="Freeform: Shape 247">
                <a:extLst>
                  <a:ext uri="{FF2B5EF4-FFF2-40B4-BE49-F238E27FC236}">
                    <a16:creationId xmlns:a16="http://schemas.microsoft.com/office/drawing/2014/main" id="{175053AA-0BFF-4818-A2FF-331A1F9132FD}"/>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49" name="Freeform: Shape 248">
                <a:extLst>
                  <a:ext uri="{FF2B5EF4-FFF2-40B4-BE49-F238E27FC236}">
                    <a16:creationId xmlns:a16="http://schemas.microsoft.com/office/drawing/2014/main" id="{649A6F74-27ED-4833-8B23-D0E59E8C9E1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50" name="Freeform: Shape 249">
                <a:extLst>
                  <a:ext uri="{FF2B5EF4-FFF2-40B4-BE49-F238E27FC236}">
                    <a16:creationId xmlns:a16="http://schemas.microsoft.com/office/drawing/2014/main" id="{454A433C-80D0-4C87-8CCA-6E91292D451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51" name="Freeform: Shape 250">
                <a:extLst>
                  <a:ext uri="{FF2B5EF4-FFF2-40B4-BE49-F238E27FC236}">
                    <a16:creationId xmlns:a16="http://schemas.microsoft.com/office/drawing/2014/main" id="{D8958BE3-8C7B-40DC-9CA4-52B68533795F}"/>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52" name="Freeform: Shape 251">
                <a:extLst>
                  <a:ext uri="{FF2B5EF4-FFF2-40B4-BE49-F238E27FC236}">
                    <a16:creationId xmlns:a16="http://schemas.microsoft.com/office/drawing/2014/main" id="{454A47C9-FFC7-451F-8D34-A167ACFDFD4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53" name="Freeform: Shape 252">
                <a:extLst>
                  <a:ext uri="{FF2B5EF4-FFF2-40B4-BE49-F238E27FC236}">
                    <a16:creationId xmlns:a16="http://schemas.microsoft.com/office/drawing/2014/main" id="{E504B9E8-456C-4828-B157-D5FE0C96255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54" name="Freeform: Shape 253">
                <a:extLst>
                  <a:ext uri="{FF2B5EF4-FFF2-40B4-BE49-F238E27FC236}">
                    <a16:creationId xmlns:a16="http://schemas.microsoft.com/office/drawing/2014/main" id="{1D04E453-8E10-48BD-B556-00C08DC1031A}"/>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55" name="Freeform: Shape 254">
                <a:extLst>
                  <a:ext uri="{FF2B5EF4-FFF2-40B4-BE49-F238E27FC236}">
                    <a16:creationId xmlns:a16="http://schemas.microsoft.com/office/drawing/2014/main" id="{99B9C8C9-1886-4A0B-8BFF-F753F2E1AAC5}"/>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59" name="Graphic 166">
              <a:extLst>
                <a:ext uri="{FF2B5EF4-FFF2-40B4-BE49-F238E27FC236}">
                  <a16:creationId xmlns:a16="http://schemas.microsoft.com/office/drawing/2014/main" id="{B750ED0C-289A-4042-A006-648AD033C4EF}"/>
                </a:ext>
              </a:extLst>
            </p:cNvPr>
            <p:cNvGrpSpPr/>
            <p:nvPr/>
          </p:nvGrpSpPr>
          <p:grpSpPr>
            <a:xfrm>
              <a:off x="6426468" y="96827"/>
              <a:ext cx="4000541" cy="855648"/>
              <a:chOff x="4298394" y="3045618"/>
              <a:chExt cx="3591640" cy="768191"/>
            </a:xfrm>
            <a:solidFill>
              <a:schemeClr val="bg1"/>
            </a:solidFill>
          </p:grpSpPr>
          <p:sp>
            <p:nvSpPr>
              <p:cNvPr id="216" name="Freeform: Shape 215">
                <a:extLst>
                  <a:ext uri="{FF2B5EF4-FFF2-40B4-BE49-F238E27FC236}">
                    <a16:creationId xmlns:a16="http://schemas.microsoft.com/office/drawing/2014/main" id="{28724574-9161-4A75-A4BD-D39719BCD1FB}"/>
                  </a:ext>
                </a:extLst>
              </p:cNvPr>
              <p:cNvSpPr/>
              <p:nvPr/>
            </p:nvSpPr>
            <p:spPr>
              <a:xfrm>
                <a:off x="4401979" y="3311366"/>
                <a:ext cx="3476624"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5BD29B1E-711F-43F2-8BFA-33A728ED8A77}"/>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F33EED04-7588-42FF-934B-E86882AD0ECC}"/>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EF2E67A8-27F3-45B3-88EC-819163621644}"/>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C04954B9-D07D-423E-B2E0-83669D9C0A0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21" name="Freeform: Shape 220">
                <a:extLst>
                  <a:ext uri="{FF2B5EF4-FFF2-40B4-BE49-F238E27FC236}">
                    <a16:creationId xmlns:a16="http://schemas.microsoft.com/office/drawing/2014/main" id="{27CCE5F1-3C34-4771-BF97-25F919D70549}"/>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22" name="Freeform: Shape 221">
                <a:extLst>
                  <a:ext uri="{FF2B5EF4-FFF2-40B4-BE49-F238E27FC236}">
                    <a16:creationId xmlns:a16="http://schemas.microsoft.com/office/drawing/2014/main" id="{7D9E1B22-B75F-48EE-A8A9-532F76B0A8E9}"/>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23" name="Freeform: Shape 222">
                <a:extLst>
                  <a:ext uri="{FF2B5EF4-FFF2-40B4-BE49-F238E27FC236}">
                    <a16:creationId xmlns:a16="http://schemas.microsoft.com/office/drawing/2014/main" id="{DBF11BCD-F134-417F-B8FA-CBCC9E0D1D90}"/>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24" name="Freeform: Shape 223">
                <a:extLst>
                  <a:ext uri="{FF2B5EF4-FFF2-40B4-BE49-F238E27FC236}">
                    <a16:creationId xmlns:a16="http://schemas.microsoft.com/office/drawing/2014/main" id="{69DE9CBE-F340-4A51-A894-62FCEE8BCB07}"/>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25" name="Freeform: Shape 224">
                <a:extLst>
                  <a:ext uri="{FF2B5EF4-FFF2-40B4-BE49-F238E27FC236}">
                    <a16:creationId xmlns:a16="http://schemas.microsoft.com/office/drawing/2014/main" id="{9B6AFBFA-2ED5-4013-BF04-EE7FF56C9BA6}"/>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26" name="Freeform: Shape 225">
                <a:extLst>
                  <a:ext uri="{FF2B5EF4-FFF2-40B4-BE49-F238E27FC236}">
                    <a16:creationId xmlns:a16="http://schemas.microsoft.com/office/drawing/2014/main" id="{5F3347CF-DBE3-4CDA-B478-AAC7A31AC31F}"/>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27" name="Freeform: Shape 226">
                <a:extLst>
                  <a:ext uri="{FF2B5EF4-FFF2-40B4-BE49-F238E27FC236}">
                    <a16:creationId xmlns:a16="http://schemas.microsoft.com/office/drawing/2014/main" id="{2F2CDDAF-D11F-41F1-BA02-8FF777E9B12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28" name="Freeform: Shape 227">
                <a:extLst>
                  <a:ext uri="{FF2B5EF4-FFF2-40B4-BE49-F238E27FC236}">
                    <a16:creationId xmlns:a16="http://schemas.microsoft.com/office/drawing/2014/main" id="{02D585F5-6D8C-4454-A20B-67B432A847F8}"/>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29" name="Freeform: Shape 228">
                <a:extLst>
                  <a:ext uri="{FF2B5EF4-FFF2-40B4-BE49-F238E27FC236}">
                    <a16:creationId xmlns:a16="http://schemas.microsoft.com/office/drawing/2014/main" id="{3D49F772-3505-465F-A63E-64B9406DA65A}"/>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30" name="Freeform: Shape 229">
                <a:extLst>
                  <a:ext uri="{FF2B5EF4-FFF2-40B4-BE49-F238E27FC236}">
                    <a16:creationId xmlns:a16="http://schemas.microsoft.com/office/drawing/2014/main" id="{B42531F8-8AAA-47B5-BA56-8ACA1852A11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31" name="Freeform: Shape 230">
                <a:extLst>
                  <a:ext uri="{FF2B5EF4-FFF2-40B4-BE49-F238E27FC236}">
                    <a16:creationId xmlns:a16="http://schemas.microsoft.com/office/drawing/2014/main" id="{84DB7EEC-0746-4F19-A157-93DF59F4626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32" name="Freeform: Shape 231">
                <a:extLst>
                  <a:ext uri="{FF2B5EF4-FFF2-40B4-BE49-F238E27FC236}">
                    <a16:creationId xmlns:a16="http://schemas.microsoft.com/office/drawing/2014/main" id="{1732578E-DCEF-4C73-8F1B-B1A00B603AA3}"/>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33" name="Freeform: Shape 232">
                <a:extLst>
                  <a:ext uri="{FF2B5EF4-FFF2-40B4-BE49-F238E27FC236}">
                    <a16:creationId xmlns:a16="http://schemas.microsoft.com/office/drawing/2014/main" id="{69A7F52A-6059-44D0-B752-DAA6EF3A6B25}"/>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34" name="Freeform: Shape 233">
                <a:extLst>
                  <a:ext uri="{FF2B5EF4-FFF2-40B4-BE49-F238E27FC236}">
                    <a16:creationId xmlns:a16="http://schemas.microsoft.com/office/drawing/2014/main" id="{25B7E0FE-7FA9-4582-9939-C30283374168}"/>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35" name="Freeform: Shape 234">
                <a:extLst>
                  <a:ext uri="{FF2B5EF4-FFF2-40B4-BE49-F238E27FC236}">
                    <a16:creationId xmlns:a16="http://schemas.microsoft.com/office/drawing/2014/main" id="{E39AE861-DAFB-4D5C-B925-5D662262A30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60" name="Graphic 234">
              <a:extLst>
                <a:ext uri="{FF2B5EF4-FFF2-40B4-BE49-F238E27FC236}">
                  <a16:creationId xmlns:a16="http://schemas.microsoft.com/office/drawing/2014/main" id="{1CD6633D-075C-4F2F-8A39-1EB734ED587A}"/>
                </a:ext>
              </a:extLst>
            </p:cNvPr>
            <p:cNvGrpSpPr/>
            <p:nvPr/>
          </p:nvGrpSpPr>
          <p:grpSpPr>
            <a:xfrm>
              <a:off x="5399552" y="412759"/>
              <a:ext cx="5236443" cy="1785631"/>
              <a:chOff x="7533181" y="1351306"/>
              <a:chExt cx="4265296" cy="1454469"/>
            </a:xfrm>
            <a:solidFill>
              <a:schemeClr val="bg1"/>
            </a:solidFill>
          </p:grpSpPr>
          <p:sp>
            <p:nvSpPr>
              <p:cNvPr id="210" name="Freeform: Shape 209">
                <a:extLst>
                  <a:ext uri="{FF2B5EF4-FFF2-40B4-BE49-F238E27FC236}">
                    <a16:creationId xmlns:a16="http://schemas.microsoft.com/office/drawing/2014/main" id="{4C7749AE-DB5D-4D28-A812-D4764E453164}"/>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8B0957CE-252E-43B9-B05C-E467062431CB}"/>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6F73D7B8-5FF8-4CDE-863D-912A2F210B87}"/>
                  </a:ext>
                </a:extLst>
              </p:cNvPr>
              <p:cNvSpPr/>
              <p:nvPr/>
            </p:nvSpPr>
            <p:spPr>
              <a:xfrm>
                <a:off x="7533181" y="1351306"/>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4AD449A4-D004-481D-B64C-6A77AE060BDA}"/>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66D652F4-1A3B-4937-9AF1-126236AD03C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EE9C6946-5F86-4016-A2FE-B2CD46A04113}"/>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dirty="0"/>
              </a:p>
            </p:txBody>
          </p:sp>
        </p:grpSp>
        <p:grpSp>
          <p:nvGrpSpPr>
            <p:cNvPr id="61" name="Graphic 166">
              <a:extLst>
                <a:ext uri="{FF2B5EF4-FFF2-40B4-BE49-F238E27FC236}">
                  <a16:creationId xmlns:a16="http://schemas.microsoft.com/office/drawing/2014/main" id="{16769924-464A-4713-8E50-F889EAEB0482}"/>
                </a:ext>
              </a:extLst>
            </p:cNvPr>
            <p:cNvGrpSpPr/>
            <p:nvPr/>
          </p:nvGrpSpPr>
          <p:grpSpPr>
            <a:xfrm>
              <a:off x="6715061" y="5486362"/>
              <a:ext cx="3989135" cy="838142"/>
              <a:chOff x="4305300" y="3052762"/>
              <a:chExt cx="3581400" cy="752475"/>
            </a:xfrm>
            <a:solidFill>
              <a:schemeClr val="bg1"/>
            </a:solidFill>
          </p:grpSpPr>
          <p:sp>
            <p:nvSpPr>
              <p:cNvPr id="190" name="Freeform: Shape 189">
                <a:extLst>
                  <a:ext uri="{FF2B5EF4-FFF2-40B4-BE49-F238E27FC236}">
                    <a16:creationId xmlns:a16="http://schemas.microsoft.com/office/drawing/2014/main" id="{5BF0D0BF-1BAC-403F-8842-DA4B0E2C8EAA}"/>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4C97C16A-C57E-4ACF-BB33-C29236CB1D9E}"/>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E7FD0F2D-BF02-4FA4-BDB8-7550CD485520}"/>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5E356F91-A046-4658-A7FD-F2AC31372912}"/>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2476DAF5-069D-4C00-A840-34DB3B13CD34}"/>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AE095B6E-C018-445C-B521-10101B9EB2E0}"/>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535CF749-62F5-4590-833F-3D5B50D50BF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B73037C8-9D87-41BE-BFFC-A98AA59E7EBA}"/>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6F8031E0-D780-4201-88C4-C2849C07C0F5}"/>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1C142BC8-0251-4228-95A2-869175A0064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11793448-6769-4C41-8AE5-A86673B61273}"/>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68459BE0-EFE2-4E8E-8F82-DF7064C46A55}"/>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4F07A86B-6139-4348-8FF6-908B10232BF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0C7FAF4B-DE86-4FB9-AF72-4C10D6F2F45C}"/>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DF6B8624-89D7-464B-AE1C-41D54EB168EB}"/>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6B2F4526-44D6-44E1-9EFC-430B7689A446}"/>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D96FF190-45F3-4B82-BFC2-DEF8F0927FFE}"/>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CCEC4CBD-D37E-454E-82F5-747802C394E3}"/>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BE6080FD-BD5F-4E0C-931D-1A3ED123416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251DE0A1-F04D-4DD4-B3E7-39F10EF1FA3F}"/>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62" name="Graphic 3">
              <a:extLst>
                <a:ext uri="{FF2B5EF4-FFF2-40B4-BE49-F238E27FC236}">
                  <a16:creationId xmlns:a16="http://schemas.microsoft.com/office/drawing/2014/main" id="{50E34CD5-1538-47B4-AAC4-343AB14B9407}"/>
                </a:ext>
              </a:extLst>
            </p:cNvPr>
            <p:cNvGrpSpPr/>
            <p:nvPr/>
          </p:nvGrpSpPr>
          <p:grpSpPr>
            <a:xfrm>
              <a:off x="6431104" y="100108"/>
              <a:ext cx="5646335" cy="6696816"/>
              <a:chOff x="5276850" y="2457450"/>
              <a:chExt cx="1638300" cy="1943100"/>
            </a:xfrm>
            <a:solidFill>
              <a:schemeClr val="bg1"/>
            </a:solidFill>
          </p:grpSpPr>
          <p:sp>
            <p:nvSpPr>
              <p:cNvPr id="63" name="Freeform: Shape 62">
                <a:extLst>
                  <a:ext uri="{FF2B5EF4-FFF2-40B4-BE49-F238E27FC236}">
                    <a16:creationId xmlns:a16="http://schemas.microsoft.com/office/drawing/2014/main" id="{C4827C85-9F24-4900-A5A8-A6DC17739574}"/>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C753C022-CC16-4A13-B103-DE8E883C9531}"/>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BC2CBFE-A3C0-4523-B927-378677B8BFAF}"/>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C260066E-3E88-46E5-B5C4-DB59F5A115BF}"/>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49E98CAD-B1F0-4F0E-AD78-B3129B5EB008}"/>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3E076D09-DE40-47F6-A630-8104F500F63A}"/>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708E0EF1-A3DD-498D-9BCC-5248316ADFA1}"/>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C2699DEB-B196-45A1-A368-05F26D43C5A6}"/>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1491B135-0B92-4A7C-8310-5AD5749322F0}"/>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9452CBC5-B271-4EE8-BF21-740E071823D2}"/>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A9DF2757-51DB-4C1D-82E7-961BE88C3271}"/>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54A040CE-3211-4823-9E68-116FD299554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5A3937F4-748F-463A-B62A-9B6B8E0976C8}"/>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AC2D26E9-272A-4C41-9A6C-00DB2ED1F237}"/>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26D91168-6D2F-4D74-A952-4463E2860747}"/>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D3289C10-AD3E-408E-83BA-A1BC2D2524B2}"/>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5E15CBFB-EA18-4496-BE16-A2E64A58AA0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2B2EC83D-6423-4E8F-ACCD-756F84264614}"/>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8CC46467-47E8-4BC2-907C-D6376655D76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F1CC970F-15DF-4F7B-BCC3-7AB754F2BC16}"/>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38829EFE-A102-422C-9FAE-CF36F9411FAE}"/>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773B7972-0898-4F79-9F51-AA6861F6CA77}"/>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D862E863-B809-4F81-8290-7C3A675BD787}"/>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ACA0963B-45D4-44DB-BBBC-4F5DF5BFD998}"/>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1BB13771-CCF4-4004-AAF6-85727B077BFD}"/>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F24E680-18A4-4925-BC59-39C73604E282}"/>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0DDB656-FBB0-4FDA-A39F-728C6A4BC8F6}"/>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DC267DF7-82BD-4AFD-8086-A63A210B3762}"/>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AE660CE-C5BD-42EF-B27C-49E439E1FC8F}"/>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371982C4-8F12-4D9D-8B7E-4747C775CF8A}"/>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A1A67460-9BE0-41D6-9B22-5BD527E6661C}"/>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F69A2F6C-CDB9-403F-927F-BBEAC902E71C}"/>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F731CD3B-6859-477C-9486-7C654D947ACB}"/>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B47258F6-A7E9-4D60-B1EE-B9B0F2C6366B}"/>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D791F520-FBDC-4064-BD86-98167E100676}"/>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2BF75AB0-2E21-4C35-A0B7-73202F7B38A8}"/>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86A23C8D-F262-44CC-A1DB-9A4BC902DE30}"/>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E41364F5-86D7-4602-9045-D9EB5015661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AB64F400-E76C-46E6-98FF-54F7399FBD31}"/>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994CD39-D137-4F6D-BD90-D9596E88077F}"/>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6D5DBF1-2D27-499C-9524-87285968AFEE}"/>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F2FECE3C-C112-407F-ADB5-B0EEF0D1315E}"/>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316DFDDF-94AA-451D-840A-996F7C0971CD}"/>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F18C520-BD5D-4E7A-BAB8-C54A483DDE6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FBF1E186-61E4-408B-89EB-2CBB9C6D1F8A}"/>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DCFE5379-A144-4287-B035-FEA2ED11A8BB}"/>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D97F9E09-288E-4D55-A46A-06519760ED9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0F4138DC-C73B-4C62-9742-D030D3596E1D}"/>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303182F1-DBBC-4C84-8717-E165E77BE45C}"/>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299CEEDA-A3DB-4D07-8CF4-4EE1AFBF7F88}"/>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7A72E71C-E691-4092-8734-6B8414623E18}"/>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BF40D4F3-A699-4842-94D6-593102EFE948}"/>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3D864144-2DDC-42E9-8E10-9F1F5CA697F8}"/>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BAA1A4DF-37A6-43A1-BA9F-7EFFC3E403E9}"/>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CFE63D07-C9C6-4D6C-A00B-E784F6F245AF}"/>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C254B192-995F-4D1F-B120-D8EB3C71BB64}"/>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62097350-CF47-4B38-A090-D326DBCC38CF}"/>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2DD6CE69-64BA-40FD-A7BD-FF1E3492750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673D180-916B-4C94-804D-3BDF2DC66E76}"/>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3BB06668-C6A6-4504-A334-1F8600BBBD9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2C22D822-DD0F-4A30-9B52-2EF5F951B167}"/>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3F117634-8D28-4F9A-8C99-E6DB3CDCE3F2}"/>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CF1EF79-C1F1-4C9E-B817-4B83E5566348}"/>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BA87A73F-8794-4D1B-B1DE-0FC9D3997F72}"/>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B6F76E0-A219-40BE-9F3C-E2EF46CF5F37}"/>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F522727F-DEAA-42C5-9298-F8647CCD3D1A}"/>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416560F2-5B68-4BA8-9304-5C2848880CEE}"/>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C56035D6-08AE-40A6-9556-BDAFAC158CCF}"/>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937CD0DD-28C7-40E5-A0A8-613AC3E2AFA9}"/>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B26C7D56-3578-4C1B-B092-89643210F859}"/>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033A1114-4C13-4F2B-8DD1-A5EB52739306}"/>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AFA8663A-157C-4059-9152-6761FDF21AEC}"/>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ACB31553-F0B4-4AC2-B75B-D3F6CD7C506C}"/>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3F20BF26-70E7-4BF3-98E5-C3B240D4E467}"/>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AA297DE4-1132-4D8D-9E9C-EBEE0D69E51C}"/>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6747521A-B145-4861-BB8D-9E295E04C0B1}"/>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022B39A1-6ACA-43DA-A66B-38CEE1FF3BF9}"/>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84E9BE96-2BBD-449A-8FB5-0937F43383D5}"/>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2D2D3213-2908-4806-82E9-3BCDAC62FE6D}"/>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7F38F479-96E2-4A4C-98FE-B09DF54D892D}"/>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451F0846-6ABA-47EE-8398-62738039AB22}"/>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AF1E3290-6A5E-4362-BEF5-2D3D9A47048A}"/>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4B37DB7F-2668-45F1-9CF9-885994D38866}"/>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990E9F2-6D2C-4717-A3EF-1BFB0A312549}"/>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FE373849-29E2-460A-A367-02D7B42F8413}"/>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3370E49B-0D55-4E60-A04E-DA66CC6DFE6A}"/>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2C34E57-5B92-47A2-B9F0-7D4FA2BB6790}"/>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38FBE5E8-FD5F-465F-874A-3BD49EC8E4E3}"/>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6ABD3B61-66C3-4E74-842F-E787DF9131D6}"/>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BFB51987-35AA-4754-AD11-82CEBFEDF3D7}"/>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540CA820-0F60-47A8-BFB9-CA49656589B6}"/>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7B3CE679-F512-47A2-840C-6EF7EF233775}"/>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777314DD-0AB2-4AA0-825A-3E8AF4E87B03}"/>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28E33AF1-A709-4DB4-B5A7-378C663BA269}"/>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B4AE3F5C-F315-40DA-8A0C-CD8F79A884F1}"/>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53ACF955-CB52-4F6F-A12E-E5D86BE9D22F}"/>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78491B51-896D-4736-83C8-D51B99C381D3}"/>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0DE1BA76-F977-4888-8DB9-C347B1665918}"/>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955D2F3A-8E18-4DFB-B39A-91066A795381}"/>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2C8F3C86-E764-4F11-9052-050F22CCF113}"/>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3C20636C-EC4D-439B-BC6A-3D60A53F96ED}"/>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3EDEDB7C-23E8-4C18-ABB8-42E3A8891DAB}"/>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6111917E-4622-449B-BF7C-7CC007E62798}"/>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A386617A-C682-495B-97E1-9011EEE24E15}"/>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C0B5CCCA-5A7F-4E17-931D-096DCB41F1FD}"/>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3408AD7-3304-4134-B7FE-FB23F87E3EBC}"/>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0AC32479-8D6C-47D7-8DFD-D4DE8E527F02}"/>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EDAD9C1B-6738-4A07-96ED-DE0CB1A8F61C}"/>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E4D29AB1-CA8D-40A0-9BAA-A8BFD60E0238}"/>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DE731D6E-527A-45B9-BB15-F955349286D1}"/>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48D3C16F-65C7-44D6-8D44-4ADE71304993}"/>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32F0A647-D6A2-4C87-A83C-4FDDD84CBBE0}"/>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66B7E95C-77FF-41F2-B4F1-89DFB5D4A96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A51D3A72-4F6B-4E43-8E64-80BE1884AF84}"/>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BB7AF692-3455-4BBD-BDF1-33D22F7D1EFC}"/>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336DD38E-04AA-478C-8E46-B641DC6D1DC3}"/>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6D30117E-AD25-4453-8373-44EE92A4BF05}"/>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28351072-F5EC-4A68-B60D-CBFBF7D8D4F2}"/>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CF64FE24-BF34-4A8E-A28D-BD0C495B8CC1}"/>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74D236D1-23BB-490D-8D39-4B6B8B884F5B}"/>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E0A92FEF-B002-4E23-9FDA-51280F76DEB9}"/>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4CA4181A-FF1B-4D59-8A4D-1B8DBD565C2C}"/>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43FAA2C2-E986-41C7-B925-900D890F13B9}"/>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C5DECD03-B711-421D-8AAF-868B75A5F9AC}"/>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EC02E529-A06C-4A6B-A15E-A39535290171}"/>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6409F2D4-BA2D-47E6-B7CA-CB0829DAE39D}"/>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BB354D5E-E311-423F-973F-65291ECF2161}"/>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dirty="0"/>
              </a:p>
            </p:txBody>
          </p:sp>
        </p:grpSp>
        <p:grpSp>
          <p:nvGrpSpPr>
            <p:cNvPr id="276" name="Graphic 166">
              <a:extLst>
                <a:ext uri="{FF2B5EF4-FFF2-40B4-BE49-F238E27FC236}">
                  <a16:creationId xmlns:a16="http://schemas.microsoft.com/office/drawing/2014/main" id="{74AA5A7E-3071-4529-8419-E735F24C903B}"/>
                </a:ext>
              </a:extLst>
            </p:cNvPr>
            <p:cNvGrpSpPr/>
            <p:nvPr/>
          </p:nvGrpSpPr>
          <p:grpSpPr>
            <a:xfrm>
              <a:off x="5052311" y="4171348"/>
              <a:ext cx="5032531" cy="1057366"/>
              <a:chOff x="4305300" y="3052762"/>
              <a:chExt cx="3581400" cy="752475"/>
            </a:xfrm>
            <a:solidFill>
              <a:schemeClr val="bg1"/>
            </a:solidFill>
          </p:grpSpPr>
          <p:sp>
            <p:nvSpPr>
              <p:cNvPr id="277" name="Freeform: Shape 276">
                <a:extLst>
                  <a:ext uri="{FF2B5EF4-FFF2-40B4-BE49-F238E27FC236}">
                    <a16:creationId xmlns:a16="http://schemas.microsoft.com/office/drawing/2014/main" id="{DF8DA59A-4D3D-483D-851E-20F3439558AD}"/>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78" name="Freeform: Shape 277">
                <a:extLst>
                  <a:ext uri="{FF2B5EF4-FFF2-40B4-BE49-F238E27FC236}">
                    <a16:creationId xmlns:a16="http://schemas.microsoft.com/office/drawing/2014/main" id="{73B6F978-6241-48F7-AD77-547C4300EB56}"/>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79" name="Freeform: Shape 278">
                <a:extLst>
                  <a:ext uri="{FF2B5EF4-FFF2-40B4-BE49-F238E27FC236}">
                    <a16:creationId xmlns:a16="http://schemas.microsoft.com/office/drawing/2014/main" id="{2F07AD39-36BB-42ED-80C5-E99AF70CB79A}"/>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80" name="Freeform: Shape 279">
                <a:extLst>
                  <a:ext uri="{FF2B5EF4-FFF2-40B4-BE49-F238E27FC236}">
                    <a16:creationId xmlns:a16="http://schemas.microsoft.com/office/drawing/2014/main" id="{FE2D0023-3E1D-4B8B-9E6E-31E8D0373A3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8CD39220-19B6-4469-A62D-03D3CA0C4C8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5E209FAF-FE80-4178-B319-3C119A9D563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7848517B-A75F-4431-BFDE-F38E41C4229B}"/>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84" name="Freeform: Shape 283">
                <a:extLst>
                  <a:ext uri="{FF2B5EF4-FFF2-40B4-BE49-F238E27FC236}">
                    <a16:creationId xmlns:a16="http://schemas.microsoft.com/office/drawing/2014/main" id="{77198BAB-EDC0-4CBA-BBA2-F06584E28571}"/>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85" name="Freeform: Shape 284">
                <a:extLst>
                  <a:ext uri="{FF2B5EF4-FFF2-40B4-BE49-F238E27FC236}">
                    <a16:creationId xmlns:a16="http://schemas.microsoft.com/office/drawing/2014/main" id="{1F63D475-BF3A-4D00-9C15-40113846E61A}"/>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86" name="Freeform: Shape 285">
                <a:extLst>
                  <a:ext uri="{FF2B5EF4-FFF2-40B4-BE49-F238E27FC236}">
                    <a16:creationId xmlns:a16="http://schemas.microsoft.com/office/drawing/2014/main" id="{F8E4AF63-2EC3-4859-9A8A-D8B8B3BB2CE1}"/>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87" name="Freeform: Shape 286">
                <a:extLst>
                  <a:ext uri="{FF2B5EF4-FFF2-40B4-BE49-F238E27FC236}">
                    <a16:creationId xmlns:a16="http://schemas.microsoft.com/office/drawing/2014/main" id="{A531783A-5E48-4BA9-B715-F4ED9558FABE}"/>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88" name="Freeform: Shape 287">
                <a:extLst>
                  <a:ext uri="{FF2B5EF4-FFF2-40B4-BE49-F238E27FC236}">
                    <a16:creationId xmlns:a16="http://schemas.microsoft.com/office/drawing/2014/main" id="{A8D700BB-E751-48DA-8AB8-914B3CD8E41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89" name="Freeform: Shape 288">
                <a:extLst>
                  <a:ext uri="{FF2B5EF4-FFF2-40B4-BE49-F238E27FC236}">
                    <a16:creationId xmlns:a16="http://schemas.microsoft.com/office/drawing/2014/main" id="{589BF9FB-7483-4A69-AA49-A35A6D3C5FAE}"/>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90" name="Freeform: Shape 289">
                <a:extLst>
                  <a:ext uri="{FF2B5EF4-FFF2-40B4-BE49-F238E27FC236}">
                    <a16:creationId xmlns:a16="http://schemas.microsoft.com/office/drawing/2014/main" id="{25152BDF-1BEB-4150-8993-9317915EA6B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91" name="Freeform: Shape 290">
                <a:extLst>
                  <a:ext uri="{FF2B5EF4-FFF2-40B4-BE49-F238E27FC236}">
                    <a16:creationId xmlns:a16="http://schemas.microsoft.com/office/drawing/2014/main" id="{C7971C53-AABC-4071-B599-F09FEC77B27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92" name="Freeform: Shape 291">
                <a:extLst>
                  <a:ext uri="{FF2B5EF4-FFF2-40B4-BE49-F238E27FC236}">
                    <a16:creationId xmlns:a16="http://schemas.microsoft.com/office/drawing/2014/main" id="{B3A78273-7BDD-4C8C-B817-C7279EDDFFF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93" name="Freeform: Shape 292">
                <a:extLst>
                  <a:ext uri="{FF2B5EF4-FFF2-40B4-BE49-F238E27FC236}">
                    <a16:creationId xmlns:a16="http://schemas.microsoft.com/office/drawing/2014/main" id="{A4907EC0-58F4-453F-8DF4-09584F491C5C}"/>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94" name="Freeform: Shape 293">
                <a:extLst>
                  <a:ext uri="{FF2B5EF4-FFF2-40B4-BE49-F238E27FC236}">
                    <a16:creationId xmlns:a16="http://schemas.microsoft.com/office/drawing/2014/main" id="{8776D23D-4F47-4257-A697-32F36CE05B86}"/>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95" name="Freeform: Shape 294">
                <a:extLst>
                  <a:ext uri="{FF2B5EF4-FFF2-40B4-BE49-F238E27FC236}">
                    <a16:creationId xmlns:a16="http://schemas.microsoft.com/office/drawing/2014/main" id="{BFCB0B76-FAC5-4775-AE50-CF8A5E580541}"/>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96" name="Freeform: Shape 295">
                <a:extLst>
                  <a:ext uri="{FF2B5EF4-FFF2-40B4-BE49-F238E27FC236}">
                    <a16:creationId xmlns:a16="http://schemas.microsoft.com/office/drawing/2014/main" id="{B39CFCF1-BF3A-45CC-8CA6-E6F4EF69F04E}"/>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sp>
        <p:nvSpPr>
          <p:cNvPr id="301" name="Rectangle 300">
            <a:extLst>
              <a:ext uri="{FF2B5EF4-FFF2-40B4-BE49-F238E27FC236}">
                <a16:creationId xmlns:a16="http://schemas.microsoft.com/office/drawing/2014/main" id="{46BB677F-6367-47F0-A32E-7824E4D9C199}"/>
              </a:ext>
            </a:extLst>
          </p:cNvPr>
          <p:cNvSpPr/>
          <p:nvPr/>
        </p:nvSpPr>
        <p:spPr>
          <a:xfrm>
            <a:off x="734571" y="1467077"/>
            <a:ext cx="4001847" cy="646331"/>
          </a:xfrm>
          <a:prstGeom prst="rect">
            <a:avLst/>
          </a:prstGeom>
        </p:spPr>
        <p:txBody>
          <a:bodyPr wrap="square">
            <a:spAutoFit/>
          </a:bodyPr>
          <a:lstStyle/>
          <a:p>
            <a:pPr algn="dist"/>
            <a:r>
              <a:rPr lang="en-US" sz="3600" dirty="0">
                <a:solidFill>
                  <a:schemeClr val="bg1"/>
                </a:solidFill>
              </a:rPr>
              <a:t>Conclusion</a:t>
            </a:r>
          </a:p>
        </p:txBody>
      </p:sp>
      <p:sp>
        <p:nvSpPr>
          <p:cNvPr id="302" name="Rectangle 301">
            <a:extLst>
              <a:ext uri="{FF2B5EF4-FFF2-40B4-BE49-F238E27FC236}">
                <a16:creationId xmlns:a16="http://schemas.microsoft.com/office/drawing/2014/main" id="{E9B7B593-D656-452E-AFE4-89D6370C70F6}"/>
              </a:ext>
            </a:extLst>
          </p:cNvPr>
          <p:cNvSpPr/>
          <p:nvPr/>
        </p:nvSpPr>
        <p:spPr>
          <a:xfrm>
            <a:off x="678094" y="2166926"/>
            <a:ext cx="4114800" cy="636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4" name="TextBox 303">
            <a:extLst>
              <a:ext uri="{FF2B5EF4-FFF2-40B4-BE49-F238E27FC236}">
                <a16:creationId xmlns:a16="http://schemas.microsoft.com/office/drawing/2014/main" id="{BE74C795-9882-4BD3-AA8A-89B346E39665}"/>
              </a:ext>
            </a:extLst>
          </p:cNvPr>
          <p:cNvSpPr txBox="1"/>
          <p:nvPr/>
        </p:nvSpPr>
        <p:spPr>
          <a:xfrm>
            <a:off x="965366" y="2492367"/>
            <a:ext cx="3649895" cy="1815882"/>
          </a:xfrm>
          <a:prstGeom prst="rect">
            <a:avLst/>
          </a:prstGeom>
          <a:noFill/>
        </p:spPr>
        <p:txBody>
          <a:bodyPr wrap="square" rtlCol="0">
            <a:spAutoFit/>
          </a:bodyPr>
          <a:lstStyle/>
          <a:p>
            <a:pPr algn="just"/>
            <a:r>
              <a:rPr lang="en-GB" sz="1400" dirty="0"/>
              <a:t>Sparse Distributed Representation Classifier is a powerful technique for representing and classifying data. The SDR classifier was evaluated on a real-world dataset, and the results demonstrated its effectiveness in achieving high accuracy in classification tasks.</a:t>
            </a:r>
            <a:endParaRPr lang="en-US" sz="1400" dirty="0"/>
          </a:p>
          <a:p>
            <a:pPr algn="just"/>
            <a:endParaRPr lang="en-US" sz="1400" dirty="0"/>
          </a:p>
        </p:txBody>
      </p:sp>
    </p:spTree>
    <p:extLst>
      <p:ext uri="{BB962C8B-B14F-4D97-AF65-F5344CB8AC3E}">
        <p14:creationId xmlns:p14="http://schemas.microsoft.com/office/powerpoint/2010/main" val="2763972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691C40-340A-44BC-A6B3-C3A20A9ED913}"/>
              </a:ext>
            </a:extLst>
          </p:cNvPr>
          <p:cNvSpPr txBox="1"/>
          <p:nvPr/>
        </p:nvSpPr>
        <p:spPr>
          <a:xfrm>
            <a:off x="4018546" y="2649825"/>
            <a:ext cx="4331369" cy="995209"/>
          </a:xfrm>
          <a:prstGeom prst="rect">
            <a:avLst/>
          </a:prstGeom>
          <a:noFill/>
        </p:spPr>
        <p:txBody>
          <a:bodyPr wrap="square" rtlCol="0" anchor="ctr">
            <a:spAutoFit/>
          </a:bodyPr>
          <a:lstStyle/>
          <a:p>
            <a:pPr algn="ctr"/>
            <a:r>
              <a:rPr lang="en-US" altLang="ko-KR" sz="5867" dirty="0">
                <a:solidFill>
                  <a:schemeClr val="accent1">
                    <a:lumMod val="75000"/>
                  </a:schemeClr>
                </a:solidFill>
                <a:cs typeface="Arial" pitchFamily="34" charset="0"/>
              </a:rPr>
              <a:t>Thank You</a:t>
            </a:r>
            <a:endParaRPr lang="ko-KR" altLang="en-US" sz="5867" dirty="0">
              <a:solidFill>
                <a:schemeClr val="accent1">
                  <a:lumMod val="75000"/>
                </a:schemeClr>
              </a:solidFill>
              <a:cs typeface="Arial" pitchFamily="34" charset="0"/>
            </a:endParaRPr>
          </a:p>
        </p:txBody>
      </p:sp>
    </p:spTree>
    <p:extLst>
      <p:ext uri="{BB962C8B-B14F-4D97-AF65-F5344CB8AC3E}">
        <p14:creationId xmlns:p14="http://schemas.microsoft.com/office/powerpoint/2010/main" val="2785798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F9A0E3-9454-4671-B8CA-23F7EF354071}"/>
              </a:ext>
            </a:extLst>
          </p:cNvPr>
          <p:cNvSpPr>
            <a:spLocks noGrp="1"/>
          </p:cNvSpPr>
          <p:nvPr>
            <p:ph type="body" sz="quarter" idx="10"/>
          </p:nvPr>
        </p:nvSpPr>
        <p:spPr/>
        <p:txBody>
          <a:bodyPr/>
          <a:lstStyle/>
          <a:p>
            <a:r>
              <a:rPr lang="en-US" dirty="0"/>
              <a:t>Team Members</a:t>
            </a:r>
          </a:p>
        </p:txBody>
      </p:sp>
      <p:graphicFrame>
        <p:nvGraphicFramePr>
          <p:cNvPr id="20" name="Table 3">
            <a:extLst>
              <a:ext uri="{FF2B5EF4-FFF2-40B4-BE49-F238E27FC236}">
                <a16:creationId xmlns:a16="http://schemas.microsoft.com/office/drawing/2014/main" id="{2A32F6D4-037D-4C11-AD2D-599ECDE7458A}"/>
              </a:ext>
            </a:extLst>
          </p:cNvPr>
          <p:cNvGraphicFramePr>
            <a:graphicFrameLocks noGrp="1"/>
          </p:cNvGraphicFramePr>
          <p:nvPr>
            <p:extLst>
              <p:ext uri="{D42A27DB-BD31-4B8C-83A1-F6EECF244321}">
                <p14:modId xmlns:p14="http://schemas.microsoft.com/office/powerpoint/2010/main" val="3590226145"/>
              </p:ext>
            </p:extLst>
          </p:nvPr>
        </p:nvGraphicFramePr>
        <p:xfrm>
          <a:off x="923076" y="2381442"/>
          <a:ext cx="2348075" cy="3758439"/>
        </p:xfrm>
        <a:graphic>
          <a:graphicData uri="http://schemas.openxmlformats.org/drawingml/2006/table">
            <a:tbl>
              <a:tblPr firstRow="1" bandRow="1">
                <a:tableStyleId>{5940675A-B579-460E-94D1-54222C63F5DA}</a:tableStyleId>
              </a:tblPr>
              <a:tblGrid>
                <a:gridCol w="254117">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gridCol w="293958">
                  <a:extLst>
                    <a:ext uri="{9D8B030D-6E8A-4147-A177-3AD203B41FA5}">
                      <a16:colId xmlns:a16="http://schemas.microsoft.com/office/drawing/2014/main" val="20002"/>
                    </a:ext>
                  </a:extLst>
                </a:gridCol>
              </a:tblGrid>
              <a:tr h="1611370">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nchor="ctr">
                    <a:lnL w="12700" cmpd="sng">
                      <a:noFill/>
                    </a:lnL>
                    <a:lnR w="12700" cmpd="sng">
                      <a:noFill/>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latinLnBrk="1"/>
                      <a:endParaRPr lang="ko-KR" altLang="en-US" sz="18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4737">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tx1">
                              <a:lumMod val="75000"/>
                              <a:lumOff val="25000"/>
                            </a:schemeClr>
                          </a:solidFill>
                          <a:cs typeface="Calibri" pitchFamily="34" charset="0"/>
                        </a:rPr>
                        <a:t>Sonam Priya</a:t>
                      </a:r>
                      <a:endParaRPr lang="ko-KR" altLang="en-US" sz="1400" b="1" dirty="0">
                        <a:solidFill>
                          <a:schemeClr val="tx1">
                            <a:lumMod val="75000"/>
                            <a:lumOff val="25000"/>
                          </a:schemeClr>
                        </a:solidFill>
                        <a:cs typeface="Calibri" pitchFamily="34" charset="0"/>
                      </a:endParaRPr>
                    </a:p>
                  </a:txBody>
                  <a:tcPr anchor="ctr">
                    <a:lnL w="12700" cmpd="sng">
                      <a:noFill/>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4400">
                <a:tc rowSpan="3">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Infer Method</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4400">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Unit Tests</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38299362"/>
                  </a:ext>
                </a:extLst>
              </a:tr>
              <a:tr h="374737">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Documentation</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67484864"/>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49005">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600" b="1" dirty="0">
                        <a:solidFill>
                          <a:schemeClr val="bg1"/>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latinLnBrk="1"/>
                      <a:endParaRPr lang="ko-KR" altLang="en-US" sz="1600" b="1"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21" name="타원 5">
            <a:extLst>
              <a:ext uri="{FF2B5EF4-FFF2-40B4-BE49-F238E27FC236}">
                <a16:creationId xmlns:a16="http://schemas.microsoft.com/office/drawing/2014/main" id="{F727C182-0A1B-4B14-A3A9-1418D8DAEDC7}"/>
              </a:ext>
            </a:extLst>
          </p:cNvPr>
          <p:cNvSpPr/>
          <p:nvPr/>
        </p:nvSpPr>
        <p:spPr>
          <a:xfrm>
            <a:off x="1440040" y="2575620"/>
            <a:ext cx="1314146" cy="13141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0" dirty="0"/>
          </a:p>
        </p:txBody>
      </p:sp>
      <p:graphicFrame>
        <p:nvGraphicFramePr>
          <p:cNvPr id="28" name="Table 3">
            <a:extLst>
              <a:ext uri="{FF2B5EF4-FFF2-40B4-BE49-F238E27FC236}">
                <a16:creationId xmlns:a16="http://schemas.microsoft.com/office/drawing/2014/main" id="{A02E6720-7367-4A10-A04F-C7842D4BF889}"/>
              </a:ext>
            </a:extLst>
          </p:cNvPr>
          <p:cNvGraphicFramePr>
            <a:graphicFrameLocks noGrp="1"/>
          </p:cNvGraphicFramePr>
          <p:nvPr>
            <p:extLst>
              <p:ext uri="{D42A27DB-BD31-4B8C-83A1-F6EECF244321}">
                <p14:modId xmlns:p14="http://schemas.microsoft.com/office/powerpoint/2010/main" val="1707490934"/>
              </p:ext>
            </p:extLst>
          </p:nvPr>
        </p:nvGraphicFramePr>
        <p:xfrm>
          <a:off x="3598868" y="2381442"/>
          <a:ext cx="2348075" cy="3758439"/>
        </p:xfrm>
        <a:graphic>
          <a:graphicData uri="http://schemas.openxmlformats.org/drawingml/2006/table">
            <a:tbl>
              <a:tblPr firstRow="1" bandRow="1">
                <a:tableStyleId>{5940675A-B579-460E-94D1-54222C63F5DA}</a:tableStyleId>
              </a:tblPr>
              <a:tblGrid>
                <a:gridCol w="254117">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gridCol w="293958">
                  <a:extLst>
                    <a:ext uri="{9D8B030D-6E8A-4147-A177-3AD203B41FA5}">
                      <a16:colId xmlns:a16="http://schemas.microsoft.com/office/drawing/2014/main" val="20002"/>
                    </a:ext>
                  </a:extLst>
                </a:gridCol>
              </a:tblGrid>
              <a:tr h="1611370">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nchor="ctr">
                    <a:lnL w="12700" cmpd="sng">
                      <a:noFill/>
                    </a:lnL>
                    <a:lnR w="12700" cmpd="sng">
                      <a:noFill/>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latinLnBrk="1"/>
                      <a:endParaRPr lang="ko-KR" altLang="en-US" sz="18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4737">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tx1">
                              <a:lumMod val="75000"/>
                              <a:lumOff val="25000"/>
                            </a:schemeClr>
                          </a:solidFill>
                          <a:cs typeface="Calibri" pitchFamily="34" charset="0"/>
                        </a:rPr>
                        <a:t>Farima Javadi</a:t>
                      </a:r>
                      <a:endParaRPr lang="ko-KR" altLang="en-US" sz="1400" b="1" dirty="0">
                        <a:solidFill>
                          <a:schemeClr val="tx1">
                            <a:lumMod val="75000"/>
                            <a:lumOff val="25000"/>
                          </a:schemeClr>
                        </a:solidFill>
                        <a:cs typeface="Calibri" pitchFamily="34" charset="0"/>
                      </a:endParaRPr>
                    </a:p>
                  </a:txBody>
                  <a:tcPr anchor="ctr">
                    <a:lnL w="12700" cmpd="sng">
                      <a:noFill/>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4400">
                <a:tc rowSpan="3">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Compute Method</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4400">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Code Initialization</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38299362"/>
                  </a:ext>
                </a:extLst>
              </a:tr>
              <a:tr h="374737">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Documentation + Slides</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67484864"/>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49005">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600" b="1" dirty="0">
                        <a:solidFill>
                          <a:schemeClr val="bg1"/>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latinLnBrk="1"/>
                      <a:endParaRPr lang="ko-KR" altLang="en-US" sz="1600" b="1"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29" name="타원 5">
            <a:extLst>
              <a:ext uri="{FF2B5EF4-FFF2-40B4-BE49-F238E27FC236}">
                <a16:creationId xmlns:a16="http://schemas.microsoft.com/office/drawing/2014/main" id="{C007AAA6-192F-4F91-AD14-B18A18007BD6}"/>
              </a:ext>
            </a:extLst>
          </p:cNvPr>
          <p:cNvSpPr/>
          <p:nvPr/>
        </p:nvSpPr>
        <p:spPr>
          <a:xfrm>
            <a:off x="4115832" y="2575620"/>
            <a:ext cx="1314146" cy="13141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0" dirty="0"/>
          </a:p>
        </p:txBody>
      </p:sp>
      <p:graphicFrame>
        <p:nvGraphicFramePr>
          <p:cNvPr id="30" name="Table 3">
            <a:extLst>
              <a:ext uri="{FF2B5EF4-FFF2-40B4-BE49-F238E27FC236}">
                <a16:creationId xmlns:a16="http://schemas.microsoft.com/office/drawing/2014/main" id="{1286CBDB-548A-4842-AB68-1A2C827CA0ED}"/>
              </a:ext>
            </a:extLst>
          </p:cNvPr>
          <p:cNvGraphicFramePr>
            <a:graphicFrameLocks noGrp="1"/>
          </p:cNvGraphicFramePr>
          <p:nvPr>
            <p:extLst>
              <p:ext uri="{D42A27DB-BD31-4B8C-83A1-F6EECF244321}">
                <p14:modId xmlns:p14="http://schemas.microsoft.com/office/powerpoint/2010/main" val="2530223843"/>
              </p:ext>
            </p:extLst>
          </p:nvPr>
        </p:nvGraphicFramePr>
        <p:xfrm>
          <a:off x="6274660" y="2381442"/>
          <a:ext cx="2348075" cy="3758439"/>
        </p:xfrm>
        <a:graphic>
          <a:graphicData uri="http://schemas.openxmlformats.org/drawingml/2006/table">
            <a:tbl>
              <a:tblPr firstRow="1" bandRow="1">
                <a:tableStyleId>{5940675A-B579-460E-94D1-54222C63F5DA}</a:tableStyleId>
              </a:tblPr>
              <a:tblGrid>
                <a:gridCol w="254117">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gridCol w="293958">
                  <a:extLst>
                    <a:ext uri="{9D8B030D-6E8A-4147-A177-3AD203B41FA5}">
                      <a16:colId xmlns:a16="http://schemas.microsoft.com/office/drawing/2014/main" val="20002"/>
                    </a:ext>
                  </a:extLst>
                </a:gridCol>
              </a:tblGrid>
              <a:tr h="1611370">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nchor="ctr">
                    <a:lnL w="12700" cmpd="sng">
                      <a:noFill/>
                    </a:lnL>
                    <a:lnR w="12700" cmpd="sng">
                      <a:noFill/>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latinLnBrk="1"/>
                      <a:endParaRPr lang="ko-KR" altLang="en-US" sz="18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4737">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tx1">
                              <a:lumMod val="75000"/>
                              <a:lumOff val="25000"/>
                            </a:schemeClr>
                          </a:solidFill>
                          <a:cs typeface="Calibri" pitchFamily="34" charset="0"/>
                        </a:rPr>
                        <a:t>Nitu Shrestha</a:t>
                      </a:r>
                      <a:endParaRPr lang="ko-KR" altLang="en-US" sz="1400" b="1" dirty="0">
                        <a:solidFill>
                          <a:schemeClr val="tx1">
                            <a:lumMod val="75000"/>
                            <a:lumOff val="25000"/>
                          </a:schemeClr>
                        </a:solidFill>
                        <a:cs typeface="Calibri" pitchFamily="34" charset="0"/>
                      </a:endParaRPr>
                    </a:p>
                  </a:txBody>
                  <a:tcPr anchor="ctr">
                    <a:lnL w="12700" cmpd="sng">
                      <a:noFill/>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4400">
                <a:tc rowSpan="3">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Compute Method</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4400">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Calculate Error</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38299362"/>
                  </a:ext>
                </a:extLst>
              </a:tr>
              <a:tr h="374737">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Documentation</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67484864"/>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49005">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600" b="1" dirty="0">
                        <a:solidFill>
                          <a:schemeClr val="bg1"/>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latinLnBrk="1"/>
                      <a:endParaRPr lang="ko-KR" altLang="en-US" sz="1600" b="1"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31" name="타원 5">
            <a:extLst>
              <a:ext uri="{FF2B5EF4-FFF2-40B4-BE49-F238E27FC236}">
                <a16:creationId xmlns:a16="http://schemas.microsoft.com/office/drawing/2014/main" id="{C224D24A-7912-4EC1-81BE-7CC2264188E8}"/>
              </a:ext>
            </a:extLst>
          </p:cNvPr>
          <p:cNvSpPr/>
          <p:nvPr/>
        </p:nvSpPr>
        <p:spPr>
          <a:xfrm>
            <a:off x="6791624" y="2575620"/>
            <a:ext cx="1314146" cy="13141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0" dirty="0"/>
          </a:p>
        </p:txBody>
      </p:sp>
      <p:graphicFrame>
        <p:nvGraphicFramePr>
          <p:cNvPr id="32" name="Table 3">
            <a:extLst>
              <a:ext uri="{FF2B5EF4-FFF2-40B4-BE49-F238E27FC236}">
                <a16:creationId xmlns:a16="http://schemas.microsoft.com/office/drawing/2014/main" id="{A12A1A72-9B2D-4863-B80E-AB4C41B6CBC3}"/>
              </a:ext>
            </a:extLst>
          </p:cNvPr>
          <p:cNvGraphicFramePr>
            <a:graphicFrameLocks noGrp="1"/>
          </p:cNvGraphicFramePr>
          <p:nvPr>
            <p:extLst>
              <p:ext uri="{D42A27DB-BD31-4B8C-83A1-F6EECF244321}">
                <p14:modId xmlns:p14="http://schemas.microsoft.com/office/powerpoint/2010/main" val="1416966477"/>
              </p:ext>
            </p:extLst>
          </p:nvPr>
        </p:nvGraphicFramePr>
        <p:xfrm>
          <a:off x="8950452" y="2381442"/>
          <a:ext cx="2348075" cy="3758439"/>
        </p:xfrm>
        <a:graphic>
          <a:graphicData uri="http://schemas.openxmlformats.org/drawingml/2006/table">
            <a:tbl>
              <a:tblPr firstRow="1" bandRow="1">
                <a:tableStyleId>{5940675A-B579-460E-94D1-54222C63F5DA}</a:tableStyleId>
              </a:tblPr>
              <a:tblGrid>
                <a:gridCol w="254117">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gridCol w="293958">
                  <a:extLst>
                    <a:ext uri="{9D8B030D-6E8A-4147-A177-3AD203B41FA5}">
                      <a16:colId xmlns:a16="http://schemas.microsoft.com/office/drawing/2014/main" val="20002"/>
                    </a:ext>
                  </a:extLst>
                </a:gridCol>
              </a:tblGrid>
              <a:tr h="1611370">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nchor="ctr">
                    <a:lnL w="12700" cmpd="sng">
                      <a:noFill/>
                    </a:lnL>
                    <a:lnR w="12700" cmpd="sng">
                      <a:noFill/>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latinLnBrk="1"/>
                      <a:endParaRPr lang="ko-KR" altLang="en-US" sz="18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4737">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b="1" dirty="0" err="1">
                          <a:solidFill>
                            <a:schemeClr val="tx1">
                              <a:lumMod val="75000"/>
                              <a:lumOff val="25000"/>
                            </a:schemeClr>
                          </a:solidFill>
                          <a:cs typeface="Calibri" pitchFamily="34" charset="0"/>
                        </a:rPr>
                        <a:t>Wubishet</a:t>
                      </a:r>
                      <a:r>
                        <a:rPr lang="en-US" altLang="ko-KR" sz="1400" b="1" dirty="0">
                          <a:solidFill>
                            <a:schemeClr val="tx1">
                              <a:lumMod val="75000"/>
                              <a:lumOff val="25000"/>
                            </a:schemeClr>
                          </a:solidFill>
                          <a:cs typeface="Calibri" pitchFamily="34" charset="0"/>
                        </a:rPr>
                        <a:t> </a:t>
                      </a:r>
                      <a:r>
                        <a:rPr lang="en-US" altLang="ko-KR" sz="1400" b="1" dirty="0" err="1">
                          <a:solidFill>
                            <a:schemeClr val="tx1">
                              <a:lumMod val="75000"/>
                              <a:lumOff val="25000"/>
                            </a:schemeClr>
                          </a:solidFill>
                          <a:cs typeface="Calibri" pitchFamily="34" charset="0"/>
                        </a:rPr>
                        <a:t>Damtie</a:t>
                      </a:r>
                      <a:endParaRPr lang="ko-KR" altLang="en-US" sz="1400" b="1" dirty="0">
                        <a:solidFill>
                          <a:schemeClr val="tx1">
                            <a:lumMod val="75000"/>
                            <a:lumOff val="25000"/>
                          </a:schemeClr>
                        </a:solidFill>
                        <a:cs typeface="Calibri" pitchFamily="34" charset="0"/>
                      </a:endParaRPr>
                    </a:p>
                  </a:txBody>
                  <a:tcPr anchor="ctr">
                    <a:lnL w="12700" cmpd="sng">
                      <a:noFill/>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4400">
                <a:tc rowSpan="3">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4400">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38299362"/>
                  </a:ext>
                </a:extLst>
              </a:tr>
              <a:tr h="374737">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67484864"/>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49005">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600" b="1" dirty="0">
                        <a:solidFill>
                          <a:schemeClr val="bg1"/>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latinLnBrk="1"/>
                      <a:endParaRPr lang="ko-KR" altLang="en-US" sz="1600" b="1"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33" name="타원 5">
            <a:extLst>
              <a:ext uri="{FF2B5EF4-FFF2-40B4-BE49-F238E27FC236}">
                <a16:creationId xmlns:a16="http://schemas.microsoft.com/office/drawing/2014/main" id="{497F4154-3D3C-45B6-B18F-CC64FBE5D00D}"/>
              </a:ext>
            </a:extLst>
          </p:cNvPr>
          <p:cNvSpPr/>
          <p:nvPr/>
        </p:nvSpPr>
        <p:spPr>
          <a:xfrm>
            <a:off x="9467416" y="2575620"/>
            <a:ext cx="1314146" cy="13141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0" dirty="0"/>
          </a:p>
        </p:txBody>
      </p:sp>
      <p:sp>
        <p:nvSpPr>
          <p:cNvPr id="5" name="Rectangle 4">
            <a:extLst>
              <a:ext uri="{FF2B5EF4-FFF2-40B4-BE49-F238E27FC236}">
                <a16:creationId xmlns:a16="http://schemas.microsoft.com/office/drawing/2014/main" id="{B1158B6D-DED7-D4E4-B521-54D491C740AE}"/>
              </a:ext>
            </a:extLst>
          </p:cNvPr>
          <p:cNvSpPr/>
          <p:nvPr/>
        </p:nvSpPr>
        <p:spPr>
          <a:xfrm>
            <a:off x="0" y="166256"/>
            <a:ext cx="1780309" cy="101138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 name="Graphic 5">
            <a:extLst>
              <a:ext uri="{FF2B5EF4-FFF2-40B4-BE49-F238E27FC236}">
                <a16:creationId xmlns:a16="http://schemas.microsoft.com/office/drawing/2014/main" id="{54F97422-AE5F-A70C-DB2F-0B62AF2E6E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60078" y="2810693"/>
            <a:ext cx="921312" cy="843999"/>
          </a:xfrm>
          <a:prstGeom prst="rect">
            <a:avLst/>
          </a:prstGeom>
        </p:spPr>
      </p:pic>
      <p:pic>
        <p:nvPicPr>
          <p:cNvPr id="7" name="Graphic 6">
            <a:extLst>
              <a:ext uri="{FF2B5EF4-FFF2-40B4-BE49-F238E27FC236}">
                <a16:creationId xmlns:a16="http://schemas.microsoft.com/office/drawing/2014/main" id="{F848F94E-BA5F-4E9C-E647-718F5C3327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2249" y="2810692"/>
            <a:ext cx="921312" cy="843999"/>
          </a:xfrm>
          <a:prstGeom prst="rect">
            <a:avLst/>
          </a:prstGeom>
        </p:spPr>
      </p:pic>
      <p:pic>
        <p:nvPicPr>
          <p:cNvPr id="8" name="Graphic 7">
            <a:extLst>
              <a:ext uri="{FF2B5EF4-FFF2-40B4-BE49-F238E27FC236}">
                <a16:creationId xmlns:a16="http://schemas.microsoft.com/office/drawing/2014/main" id="{F5040C2B-461B-FCAA-1B0B-05A844782A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08729" y="2810691"/>
            <a:ext cx="921312" cy="843999"/>
          </a:xfrm>
          <a:prstGeom prst="rect">
            <a:avLst/>
          </a:prstGeom>
        </p:spPr>
      </p:pic>
      <p:pic>
        <p:nvPicPr>
          <p:cNvPr id="9" name="Graphic 8">
            <a:extLst>
              <a:ext uri="{FF2B5EF4-FFF2-40B4-BE49-F238E27FC236}">
                <a16:creationId xmlns:a16="http://schemas.microsoft.com/office/drawing/2014/main" id="{B621AFC5-1C39-E50E-0A29-3E5C2BBF3E5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63833" y="2825053"/>
            <a:ext cx="921312" cy="843999"/>
          </a:xfrm>
          <a:prstGeom prst="rect">
            <a:avLst/>
          </a:prstGeom>
        </p:spPr>
      </p:pic>
    </p:spTree>
    <p:extLst>
      <p:ext uri="{BB962C8B-B14F-4D97-AF65-F5344CB8AC3E}">
        <p14:creationId xmlns:p14="http://schemas.microsoft.com/office/powerpoint/2010/main" val="1760823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Graphic 4">
            <a:extLst>
              <a:ext uri="{FF2B5EF4-FFF2-40B4-BE49-F238E27FC236}">
                <a16:creationId xmlns:a16="http://schemas.microsoft.com/office/drawing/2014/main" id="{A108AA84-AC61-48B6-B660-8D2FBDF61916}"/>
              </a:ext>
            </a:extLst>
          </p:cNvPr>
          <p:cNvSpPr/>
          <p:nvPr/>
        </p:nvSpPr>
        <p:spPr>
          <a:xfrm rot="19505365">
            <a:off x="7177291" y="1098565"/>
            <a:ext cx="4481901" cy="4392262"/>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alpha val="18000"/>
            </a:srgbClr>
          </a:solidFill>
          <a:ln w="9525" cap="flat">
            <a:noFill/>
            <a:prstDash val="solid"/>
            <a:miter/>
          </a:ln>
        </p:spPr>
        <p:txBody>
          <a:bodyPr rtlCol="0" anchor="ctr"/>
          <a:lstStyle/>
          <a:p>
            <a:endParaRPr lang="en-US" dirty="0"/>
          </a:p>
        </p:txBody>
      </p:sp>
      <p:sp>
        <p:nvSpPr>
          <p:cNvPr id="2" name="TextBox 1"/>
          <p:cNvSpPr txBox="1"/>
          <p:nvPr/>
        </p:nvSpPr>
        <p:spPr>
          <a:xfrm>
            <a:off x="717554" y="444784"/>
            <a:ext cx="6923766" cy="923330"/>
          </a:xfrm>
          <a:prstGeom prst="rect">
            <a:avLst/>
          </a:prstGeom>
          <a:noFill/>
        </p:spPr>
        <p:txBody>
          <a:bodyPr wrap="square" rtlCol="0" anchor="ctr">
            <a:spAutoFit/>
          </a:bodyPr>
          <a:lstStyle/>
          <a:p>
            <a:r>
              <a:rPr lang="en-US" altLang="ko-KR" sz="5400" dirty="0">
                <a:solidFill>
                  <a:schemeClr val="tx1">
                    <a:lumMod val="75000"/>
                    <a:lumOff val="25000"/>
                  </a:schemeClr>
                </a:solidFill>
                <a:cs typeface="Arial" pitchFamily="34" charset="0"/>
              </a:rPr>
              <a:t>Agenda Style</a:t>
            </a:r>
            <a:endParaRPr lang="ko-KR" altLang="en-US" sz="5400" dirty="0">
              <a:solidFill>
                <a:schemeClr val="tx1">
                  <a:lumMod val="75000"/>
                  <a:lumOff val="25000"/>
                </a:schemeClr>
              </a:solidFill>
              <a:cs typeface="Arial" pitchFamily="34" charset="0"/>
            </a:endParaRPr>
          </a:p>
        </p:txBody>
      </p:sp>
      <p:grpSp>
        <p:nvGrpSpPr>
          <p:cNvPr id="4" name="Group 3">
            <a:extLst>
              <a:ext uri="{FF2B5EF4-FFF2-40B4-BE49-F238E27FC236}">
                <a16:creationId xmlns:a16="http://schemas.microsoft.com/office/drawing/2014/main" id="{37F06B10-F2B9-45AE-BAEE-3A25BDC40F60}"/>
              </a:ext>
            </a:extLst>
          </p:cNvPr>
          <p:cNvGrpSpPr/>
          <p:nvPr/>
        </p:nvGrpSpPr>
        <p:grpSpPr>
          <a:xfrm>
            <a:off x="1680768" y="1706975"/>
            <a:ext cx="5365516" cy="769441"/>
            <a:chOff x="1848112" y="1575921"/>
            <a:chExt cx="5365516" cy="769441"/>
          </a:xfrm>
        </p:grpSpPr>
        <p:sp>
          <p:nvSpPr>
            <p:cNvPr id="9" name="TextBox 8"/>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Introduction</a:t>
              </a:r>
              <a:endParaRPr lang="ko-KR" altLang="en-US" sz="2700" b="1" dirty="0">
                <a:solidFill>
                  <a:schemeClr val="tx1">
                    <a:lumMod val="75000"/>
                    <a:lumOff val="25000"/>
                  </a:schemeClr>
                </a:solidFill>
                <a:cs typeface="Arial" pitchFamily="34" charset="0"/>
              </a:endParaRPr>
            </a:p>
          </p:txBody>
        </p:sp>
        <p:sp>
          <p:nvSpPr>
            <p:cNvPr id="7" name="TextBox 6"/>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01</a:t>
              </a:r>
              <a:endParaRPr lang="ko-KR" altLang="en-US" sz="4400" b="1" dirty="0">
                <a:solidFill>
                  <a:schemeClr val="tx1">
                    <a:lumMod val="75000"/>
                    <a:lumOff val="25000"/>
                  </a:schemeClr>
                </a:solidFill>
                <a:cs typeface="Arial" pitchFamily="34" charset="0"/>
              </a:endParaRPr>
            </a:p>
          </p:txBody>
        </p:sp>
      </p:grpSp>
      <p:grpSp>
        <p:nvGrpSpPr>
          <p:cNvPr id="17" name="Group 16">
            <a:extLst>
              <a:ext uri="{FF2B5EF4-FFF2-40B4-BE49-F238E27FC236}">
                <a16:creationId xmlns:a16="http://schemas.microsoft.com/office/drawing/2014/main" id="{48C572D2-FF82-4F09-A87C-3D3A60EF1C3D}"/>
              </a:ext>
            </a:extLst>
          </p:cNvPr>
          <p:cNvGrpSpPr/>
          <p:nvPr/>
        </p:nvGrpSpPr>
        <p:grpSpPr>
          <a:xfrm>
            <a:off x="1680768" y="2841953"/>
            <a:ext cx="5365516" cy="769441"/>
            <a:chOff x="1848112" y="1575921"/>
            <a:chExt cx="5365516" cy="769441"/>
          </a:xfrm>
        </p:grpSpPr>
        <p:sp>
          <p:nvSpPr>
            <p:cNvPr id="19" name="TextBox 18">
              <a:extLst>
                <a:ext uri="{FF2B5EF4-FFF2-40B4-BE49-F238E27FC236}">
                  <a16:creationId xmlns:a16="http://schemas.microsoft.com/office/drawing/2014/main" id="{4FCF8A9D-7E22-4279-8535-9C4F0258D7B9}"/>
                </a:ext>
              </a:extLst>
            </p:cNvPr>
            <p:cNvSpPr txBox="1"/>
            <p:nvPr/>
          </p:nvSpPr>
          <p:spPr>
            <a:xfrm>
              <a:off x="2705936" y="1789403"/>
              <a:ext cx="4507692" cy="461665"/>
            </a:xfrm>
            <a:prstGeom prst="rect">
              <a:avLst/>
            </a:prstGeom>
            <a:noFill/>
          </p:spPr>
          <p:txBody>
            <a:bodyPr wrap="square" lIns="108000" rIns="108000" rtlCol="0">
              <a:spAutoFit/>
            </a:bodyPr>
            <a:lstStyle/>
            <a:p>
              <a:r>
                <a:rPr lang="en-US" altLang="ko-KR" sz="2400" b="1" dirty="0">
                  <a:solidFill>
                    <a:schemeClr val="tx1">
                      <a:lumMod val="75000"/>
                      <a:lumOff val="25000"/>
                    </a:schemeClr>
                  </a:solidFill>
                  <a:cs typeface="Arial" pitchFamily="34" charset="0"/>
                </a:rPr>
                <a:t>Methods and Implementation</a:t>
              </a:r>
              <a:endParaRPr lang="ko-KR" altLang="en-US" sz="24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3E6D74D0-F347-4E58-A9D8-7E9536FAAEC3}"/>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02</a:t>
              </a:r>
              <a:endParaRPr lang="ko-KR" altLang="en-US" sz="4400" b="1" dirty="0">
                <a:solidFill>
                  <a:schemeClr val="tx1">
                    <a:lumMod val="75000"/>
                    <a:lumOff val="25000"/>
                  </a:schemeClr>
                </a:solidFill>
                <a:cs typeface="Arial" pitchFamily="34" charset="0"/>
              </a:endParaRPr>
            </a:p>
          </p:txBody>
        </p:sp>
      </p:grpSp>
      <p:grpSp>
        <p:nvGrpSpPr>
          <p:cNvPr id="21" name="Group 20">
            <a:extLst>
              <a:ext uri="{FF2B5EF4-FFF2-40B4-BE49-F238E27FC236}">
                <a16:creationId xmlns:a16="http://schemas.microsoft.com/office/drawing/2014/main" id="{C66517ED-D341-498B-BF06-476933A43F6B}"/>
              </a:ext>
            </a:extLst>
          </p:cNvPr>
          <p:cNvGrpSpPr/>
          <p:nvPr/>
        </p:nvGrpSpPr>
        <p:grpSpPr>
          <a:xfrm>
            <a:off x="1680768" y="3976931"/>
            <a:ext cx="5365516" cy="769441"/>
            <a:chOff x="1848112" y="1575921"/>
            <a:chExt cx="5365516" cy="769441"/>
          </a:xfrm>
        </p:grpSpPr>
        <p:sp>
          <p:nvSpPr>
            <p:cNvPr id="23" name="TextBox 22">
              <a:extLst>
                <a:ext uri="{FF2B5EF4-FFF2-40B4-BE49-F238E27FC236}">
                  <a16:creationId xmlns:a16="http://schemas.microsoft.com/office/drawing/2014/main" id="{190EC436-1B46-49D9-A7E4-ADECB5E929DF}"/>
                </a:ext>
              </a:extLst>
            </p:cNvPr>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 Results</a:t>
              </a:r>
              <a:endParaRPr lang="ko-KR" altLang="en-US" sz="27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CF831A6C-272F-4BDD-8F88-4227AAB90FB2}"/>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03</a:t>
              </a:r>
              <a:endParaRPr lang="ko-KR" altLang="en-US" sz="4400" b="1" dirty="0">
                <a:solidFill>
                  <a:schemeClr val="tx1">
                    <a:lumMod val="75000"/>
                    <a:lumOff val="25000"/>
                  </a:schemeClr>
                </a:solidFill>
                <a:cs typeface="Arial" pitchFamily="34" charset="0"/>
              </a:endParaRPr>
            </a:p>
          </p:txBody>
        </p:sp>
      </p:grpSp>
      <p:grpSp>
        <p:nvGrpSpPr>
          <p:cNvPr id="25" name="Group 24">
            <a:extLst>
              <a:ext uri="{FF2B5EF4-FFF2-40B4-BE49-F238E27FC236}">
                <a16:creationId xmlns:a16="http://schemas.microsoft.com/office/drawing/2014/main" id="{1DEE4032-D811-4C99-AE03-98362C887B64}"/>
              </a:ext>
            </a:extLst>
          </p:cNvPr>
          <p:cNvGrpSpPr/>
          <p:nvPr/>
        </p:nvGrpSpPr>
        <p:grpSpPr>
          <a:xfrm>
            <a:off x="1680768" y="5111908"/>
            <a:ext cx="5365516" cy="769441"/>
            <a:chOff x="1848112" y="1575921"/>
            <a:chExt cx="5365516" cy="769441"/>
          </a:xfrm>
        </p:grpSpPr>
        <p:sp>
          <p:nvSpPr>
            <p:cNvPr id="27" name="TextBox 26">
              <a:extLst>
                <a:ext uri="{FF2B5EF4-FFF2-40B4-BE49-F238E27FC236}">
                  <a16:creationId xmlns:a16="http://schemas.microsoft.com/office/drawing/2014/main" id="{3DFCC804-6C1D-4C67-B274-1978635DA6F9}"/>
                </a:ext>
              </a:extLst>
            </p:cNvPr>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Conclusion</a:t>
              </a:r>
              <a:endParaRPr lang="ko-KR" altLang="en-US" sz="27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7B7AC64B-48B2-4F4F-A626-7901145018C6}"/>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04</a:t>
              </a:r>
              <a:endParaRPr lang="ko-KR" altLang="en-US" sz="4400" b="1" dirty="0">
                <a:solidFill>
                  <a:schemeClr val="tx1">
                    <a:lumMod val="75000"/>
                    <a:lumOff val="25000"/>
                  </a:schemeClr>
                </a:solidFill>
                <a:cs typeface="Arial" pitchFamily="34" charset="0"/>
              </a:endParaRPr>
            </a:p>
          </p:txBody>
        </p:sp>
      </p:grpSp>
      <p:grpSp>
        <p:nvGrpSpPr>
          <p:cNvPr id="29" name="Graphic 421">
            <a:extLst>
              <a:ext uri="{FF2B5EF4-FFF2-40B4-BE49-F238E27FC236}">
                <a16:creationId xmlns:a16="http://schemas.microsoft.com/office/drawing/2014/main" id="{6BCD7C82-61F3-4BB0-91FA-83FBE23EC842}"/>
              </a:ext>
            </a:extLst>
          </p:cNvPr>
          <p:cNvGrpSpPr/>
          <p:nvPr/>
        </p:nvGrpSpPr>
        <p:grpSpPr>
          <a:xfrm flipH="1">
            <a:off x="7697676" y="601841"/>
            <a:ext cx="2882106" cy="5665072"/>
            <a:chOff x="4351496" y="0"/>
            <a:chExt cx="3489008" cy="6858000"/>
          </a:xfrm>
          <a:solidFill>
            <a:schemeClr val="accent1"/>
          </a:solidFill>
        </p:grpSpPr>
        <p:sp>
          <p:nvSpPr>
            <p:cNvPr id="30" name="Freeform: Shape 29">
              <a:extLst>
                <a:ext uri="{FF2B5EF4-FFF2-40B4-BE49-F238E27FC236}">
                  <a16:creationId xmlns:a16="http://schemas.microsoft.com/office/drawing/2014/main" id="{B6AA9452-93F9-4986-920A-621F202468B9}"/>
                </a:ext>
              </a:extLst>
            </p:cNvPr>
            <p:cNvSpPr/>
            <p:nvPr/>
          </p:nvSpPr>
          <p:spPr>
            <a:xfrm>
              <a:off x="7175064" y="2830854"/>
              <a:ext cx="227171" cy="124301"/>
            </a:xfrm>
            <a:custGeom>
              <a:avLst/>
              <a:gdLst>
                <a:gd name="connsiteX0" fmla="*/ 127516 w 227171"/>
                <a:gd name="connsiteY0" fmla="*/ 32790 h 124301"/>
                <a:gd name="connsiteX1" fmla="*/ 124087 w 227171"/>
                <a:gd name="connsiteY1" fmla="*/ 37505 h 124301"/>
                <a:gd name="connsiteX2" fmla="*/ 118515 w 227171"/>
                <a:gd name="connsiteY2" fmla="*/ 36647 h 124301"/>
                <a:gd name="connsiteX3" fmla="*/ 79081 w 227171"/>
                <a:gd name="connsiteY3" fmla="*/ 32361 h 124301"/>
                <a:gd name="connsiteX4" fmla="*/ 3215 w 227171"/>
                <a:gd name="connsiteY4" fmla="*/ 93226 h 124301"/>
                <a:gd name="connsiteX5" fmla="*/ 27218 w 227171"/>
                <a:gd name="connsiteY5" fmla="*/ 121944 h 124301"/>
                <a:gd name="connsiteX6" fmla="*/ 114657 w 227171"/>
                <a:gd name="connsiteY6" fmla="*/ 51221 h 124301"/>
                <a:gd name="connsiteX7" fmla="*/ 120229 w 227171"/>
                <a:gd name="connsiteY7" fmla="*/ 52935 h 124301"/>
                <a:gd name="connsiteX8" fmla="*/ 120229 w 227171"/>
                <a:gd name="connsiteY8" fmla="*/ 52935 h 124301"/>
                <a:gd name="connsiteX9" fmla="*/ 179379 w 227171"/>
                <a:gd name="connsiteY9" fmla="*/ 76081 h 124301"/>
                <a:gd name="connsiteX10" fmla="*/ 223957 w 227171"/>
                <a:gd name="connsiteY10" fmla="*/ 40934 h 124301"/>
                <a:gd name="connsiteX11" fmla="*/ 207240 w 227171"/>
                <a:gd name="connsiteY11" fmla="*/ 5358 h 124301"/>
                <a:gd name="connsiteX12" fmla="*/ 206383 w 227171"/>
                <a:gd name="connsiteY12" fmla="*/ 6215 h 124301"/>
                <a:gd name="connsiteX13" fmla="*/ 149376 w 227171"/>
                <a:gd name="connsiteY13" fmla="*/ 3215 h 124301"/>
                <a:gd name="connsiteX14" fmla="*/ 127516 w 227171"/>
                <a:gd name="connsiteY14" fmla="*/ 32790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7171" h="124301">
                  <a:moveTo>
                    <a:pt x="127516" y="32790"/>
                  </a:moveTo>
                  <a:lnTo>
                    <a:pt x="124087" y="37505"/>
                  </a:lnTo>
                  <a:lnTo>
                    <a:pt x="118515" y="36647"/>
                  </a:lnTo>
                  <a:lnTo>
                    <a:pt x="79081" y="32361"/>
                  </a:lnTo>
                  <a:lnTo>
                    <a:pt x="3215" y="93226"/>
                  </a:lnTo>
                  <a:cubicBezTo>
                    <a:pt x="11359" y="102656"/>
                    <a:pt x="19502" y="112514"/>
                    <a:pt x="27218" y="121944"/>
                  </a:cubicBezTo>
                  <a:lnTo>
                    <a:pt x="114657" y="51221"/>
                  </a:lnTo>
                  <a:lnTo>
                    <a:pt x="120229" y="52935"/>
                  </a:lnTo>
                  <a:lnTo>
                    <a:pt x="120229" y="52935"/>
                  </a:lnTo>
                  <a:lnTo>
                    <a:pt x="179379" y="76081"/>
                  </a:lnTo>
                  <a:lnTo>
                    <a:pt x="223957" y="40934"/>
                  </a:lnTo>
                  <a:cubicBezTo>
                    <a:pt x="218385" y="28932"/>
                    <a:pt x="212812" y="17359"/>
                    <a:pt x="207240" y="5358"/>
                  </a:cubicBezTo>
                  <a:cubicBezTo>
                    <a:pt x="206812" y="5786"/>
                    <a:pt x="206812" y="5786"/>
                    <a:pt x="206383" y="6215"/>
                  </a:cubicBezTo>
                  <a:cubicBezTo>
                    <a:pt x="189238" y="19931"/>
                    <a:pt x="164806" y="18645"/>
                    <a:pt x="149376" y="3215"/>
                  </a:cubicBezTo>
                  <a:lnTo>
                    <a:pt x="127516" y="32790"/>
                  </a:ln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9F785BC8-6E59-4D54-8868-D2C026836529}"/>
                </a:ext>
              </a:extLst>
            </p:cNvPr>
            <p:cNvSpPr/>
            <p:nvPr/>
          </p:nvSpPr>
          <p:spPr>
            <a:xfrm>
              <a:off x="7212354" y="2887004"/>
              <a:ext cx="210026" cy="128588"/>
            </a:xfrm>
            <a:custGeom>
              <a:avLst/>
              <a:gdLst>
                <a:gd name="connsiteX0" fmla="*/ 140803 w 210026"/>
                <a:gd name="connsiteY0" fmla="*/ 40934 h 128587"/>
                <a:gd name="connsiteX1" fmla="*/ 81653 w 210026"/>
                <a:gd name="connsiteY1" fmla="*/ 17788 h 128587"/>
                <a:gd name="connsiteX2" fmla="*/ 3215 w 210026"/>
                <a:gd name="connsiteY2" fmla="*/ 81224 h 128587"/>
                <a:gd name="connsiteX3" fmla="*/ 39219 w 210026"/>
                <a:gd name="connsiteY3" fmla="*/ 126230 h 128587"/>
                <a:gd name="connsiteX4" fmla="*/ 88940 w 210026"/>
                <a:gd name="connsiteY4" fmla="*/ 86368 h 128587"/>
                <a:gd name="connsiteX5" fmla="*/ 93226 w 210026"/>
                <a:gd name="connsiteY5" fmla="*/ 86368 h 128587"/>
                <a:gd name="connsiteX6" fmla="*/ 141661 w 210026"/>
                <a:gd name="connsiteY6" fmla="*/ 91940 h 128587"/>
                <a:gd name="connsiteX7" fmla="*/ 210669 w 210026"/>
                <a:gd name="connsiteY7" fmla="*/ 36219 h 128587"/>
                <a:gd name="connsiteX8" fmla="*/ 195667 w 210026"/>
                <a:gd name="connsiteY8" fmla="*/ 3215 h 128587"/>
                <a:gd name="connsiteX9" fmla="*/ 146804 w 210026"/>
                <a:gd name="connsiteY9" fmla="*/ 42648 h 128587"/>
                <a:gd name="connsiteX10" fmla="*/ 140803 w 210026"/>
                <a:gd name="connsiteY10" fmla="*/ 40934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28587">
                  <a:moveTo>
                    <a:pt x="140803" y="40934"/>
                  </a:moveTo>
                  <a:lnTo>
                    <a:pt x="81653" y="17788"/>
                  </a:lnTo>
                  <a:lnTo>
                    <a:pt x="3215" y="81224"/>
                  </a:lnTo>
                  <a:cubicBezTo>
                    <a:pt x="15216" y="95798"/>
                    <a:pt x="28075" y="110371"/>
                    <a:pt x="39219" y="126230"/>
                  </a:cubicBezTo>
                  <a:lnTo>
                    <a:pt x="88940" y="86368"/>
                  </a:lnTo>
                  <a:lnTo>
                    <a:pt x="93226" y="86368"/>
                  </a:lnTo>
                  <a:lnTo>
                    <a:pt x="141661" y="91940"/>
                  </a:lnTo>
                  <a:lnTo>
                    <a:pt x="210669" y="36219"/>
                  </a:lnTo>
                  <a:cubicBezTo>
                    <a:pt x="205526" y="25075"/>
                    <a:pt x="200382" y="14359"/>
                    <a:pt x="195667" y="3215"/>
                  </a:cubicBezTo>
                  <a:lnTo>
                    <a:pt x="146804" y="42648"/>
                  </a:lnTo>
                  <a:lnTo>
                    <a:pt x="140803" y="40934"/>
                  </a:ln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49931ACF-B3DB-40D4-9099-E1F3BAD63C43}"/>
                </a:ext>
              </a:extLst>
            </p:cNvPr>
            <p:cNvSpPr/>
            <p:nvPr/>
          </p:nvSpPr>
          <p:spPr>
            <a:xfrm>
              <a:off x="6676144" y="3952137"/>
              <a:ext cx="98584" cy="334328"/>
            </a:xfrm>
            <a:custGeom>
              <a:avLst/>
              <a:gdLst>
                <a:gd name="connsiteX0" fmla="*/ 34076 w 98583"/>
                <a:gd name="connsiteY0" fmla="*/ 331970 h 334327"/>
                <a:gd name="connsiteX1" fmla="*/ 34076 w 98583"/>
                <a:gd name="connsiteY1" fmla="*/ 107371 h 334327"/>
                <a:gd name="connsiteX2" fmla="*/ 34076 w 98583"/>
                <a:gd name="connsiteY2" fmla="*/ 103084 h 334327"/>
                <a:gd name="connsiteX3" fmla="*/ 98798 w 98583"/>
                <a:gd name="connsiteY3" fmla="*/ 38362 h 334327"/>
                <a:gd name="connsiteX4" fmla="*/ 89368 w 98583"/>
                <a:gd name="connsiteY4" fmla="*/ 3215 h 334327"/>
                <a:gd name="connsiteX5" fmla="*/ 3215 w 98583"/>
                <a:gd name="connsiteY5" fmla="*/ 89368 h 334327"/>
                <a:gd name="connsiteX6" fmla="*/ 3215 w 98583"/>
                <a:gd name="connsiteY6" fmla="*/ 319969 h 334327"/>
                <a:gd name="connsiteX7" fmla="*/ 34076 w 98583"/>
                <a:gd name="connsiteY7" fmla="*/ 331970 h 33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583" h="334327">
                  <a:moveTo>
                    <a:pt x="34076" y="331970"/>
                  </a:moveTo>
                  <a:lnTo>
                    <a:pt x="34076" y="107371"/>
                  </a:lnTo>
                  <a:lnTo>
                    <a:pt x="34076" y="103084"/>
                  </a:lnTo>
                  <a:lnTo>
                    <a:pt x="98798" y="38362"/>
                  </a:lnTo>
                  <a:cubicBezTo>
                    <a:pt x="95798" y="26789"/>
                    <a:pt x="92369" y="14788"/>
                    <a:pt x="89368" y="3215"/>
                  </a:cubicBezTo>
                  <a:lnTo>
                    <a:pt x="3215" y="89368"/>
                  </a:lnTo>
                  <a:lnTo>
                    <a:pt x="3215" y="319969"/>
                  </a:lnTo>
                  <a:cubicBezTo>
                    <a:pt x="13502" y="323826"/>
                    <a:pt x="23789" y="328112"/>
                    <a:pt x="34076" y="331970"/>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50395B3F-651F-4464-B9AA-7AD8A0B22BE8}"/>
                </a:ext>
              </a:extLst>
            </p:cNvPr>
            <p:cNvSpPr/>
            <p:nvPr/>
          </p:nvSpPr>
          <p:spPr>
            <a:xfrm>
              <a:off x="7238500" y="5847945"/>
              <a:ext cx="55721" cy="197168"/>
            </a:xfrm>
            <a:custGeom>
              <a:avLst/>
              <a:gdLst>
                <a:gd name="connsiteX0" fmla="*/ 3215 w 55721"/>
                <a:gd name="connsiteY0" fmla="*/ 3215 h 197167"/>
                <a:gd name="connsiteX1" fmla="*/ 34933 w 55721"/>
                <a:gd name="connsiteY1" fmla="*/ 184952 h 197167"/>
                <a:gd name="connsiteX2" fmla="*/ 34933 w 55721"/>
                <a:gd name="connsiteY2" fmla="*/ 184952 h 197167"/>
                <a:gd name="connsiteX3" fmla="*/ 53364 w 55721"/>
                <a:gd name="connsiteY3" fmla="*/ 197811 h 197167"/>
                <a:gd name="connsiteX4" fmla="*/ 17359 w 55721"/>
                <a:gd name="connsiteY4" fmla="*/ 64080 h 197167"/>
                <a:gd name="connsiteX5" fmla="*/ 3215 w 55721"/>
                <a:gd name="connsiteY5" fmla="*/ 3215 h 19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21" h="197167">
                  <a:moveTo>
                    <a:pt x="3215" y="3215"/>
                  </a:moveTo>
                  <a:lnTo>
                    <a:pt x="34933" y="184952"/>
                  </a:lnTo>
                  <a:lnTo>
                    <a:pt x="34933" y="184952"/>
                  </a:lnTo>
                  <a:lnTo>
                    <a:pt x="53364" y="197811"/>
                  </a:lnTo>
                  <a:cubicBezTo>
                    <a:pt x="40934" y="153233"/>
                    <a:pt x="27646" y="109085"/>
                    <a:pt x="17359" y="64080"/>
                  </a:cubicBezTo>
                  <a:cubicBezTo>
                    <a:pt x="12216" y="43934"/>
                    <a:pt x="7930" y="23789"/>
                    <a:pt x="3215" y="3215"/>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5D38DB3B-A1DF-4C66-9800-51A1A729E797}"/>
                </a:ext>
              </a:extLst>
            </p:cNvPr>
            <p:cNvSpPr/>
            <p:nvPr/>
          </p:nvSpPr>
          <p:spPr>
            <a:xfrm>
              <a:off x="7258645" y="2938439"/>
              <a:ext cx="180023" cy="115729"/>
            </a:xfrm>
            <a:custGeom>
              <a:avLst/>
              <a:gdLst>
                <a:gd name="connsiteX0" fmla="*/ 97512 w 180022"/>
                <a:gd name="connsiteY0" fmla="*/ 60222 h 115728"/>
                <a:gd name="connsiteX1" fmla="*/ 48649 w 180022"/>
                <a:gd name="connsiteY1" fmla="*/ 55078 h 115728"/>
                <a:gd name="connsiteX2" fmla="*/ 3215 w 180022"/>
                <a:gd name="connsiteY2" fmla="*/ 91512 h 115728"/>
                <a:gd name="connsiteX3" fmla="*/ 9644 w 180022"/>
                <a:gd name="connsiteY3" fmla="*/ 104799 h 115728"/>
                <a:gd name="connsiteX4" fmla="*/ 12216 w 180022"/>
                <a:gd name="connsiteY4" fmla="*/ 115514 h 115728"/>
                <a:gd name="connsiteX5" fmla="*/ 21217 w 180022"/>
                <a:gd name="connsiteY5" fmla="*/ 108228 h 115728"/>
                <a:gd name="connsiteX6" fmla="*/ 25074 w 180022"/>
                <a:gd name="connsiteY6" fmla="*/ 108657 h 115728"/>
                <a:gd name="connsiteX7" fmla="*/ 25074 w 180022"/>
                <a:gd name="connsiteY7" fmla="*/ 108657 h 115728"/>
                <a:gd name="connsiteX8" fmla="*/ 63222 w 180022"/>
                <a:gd name="connsiteY8" fmla="*/ 112943 h 115728"/>
                <a:gd name="connsiteX9" fmla="*/ 179808 w 180022"/>
                <a:gd name="connsiteY9" fmla="*/ 19074 h 115728"/>
                <a:gd name="connsiteX10" fmla="*/ 172522 w 180022"/>
                <a:gd name="connsiteY10" fmla="*/ 3215 h 115728"/>
                <a:gd name="connsiteX11" fmla="*/ 100941 w 180022"/>
                <a:gd name="connsiteY11" fmla="*/ 61079 h 115728"/>
                <a:gd name="connsiteX12" fmla="*/ 97512 w 180022"/>
                <a:gd name="connsiteY12" fmla="*/ 60222 h 11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22" h="115728">
                  <a:moveTo>
                    <a:pt x="97512" y="60222"/>
                  </a:moveTo>
                  <a:lnTo>
                    <a:pt x="48649" y="55078"/>
                  </a:lnTo>
                  <a:lnTo>
                    <a:pt x="3215" y="91512"/>
                  </a:lnTo>
                  <a:cubicBezTo>
                    <a:pt x="5786" y="95798"/>
                    <a:pt x="7929" y="100084"/>
                    <a:pt x="9644" y="104799"/>
                  </a:cubicBezTo>
                  <a:cubicBezTo>
                    <a:pt x="11359" y="108228"/>
                    <a:pt x="12216" y="112086"/>
                    <a:pt x="12216" y="115514"/>
                  </a:cubicBezTo>
                  <a:lnTo>
                    <a:pt x="21217" y="108228"/>
                  </a:lnTo>
                  <a:lnTo>
                    <a:pt x="25074" y="108657"/>
                  </a:lnTo>
                  <a:lnTo>
                    <a:pt x="25074" y="108657"/>
                  </a:lnTo>
                  <a:lnTo>
                    <a:pt x="63222" y="112943"/>
                  </a:lnTo>
                  <a:lnTo>
                    <a:pt x="179808" y="19074"/>
                  </a:lnTo>
                  <a:cubicBezTo>
                    <a:pt x="177236" y="13930"/>
                    <a:pt x="174665" y="8358"/>
                    <a:pt x="172522" y="3215"/>
                  </a:cubicBezTo>
                  <a:lnTo>
                    <a:pt x="100941" y="61079"/>
                  </a:lnTo>
                  <a:lnTo>
                    <a:pt x="97512" y="60222"/>
                  </a:ln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5619512B-CC39-42C6-8AEB-FC791A67882D}"/>
                </a:ext>
              </a:extLst>
            </p:cNvPr>
            <p:cNvSpPr/>
            <p:nvPr/>
          </p:nvSpPr>
          <p:spPr>
            <a:xfrm>
              <a:off x="7200699" y="3407783"/>
              <a:ext cx="21431" cy="42863"/>
            </a:xfrm>
            <a:custGeom>
              <a:avLst/>
              <a:gdLst>
                <a:gd name="connsiteX0" fmla="*/ 3297 w 21431"/>
                <a:gd name="connsiteY0" fmla="*/ 11359 h 42862"/>
                <a:gd name="connsiteX1" fmla="*/ 6297 w 21431"/>
                <a:gd name="connsiteY1" fmla="*/ 40505 h 42862"/>
                <a:gd name="connsiteX2" fmla="*/ 19584 w 21431"/>
                <a:gd name="connsiteY2" fmla="*/ 27218 h 42862"/>
                <a:gd name="connsiteX3" fmla="*/ 13155 w 21431"/>
                <a:gd name="connsiteY3" fmla="*/ 3215 h 42862"/>
                <a:gd name="connsiteX4" fmla="*/ 3297 w 21431"/>
                <a:gd name="connsiteY4" fmla="*/ 11359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42862">
                  <a:moveTo>
                    <a:pt x="3297" y="11359"/>
                  </a:moveTo>
                  <a:cubicBezTo>
                    <a:pt x="2868" y="21217"/>
                    <a:pt x="4154" y="31075"/>
                    <a:pt x="6297" y="40505"/>
                  </a:cubicBezTo>
                  <a:lnTo>
                    <a:pt x="19584" y="27218"/>
                  </a:lnTo>
                  <a:lnTo>
                    <a:pt x="13155" y="3215"/>
                  </a:lnTo>
                  <a:lnTo>
                    <a:pt x="3297" y="11359"/>
                  </a:ln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F86A2C4F-A6AD-43E0-ADA9-CC65DEB654F9}"/>
                </a:ext>
              </a:extLst>
            </p:cNvPr>
            <p:cNvSpPr/>
            <p:nvPr/>
          </p:nvSpPr>
          <p:spPr>
            <a:xfrm>
              <a:off x="7208068" y="3045595"/>
              <a:ext cx="300038" cy="458629"/>
            </a:xfrm>
            <a:custGeom>
              <a:avLst/>
              <a:gdLst>
                <a:gd name="connsiteX0" fmla="*/ 127944 w 300037"/>
                <a:gd name="connsiteY0" fmla="*/ 163092 h 458628"/>
                <a:gd name="connsiteX1" fmla="*/ 127087 w 300037"/>
                <a:gd name="connsiteY1" fmla="*/ 165235 h 458628"/>
                <a:gd name="connsiteX2" fmla="*/ 22931 w 300037"/>
                <a:gd name="connsiteY2" fmla="*/ 249246 h 458628"/>
                <a:gd name="connsiteX3" fmla="*/ 8787 w 300037"/>
                <a:gd name="connsiteY3" fmla="*/ 308396 h 458628"/>
                <a:gd name="connsiteX4" fmla="*/ 10930 w 300037"/>
                <a:gd name="connsiteY4" fmla="*/ 310539 h 458628"/>
                <a:gd name="connsiteX5" fmla="*/ 11358 w 300037"/>
                <a:gd name="connsiteY5" fmla="*/ 313111 h 458628"/>
                <a:gd name="connsiteX6" fmla="*/ 16073 w 300037"/>
                <a:gd name="connsiteY6" fmla="*/ 331542 h 458628"/>
                <a:gd name="connsiteX7" fmla="*/ 202525 w 300037"/>
                <a:gd name="connsiteY7" fmla="*/ 181523 h 458628"/>
                <a:gd name="connsiteX8" fmla="*/ 185380 w 300037"/>
                <a:gd name="connsiteY8" fmla="*/ 169093 h 458628"/>
                <a:gd name="connsiteX9" fmla="*/ 192238 w 300037"/>
                <a:gd name="connsiteY9" fmla="*/ 108657 h 458628"/>
                <a:gd name="connsiteX10" fmla="*/ 252675 w 300037"/>
                <a:gd name="connsiteY10" fmla="*/ 115086 h 458628"/>
                <a:gd name="connsiteX11" fmla="*/ 246245 w 300037"/>
                <a:gd name="connsiteY11" fmla="*/ 175522 h 458628"/>
                <a:gd name="connsiteX12" fmla="*/ 231243 w 300037"/>
                <a:gd name="connsiteY12" fmla="*/ 183237 h 458628"/>
                <a:gd name="connsiteX13" fmla="*/ 229100 w 300037"/>
                <a:gd name="connsiteY13" fmla="*/ 185380 h 458628"/>
                <a:gd name="connsiteX14" fmla="*/ 21646 w 300037"/>
                <a:gd name="connsiteY14" fmla="*/ 352544 h 458628"/>
                <a:gd name="connsiteX15" fmla="*/ 31933 w 300037"/>
                <a:gd name="connsiteY15" fmla="*/ 390263 h 458628"/>
                <a:gd name="connsiteX16" fmla="*/ 33218 w 300037"/>
                <a:gd name="connsiteY16" fmla="*/ 395407 h 458628"/>
                <a:gd name="connsiteX17" fmla="*/ 3215 w 300037"/>
                <a:gd name="connsiteY17" fmla="*/ 425410 h 458628"/>
                <a:gd name="connsiteX18" fmla="*/ 7072 w 300037"/>
                <a:gd name="connsiteY18" fmla="*/ 439984 h 458628"/>
                <a:gd name="connsiteX19" fmla="*/ 36647 w 300037"/>
                <a:gd name="connsiteY19" fmla="*/ 458415 h 458628"/>
                <a:gd name="connsiteX20" fmla="*/ 67508 w 300037"/>
                <a:gd name="connsiteY20" fmla="*/ 445127 h 458628"/>
                <a:gd name="connsiteX21" fmla="*/ 124087 w 300037"/>
                <a:gd name="connsiteY21" fmla="*/ 291679 h 458628"/>
                <a:gd name="connsiteX22" fmla="*/ 140375 w 300037"/>
                <a:gd name="connsiteY22" fmla="*/ 273677 h 458628"/>
                <a:gd name="connsiteX23" fmla="*/ 209812 w 300037"/>
                <a:gd name="connsiteY23" fmla="*/ 279678 h 458628"/>
                <a:gd name="connsiteX24" fmla="*/ 220956 w 300037"/>
                <a:gd name="connsiteY24" fmla="*/ 286965 h 458628"/>
                <a:gd name="connsiteX25" fmla="*/ 234243 w 300037"/>
                <a:gd name="connsiteY25" fmla="*/ 357688 h 458628"/>
                <a:gd name="connsiteX26" fmla="*/ 234243 w 300037"/>
                <a:gd name="connsiteY26" fmla="*/ 360688 h 458628"/>
                <a:gd name="connsiteX27" fmla="*/ 271105 w 300037"/>
                <a:gd name="connsiteY27" fmla="*/ 330684 h 458628"/>
                <a:gd name="connsiteX28" fmla="*/ 299823 w 300037"/>
                <a:gd name="connsiteY28" fmla="*/ 63222 h 458628"/>
                <a:gd name="connsiteX29" fmla="*/ 299823 w 300037"/>
                <a:gd name="connsiteY29" fmla="*/ 63222 h 458628"/>
                <a:gd name="connsiteX30" fmla="*/ 271963 w 300037"/>
                <a:gd name="connsiteY30" fmla="*/ 3215 h 458628"/>
                <a:gd name="connsiteX31" fmla="*/ 152376 w 300037"/>
                <a:gd name="connsiteY31" fmla="*/ 100513 h 458628"/>
                <a:gd name="connsiteX32" fmla="*/ 127944 w 300037"/>
                <a:gd name="connsiteY32" fmla="*/ 163092 h 45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0037" h="458628">
                  <a:moveTo>
                    <a:pt x="127944" y="163092"/>
                  </a:moveTo>
                  <a:lnTo>
                    <a:pt x="127087" y="165235"/>
                  </a:lnTo>
                  <a:lnTo>
                    <a:pt x="22931" y="249246"/>
                  </a:lnTo>
                  <a:cubicBezTo>
                    <a:pt x="18645" y="268962"/>
                    <a:pt x="13930" y="288679"/>
                    <a:pt x="8787" y="308396"/>
                  </a:cubicBezTo>
                  <a:lnTo>
                    <a:pt x="10930" y="310539"/>
                  </a:lnTo>
                  <a:lnTo>
                    <a:pt x="11358" y="313111"/>
                  </a:lnTo>
                  <a:lnTo>
                    <a:pt x="16073" y="331542"/>
                  </a:lnTo>
                  <a:lnTo>
                    <a:pt x="202525" y="181523"/>
                  </a:lnTo>
                  <a:cubicBezTo>
                    <a:pt x="196096" y="178951"/>
                    <a:pt x="190095" y="174665"/>
                    <a:pt x="185380" y="169093"/>
                  </a:cubicBezTo>
                  <a:cubicBezTo>
                    <a:pt x="170378" y="150662"/>
                    <a:pt x="173807" y="123658"/>
                    <a:pt x="192238" y="108657"/>
                  </a:cubicBezTo>
                  <a:cubicBezTo>
                    <a:pt x="210669" y="93655"/>
                    <a:pt x="237673" y="96655"/>
                    <a:pt x="252675" y="115086"/>
                  </a:cubicBezTo>
                  <a:cubicBezTo>
                    <a:pt x="267676" y="133517"/>
                    <a:pt x="264676" y="160520"/>
                    <a:pt x="246245" y="175522"/>
                  </a:cubicBezTo>
                  <a:cubicBezTo>
                    <a:pt x="241530" y="179380"/>
                    <a:pt x="236387" y="181523"/>
                    <a:pt x="231243" y="183237"/>
                  </a:cubicBezTo>
                  <a:cubicBezTo>
                    <a:pt x="230814" y="184094"/>
                    <a:pt x="229957" y="184523"/>
                    <a:pt x="229100" y="185380"/>
                  </a:cubicBezTo>
                  <a:lnTo>
                    <a:pt x="21646" y="352544"/>
                  </a:lnTo>
                  <a:lnTo>
                    <a:pt x="31933" y="390263"/>
                  </a:lnTo>
                  <a:lnTo>
                    <a:pt x="33218" y="395407"/>
                  </a:lnTo>
                  <a:lnTo>
                    <a:pt x="3215" y="425410"/>
                  </a:lnTo>
                  <a:cubicBezTo>
                    <a:pt x="4501" y="430125"/>
                    <a:pt x="5786" y="435269"/>
                    <a:pt x="7072" y="439984"/>
                  </a:cubicBezTo>
                  <a:cubicBezTo>
                    <a:pt x="9644" y="453700"/>
                    <a:pt x="25074" y="456700"/>
                    <a:pt x="36647" y="458415"/>
                  </a:cubicBezTo>
                  <a:cubicBezTo>
                    <a:pt x="48220" y="460129"/>
                    <a:pt x="63651" y="457986"/>
                    <a:pt x="67508" y="445127"/>
                  </a:cubicBezTo>
                  <a:cubicBezTo>
                    <a:pt x="88940" y="394978"/>
                    <a:pt x="101798" y="341828"/>
                    <a:pt x="124087" y="291679"/>
                  </a:cubicBezTo>
                  <a:cubicBezTo>
                    <a:pt x="127516" y="284393"/>
                    <a:pt x="131373" y="274963"/>
                    <a:pt x="140375" y="273677"/>
                  </a:cubicBezTo>
                  <a:cubicBezTo>
                    <a:pt x="163949" y="267676"/>
                    <a:pt x="186238" y="280964"/>
                    <a:pt x="209812" y="279678"/>
                  </a:cubicBezTo>
                  <a:cubicBezTo>
                    <a:pt x="214955" y="278821"/>
                    <a:pt x="220099" y="281821"/>
                    <a:pt x="220956" y="286965"/>
                  </a:cubicBezTo>
                  <a:cubicBezTo>
                    <a:pt x="228243" y="309682"/>
                    <a:pt x="232529" y="333685"/>
                    <a:pt x="234243" y="357688"/>
                  </a:cubicBezTo>
                  <a:cubicBezTo>
                    <a:pt x="234243" y="358545"/>
                    <a:pt x="234243" y="359831"/>
                    <a:pt x="234243" y="360688"/>
                  </a:cubicBezTo>
                  <a:lnTo>
                    <a:pt x="271105" y="330684"/>
                  </a:lnTo>
                  <a:lnTo>
                    <a:pt x="299823" y="63222"/>
                  </a:lnTo>
                  <a:lnTo>
                    <a:pt x="299823" y="63222"/>
                  </a:lnTo>
                  <a:cubicBezTo>
                    <a:pt x="290393" y="43077"/>
                    <a:pt x="281392" y="22932"/>
                    <a:pt x="271963" y="3215"/>
                  </a:cubicBezTo>
                  <a:lnTo>
                    <a:pt x="152376" y="100513"/>
                  </a:lnTo>
                  <a:lnTo>
                    <a:pt x="127944" y="163092"/>
                  </a:ln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0EA18B00-CAE6-4FA8-9459-9A96A7BB093E}"/>
                </a:ext>
              </a:extLst>
            </p:cNvPr>
            <p:cNvSpPr/>
            <p:nvPr/>
          </p:nvSpPr>
          <p:spPr>
            <a:xfrm>
              <a:off x="6726722" y="4008715"/>
              <a:ext cx="60008" cy="287179"/>
            </a:xfrm>
            <a:custGeom>
              <a:avLst/>
              <a:gdLst>
                <a:gd name="connsiteX0" fmla="*/ 54221 w 60007"/>
                <a:gd name="connsiteY0" fmla="*/ 3215 h 287178"/>
                <a:gd name="connsiteX1" fmla="*/ 3215 w 60007"/>
                <a:gd name="connsiteY1" fmla="*/ 54221 h 287178"/>
                <a:gd name="connsiteX2" fmla="*/ 3215 w 60007"/>
                <a:gd name="connsiteY2" fmla="*/ 282678 h 287178"/>
                <a:gd name="connsiteX3" fmla="*/ 12216 w 60007"/>
                <a:gd name="connsiteY3" fmla="*/ 286107 h 287178"/>
                <a:gd name="connsiteX4" fmla="*/ 12216 w 60007"/>
                <a:gd name="connsiteY4" fmla="*/ 65794 h 287178"/>
                <a:gd name="connsiteX5" fmla="*/ 11787 w 60007"/>
                <a:gd name="connsiteY5" fmla="*/ 61508 h 287178"/>
                <a:gd name="connsiteX6" fmla="*/ 57650 w 60007"/>
                <a:gd name="connsiteY6" fmla="*/ 15645 h 287178"/>
                <a:gd name="connsiteX7" fmla="*/ 54221 w 60007"/>
                <a:gd name="connsiteY7" fmla="*/ 3215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07" h="287178">
                  <a:moveTo>
                    <a:pt x="54221" y="3215"/>
                  </a:moveTo>
                  <a:lnTo>
                    <a:pt x="3215" y="54221"/>
                  </a:lnTo>
                  <a:lnTo>
                    <a:pt x="3215" y="282678"/>
                  </a:lnTo>
                  <a:cubicBezTo>
                    <a:pt x="6215" y="283964"/>
                    <a:pt x="9215" y="284821"/>
                    <a:pt x="12216" y="286107"/>
                  </a:cubicBezTo>
                  <a:lnTo>
                    <a:pt x="12216" y="65794"/>
                  </a:lnTo>
                  <a:lnTo>
                    <a:pt x="11787" y="61508"/>
                  </a:lnTo>
                  <a:lnTo>
                    <a:pt x="57650" y="15645"/>
                  </a:lnTo>
                  <a:cubicBezTo>
                    <a:pt x="56364" y="11787"/>
                    <a:pt x="55078" y="7501"/>
                    <a:pt x="54221" y="3215"/>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4A41D5B-71EC-4A91-A21C-976FCAB6BB9F}"/>
                </a:ext>
              </a:extLst>
            </p:cNvPr>
            <p:cNvSpPr/>
            <p:nvPr/>
          </p:nvSpPr>
          <p:spPr>
            <a:xfrm>
              <a:off x="6777728" y="400871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3B5CEB58-3CE8-42DD-BCFA-E62D1EC1EEF2}"/>
                </a:ext>
              </a:extLst>
            </p:cNvPr>
            <p:cNvSpPr/>
            <p:nvPr/>
          </p:nvSpPr>
          <p:spPr>
            <a:xfrm>
              <a:off x="7228642" y="3014305"/>
              <a:ext cx="244316" cy="252889"/>
            </a:xfrm>
            <a:custGeom>
              <a:avLst/>
              <a:gdLst>
                <a:gd name="connsiteX0" fmla="*/ 3215 w 244316"/>
                <a:gd name="connsiteY0" fmla="*/ 192667 h 252888"/>
                <a:gd name="connsiteX1" fmla="*/ 7501 w 244316"/>
                <a:gd name="connsiteY1" fmla="*/ 251389 h 252888"/>
                <a:gd name="connsiteX2" fmla="*/ 89797 w 244316"/>
                <a:gd name="connsiteY2" fmla="*/ 184952 h 252888"/>
                <a:gd name="connsiteX3" fmla="*/ 89797 w 244316"/>
                <a:gd name="connsiteY3" fmla="*/ 184952 h 252888"/>
                <a:gd name="connsiteX4" fmla="*/ 114229 w 244316"/>
                <a:gd name="connsiteY4" fmla="*/ 122372 h 252888"/>
                <a:gd name="connsiteX5" fmla="*/ 115086 w 244316"/>
                <a:gd name="connsiteY5" fmla="*/ 119801 h 252888"/>
                <a:gd name="connsiteX6" fmla="*/ 243673 w 244316"/>
                <a:gd name="connsiteY6" fmla="*/ 16073 h 252888"/>
                <a:gd name="connsiteX7" fmla="*/ 237673 w 244316"/>
                <a:gd name="connsiteY7" fmla="*/ 3215 h 252888"/>
                <a:gd name="connsiteX8" fmla="*/ 211526 w 244316"/>
                <a:gd name="connsiteY8" fmla="*/ 24217 h 252888"/>
                <a:gd name="connsiteX9" fmla="*/ 3215 w 244316"/>
                <a:gd name="connsiteY9" fmla="*/ 192667 h 25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316" h="252888">
                  <a:moveTo>
                    <a:pt x="3215" y="192667"/>
                  </a:moveTo>
                  <a:cubicBezTo>
                    <a:pt x="4072" y="212384"/>
                    <a:pt x="9216" y="232101"/>
                    <a:pt x="7501" y="251389"/>
                  </a:cubicBezTo>
                  <a:lnTo>
                    <a:pt x="89797" y="184952"/>
                  </a:lnTo>
                  <a:lnTo>
                    <a:pt x="89797" y="184952"/>
                  </a:lnTo>
                  <a:lnTo>
                    <a:pt x="114229" y="122372"/>
                  </a:lnTo>
                  <a:lnTo>
                    <a:pt x="115086" y="119801"/>
                  </a:lnTo>
                  <a:lnTo>
                    <a:pt x="243673" y="16073"/>
                  </a:lnTo>
                  <a:cubicBezTo>
                    <a:pt x="241530" y="11787"/>
                    <a:pt x="239816" y="7501"/>
                    <a:pt x="237673" y="3215"/>
                  </a:cubicBezTo>
                  <a:cubicBezTo>
                    <a:pt x="229529" y="9644"/>
                    <a:pt x="220528" y="16931"/>
                    <a:pt x="211526" y="24217"/>
                  </a:cubicBezTo>
                  <a:cubicBezTo>
                    <a:pt x="152805" y="70937"/>
                    <a:pt x="78224" y="131802"/>
                    <a:pt x="3215" y="192667"/>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5C4F23C1-B398-4EC1-8C62-94FED602E514}"/>
                </a:ext>
              </a:extLst>
            </p:cNvPr>
            <p:cNvSpPr/>
            <p:nvPr/>
          </p:nvSpPr>
          <p:spPr>
            <a:xfrm>
              <a:off x="6984325" y="2508528"/>
              <a:ext cx="265748" cy="257175"/>
            </a:xfrm>
            <a:custGeom>
              <a:avLst/>
              <a:gdLst>
                <a:gd name="connsiteX0" fmla="*/ 49506 w 265747"/>
                <a:gd name="connsiteY0" fmla="*/ 254389 h 257175"/>
                <a:gd name="connsiteX1" fmla="*/ 64937 w 265747"/>
                <a:gd name="connsiteY1" fmla="*/ 241959 h 257175"/>
                <a:gd name="connsiteX2" fmla="*/ 94512 w 265747"/>
                <a:gd name="connsiteY2" fmla="*/ 165664 h 257175"/>
                <a:gd name="connsiteX3" fmla="*/ 94512 w 265747"/>
                <a:gd name="connsiteY3" fmla="*/ 165664 h 257175"/>
                <a:gd name="connsiteX4" fmla="*/ 96226 w 265747"/>
                <a:gd name="connsiteY4" fmla="*/ 160520 h 257175"/>
                <a:gd name="connsiteX5" fmla="*/ 262533 w 265747"/>
                <a:gd name="connsiteY5" fmla="*/ 26361 h 257175"/>
                <a:gd name="connsiteX6" fmla="*/ 251817 w 265747"/>
                <a:gd name="connsiteY6" fmla="*/ 3215 h 257175"/>
                <a:gd name="connsiteX7" fmla="*/ 3215 w 265747"/>
                <a:gd name="connsiteY7" fmla="*/ 203811 h 257175"/>
                <a:gd name="connsiteX8" fmla="*/ 49506 w 265747"/>
                <a:gd name="connsiteY8" fmla="*/ 254389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747" h="257175">
                  <a:moveTo>
                    <a:pt x="49506" y="254389"/>
                  </a:moveTo>
                  <a:lnTo>
                    <a:pt x="64937" y="241959"/>
                  </a:lnTo>
                  <a:lnTo>
                    <a:pt x="94512" y="165664"/>
                  </a:lnTo>
                  <a:lnTo>
                    <a:pt x="94512" y="165664"/>
                  </a:lnTo>
                  <a:lnTo>
                    <a:pt x="96226" y="160520"/>
                  </a:lnTo>
                  <a:lnTo>
                    <a:pt x="262533" y="26361"/>
                  </a:lnTo>
                  <a:cubicBezTo>
                    <a:pt x="259104" y="18645"/>
                    <a:pt x="255675" y="10930"/>
                    <a:pt x="251817" y="3215"/>
                  </a:cubicBezTo>
                  <a:lnTo>
                    <a:pt x="3215" y="203811"/>
                  </a:lnTo>
                  <a:cubicBezTo>
                    <a:pt x="19074" y="220956"/>
                    <a:pt x="34076" y="237673"/>
                    <a:pt x="49506" y="254389"/>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888BF47E-C1D6-42E3-93F4-1260871C6634}"/>
                </a:ext>
              </a:extLst>
            </p:cNvPr>
            <p:cNvSpPr/>
            <p:nvPr/>
          </p:nvSpPr>
          <p:spPr>
            <a:xfrm>
              <a:off x="6799588" y="2266355"/>
              <a:ext cx="342900" cy="342900"/>
            </a:xfrm>
            <a:custGeom>
              <a:avLst/>
              <a:gdLst>
                <a:gd name="connsiteX0" fmla="*/ 25932 w 342900"/>
                <a:gd name="connsiteY0" fmla="*/ 265962 h 342900"/>
                <a:gd name="connsiteX1" fmla="*/ 190524 w 342900"/>
                <a:gd name="connsiteY1" fmla="*/ 133088 h 342900"/>
                <a:gd name="connsiteX2" fmla="*/ 193953 w 342900"/>
                <a:gd name="connsiteY2" fmla="*/ 130516 h 342900"/>
                <a:gd name="connsiteX3" fmla="*/ 209383 w 342900"/>
                <a:gd name="connsiteY3" fmla="*/ 102656 h 342900"/>
                <a:gd name="connsiteX4" fmla="*/ 269819 w 342900"/>
                <a:gd name="connsiteY4" fmla="*/ 109085 h 342900"/>
                <a:gd name="connsiteX5" fmla="*/ 263390 w 342900"/>
                <a:gd name="connsiteY5" fmla="*/ 169521 h 342900"/>
                <a:gd name="connsiteX6" fmla="*/ 228243 w 342900"/>
                <a:gd name="connsiteY6" fmla="*/ 178094 h 342900"/>
                <a:gd name="connsiteX7" fmla="*/ 227386 w 342900"/>
                <a:gd name="connsiteY7" fmla="*/ 178951 h 342900"/>
                <a:gd name="connsiteX8" fmla="*/ 64508 w 342900"/>
                <a:gd name="connsiteY8" fmla="*/ 310110 h 342900"/>
                <a:gd name="connsiteX9" fmla="*/ 92797 w 342900"/>
                <a:gd name="connsiteY9" fmla="*/ 341400 h 342900"/>
                <a:gd name="connsiteX10" fmla="*/ 333256 w 342900"/>
                <a:gd name="connsiteY10" fmla="*/ 147661 h 342900"/>
                <a:gd name="connsiteX11" fmla="*/ 341400 w 342900"/>
                <a:gd name="connsiteY11" fmla="*/ 73509 h 342900"/>
                <a:gd name="connsiteX12" fmla="*/ 341400 w 342900"/>
                <a:gd name="connsiteY12" fmla="*/ 73509 h 342900"/>
                <a:gd name="connsiteX13" fmla="*/ 319968 w 342900"/>
                <a:gd name="connsiteY13" fmla="*/ 39219 h 342900"/>
                <a:gd name="connsiteX14" fmla="*/ 295537 w 342900"/>
                <a:gd name="connsiteY14" fmla="*/ 3215 h 342900"/>
                <a:gd name="connsiteX15" fmla="*/ 3215 w 342900"/>
                <a:gd name="connsiteY15" fmla="*/ 238958 h 342900"/>
                <a:gd name="connsiteX16" fmla="*/ 25932 w 342900"/>
                <a:gd name="connsiteY16" fmla="*/ 265962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2900" h="342900">
                  <a:moveTo>
                    <a:pt x="25932" y="265962"/>
                  </a:moveTo>
                  <a:lnTo>
                    <a:pt x="190524" y="133088"/>
                  </a:lnTo>
                  <a:cubicBezTo>
                    <a:pt x="191810" y="132231"/>
                    <a:pt x="192667" y="131374"/>
                    <a:pt x="193953" y="130516"/>
                  </a:cubicBezTo>
                  <a:cubicBezTo>
                    <a:pt x="195239" y="119801"/>
                    <a:pt x="200382" y="109942"/>
                    <a:pt x="209383" y="102656"/>
                  </a:cubicBezTo>
                  <a:cubicBezTo>
                    <a:pt x="227814" y="87654"/>
                    <a:pt x="254817" y="90654"/>
                    <a:pt x="269819" y="109085"/>
                  </a:cubicBezTo>
                  <a:cubicBezTo>
                    <a:pt x="284821" y="127516"/>
                    <a:pt x="281821" y="154519"/>
                    <a:pt x="263390" y="169521"/>
                  </a:cubicBezTo>
                  <a:cubicBezTo>
                    <a:pt x="253103" y="177665"/>
                    <a:pt x="240244" y="180237"/>
                    <a:pt x="228243" y="178094"/>
                  </a:cubicBezTo>
                  <a:cubicBezTo>
                    <a:pt x="227814" y="178522"/>
                    <a:pt x="227814" y="178522"/>
                    <a:pt x="227386" y="178951"/>
                  </a:cubicBezTo>
                  <a:lnTo>
                    <a:pt x="64508" y="310110"/>
                  </a:lnTo>
                  <a:cubicBezTo>
                    <a:pt x="73938" y="320826"/>
                    <a:pt x="83367" y="331113"/>
                    <a:pt x="92797" y="341400"/>
                  </a:cubicBezTo>
                  <a:lnTo>
                    <a:pt x="333256" y="147661"/>
                  </a:lnTo>
                  <a:lnTo>
                    <a:pt x="341400" y="73509"/>
                  </a:lnTo>
                  <a:lnTo>
                    <a:pt x="341400" y="73509"/>
                  </a:lnTo>
                  <a:cubicBezTo>
                    <a:pt x="334113" y="61936"/>
                    <a:pt x="327255" y="50363"/>
                    <a:pt x="319968" y="39219"/>
                  </a:cubicBezTo>
                  <a:cubicBezTo>
                    <a:pt x="312253" y="26789"/>
                    <a:pt x="304109" y="14788"/>
                    <a:pt x="295537" y="3215"/>
                  </a:cubicBezTo>
                  <a:lnTo>
                    <a:pt x="3215" y="238958"/>
                  </a:lnTo>
                  <a:cubicBezTo>
                    <a:pt x="10501" y="247959"/>
                    <a:pt x="18217" y="256961"/>
                    <a:pt x="25932" y="265962"/>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FA3CCED5-ACCC-4224-8A31-981ED361536C}"/>
                </a:ext>
              </a:extLst>
            </p:cNvPr>
            <p:cNvSpPr/>
            <p:nvPr/>
          </p:nvSpPr>
          <p:spPr>
            <a:xfrm>
              <a:off x="7057620" y="2570678"/>
              <a:ext cx="261461" cy="295751"/>
            </a:xfrm>
            <a:custGeom>
              <a:avLst/>
              <a:gdLst>
                <a:gd name="connsiteX0" fmla="*/ 26361 w 261461"/>
                <a:gd name="connsiteY0" fmla="*/ 198668 h 295751"/>
                <a:gd name="connsiteX1" fmla="*/ 24646 w 261461"/>
                <a:gd name="connsiteY1" fmla="*/ 203811 h 295751"/>
                <a:gd name="connsiteX2" fmla="*/ 3215 w 261461"/>
                <a:gd name="connsiteY2" fmla="*/ 221385 h 295751"/>
                <a:gd name="connsiteX3" fmla="*/ 32790 w 261461"/>
                <a:gd name="connsiteY3" fmla="*/ 253960 h 295751"/>
                <a:gd name="connsiteX4" fmla="*/ 112086 w 261461"/>
                <a:gd name="connsiteY4" fmla="*/ 190095 h 295751"/>
                <a:gd name="connsiteX5" fmla="*/ 131374 w 261461"/>
                <a:gd name="connsiteY5" fmla="*/ 139946 h 295751"/>
                <a:gd name="connsiteX6" fmla="*/ 132660 w 261461"/>
                <a:gd name="connsiteY6" fmla="*/ 137374 h 295751"/>
                <a:gd name="connsiteX7" fmla="*/ 156663 w 261461"/>
                <a:gd name="connsiteY7" fmla="*/ 118086 h 295751"/>
                <a:gd name="connsiteX8" fmla="*/ 163521 w 261461"/>
                <a:gd name="connsiteY8" fmla="*/ 58936 h 295751"/>
                <a:gd name="connsiteX9" fmla="*/ 223957 w 261461"/>
                <a:gd name="connsiteY9" fmla="*/ 65794 h 295751"/>
                <a:gd name="connsiteX10" fmla="*/ 217527 w 261461"/>
                <a:gd name="connsiteY10" fmla="*/ 126230 h 295751"/>
                <a:gd name="connsiteX11" fmla="*/ 171665 w 261461"/>
                <a:gd name="connsiteY11" fmla="*/ 131374 h 295751"/>
                <a:gd name="connsiteX12" fmla="*/ 148519 w 261461"/>
                <a:gd name="connsiteY12" fmla="*/ 150233 h 295751"/>
                <a:gd name="connsiteX13" fmla="*/ 129231 w 261461"/>
                <a:gd name="connsiteY13" fmla="*/ 200382 h 295751"/>
                <a:gd name="connsiteX14" fmla="*/ 128373 w 261461"/>
                <a:gd name="connsiteY14" fmla="*/ 202525 h 295751"/>
                <a:gd name="connsiteX15" fmla="*/ 46077 w 261461"/>
                <a:gd name="connsiteY15" fmla="*/ 268962 h 295751"/>
                <a:gd name="connsiteX16" fmla="*/ 69223 w 261461"/>
                <a:gd name="connsiteY16" fmla="*/ 294680 h 295751"/>
                <a:gd name="connsiteX17" fmla="*/ 259961 w 261461"/>
                <a:gd name="connsiteY17" fmla="*/ 141232 h 295751"/>
                <a:gd name="connsiteX18" fmla="*/ 247102 w 261461"/>
                <a:gd name="connsiteY18" fmla="*/ 112086 h 295751"/>
                <a:gd name="connsiteX19" fmla="*/ 247102 w 261461"/>
                <a:gd name="connsiteY19" fmla="*/ 112086 h 295751"/>
                <a:gd name="connsiteX20" fmla="*/ 205526 w 261461"/>
                <a:gd name="connsiteY20" fmla="*/ 3215 h 295751"/>
                <a:gd name="connsiteX21" fmla="*/ 56364 w 261461"/>
                <a:gd name="connsiteY21" fmla="*/ 123658 h 295751"/>
                <a:gd name="connsiteX22" fmla="*/ 26361 w 261461"/>
                <a:gd name="connsiteY22" fmla="*/ 198668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61" h="295751">
                  <a:moveTo>
                    <a:pt x="26361" y="198668"/>
                  </a:moveTo>
                  <a:lnTo>
                    <a:pt x="24646" y="203811"/>
                  </a:lnTo>
                  <a:lnTo>
                    <a:pt x="3215" y="221385"/>
                  </a:lnTo>
                  <a:cubicBezTo>
                    <a:pt x="13073" y="232101"/>
                    <a:pt x="22932" y="243245"/>
                    <a:pt x="32790" y="253960"/>
                  </a:cubicBezTo>
                  <a:lnTo>
                    <a:pt x="112086" y="190095"/>
                  </a:lnTo>
                  <a:lnTo>
                    <a:pt x="131374" y="139946"/>
                  </a:lnTo>
                  <a:lnTo>
                    <a:pt x="132660" y="137374"/>
                  </a:lnTo>
                  <a:lnTo>
                    <a:pt x="156663" y="118086"/>
                  </a:lnTo>
                  <a:cubicBezTo>
                    <a:pt x="142947" y="99655"/>
                    <a:pt x="145518" y="73509"/>
                    <a:pt x="163521" y="58936"/>
                  </a:cubicBezTo>
                  <a:cubicBezTo>
                    <a:pt x="181951" y="43934"/>
                    <a:pt x="209384" y="47363"/>
                    <a:pt x="223957" y="65794"/>
                  </a:cubicBezTo>
                  <a:cubicBezTo>
                    <a:pt x="238958" y="84225"/>
                    <a:pt x="235958" y="111228"/>
                    <a:pt x="217527" y="126230"/>
                  </a:cubicBezTo>
                  <a:cubicBezTo>
                    <a:pt x="204240" y="136946"/>
                    <a:pt x="186238" y="138232"/>
                    <a:pt x="171665" y="131374"/>
                  </a:cubicBezTo>
                  <a:lnTo>
                    <a:pt x="148519" y="150233"/>
                  </a:lnTo>
                  <a:lnTo>
                    <a:pt x="129231" y="200382"/>
                  </a:lnTo>
                  <a:lnTo>
                    <a:pt x="128373" y="202525"/>
                  </a:lnTo>
                  <a:lnTo>
                    <a:pt x="46077" y="268962"/>
                  </a:lnTo>
                  <a:cubicBezTo>
                    <a:pt x="53793" y="277535"/>
                    <a:pt x="61508" y="286107"/>
                    <a:pt x="69223" y="294680"/>
                  </a:cubicBezTo>
                  <a:lnTo>
                    <a:pt x="259961" y="141232"/>
                  </a:lnTo>
                  <a:cubicBezTo>
                    <a:pt x="255246" y="131802"/>
                    <a:pt x="250960" y="121944"/>
                    <a:pt x="247102" y="112086"/>
                  </a:cubicBezTo>
                  <a:lnTo>
                    <a:pt x="247102" y="112086"/>
                  </a:lnTo>
                  <a:cubicBezTo>
                    <a:pt x="232958" y="75652"/>
                    <a:pt x="220099" y="39219"/>
                    <a:pt x="205526" y="3215"/>
                  </a:cubicBezTo>
                  <a:lnTo>
                    <a:pt x="56364" y="123658"/>
                  </a:lnTo>
                  <a:lnTo>
                    <a:pt x="26361" y="198668"/>
                  </a:ln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F442BB3B-3F3A-4F96-8154-D97D396FC07E}"/>
                </a:ext>
              </a:extLst>
            </p:cNvPr>
            <p:cNvSpPr/>
            <p:nvPr/>
          </p:nvSpPr>
          <p:spPr>
            <a:xfrm>
              <a:off x="6592562" y="3826121"/>
              <a:ext cx="154305" cy="424339"/>
            </a:xfrm>
            <a:custGeom>
              <a:avLst/>
              <a:gdLst>
                <a:gd name="connsiteX0" fmla="*/ 136088 w 154305"/>
                <a:gd name="connsiteY0" fmla="*/ 8358 h 424338"/>
                <a:gd name="connsiteX1" fmla="*/ 136088 w 154305"/>
                <a:gd name="connsiteY1" fmla="*/ 8358 h 424338"/>
                <a:gd name="connsiteX2" fmla="*/ 134374 w 154305"/>
                <a:gd name="connsiteY2" fmla="*/ 3215 h 424338"/>
                <a:gd name="connsiteX3" fmla="*/ 3215 w 154305"/>
                <a:gd name="connsiteY3" fmla="*/ 134374 h 424338"/>
                <a:gd name="connsiteX4" fmla="*/ 3215 w 154305"/>
                <a:gd name="connsiteY4" fmla="*/ 409980 h 424338"/>
                <a:gd name="connsiteX5" fmla="*/ 28504 w 154305"/>
                <a:gd name="connsiteY5" fmla="*/ 421553 h 424338"/>
                <a:gd name="connsiteX6" fmla="*/ 28504 w 154305"/>
                <a:gd name="connsiteY6" fmla="*/ 193524 h 424338"/>
                <a:gd name="connsiteX7" fmla="*/ 28504 w 154305"/>
                <a:gd name="connsiteY7" fmla="*/ 189667 h 424338"/>
                <a:gd name="connsiteX8" fmla="*/ 153662 w 154305"/>
                <a:gd name="connsiteY8" fmla="*/ 64508 h 424338"/>
                <a:gd name="connsiteX9" fmla="*/ 136088 w 154305"/>
                <a:gd name="connsiteY9" fmla="*/ 8358 h 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305" h="424338">
                  <a:moveTo>
                    <a:pt x="136088" y="8358"/>
                  </a:moveTo>
                  <a:lnTo>
                    <a:pt x="136088" y="8358"/>
                  </a:lnTo>
                  <a:cubicBezTo>
                    <a:pt x="135660" y="6644"/>
                    <a:pt x="134803" y="4929"/>
                    <a:pt x="134374" y="3215"/>
                  </a:cubicBezTo>
                  <a:lnTo>
                    <a:pt x="3215" y="134374"/>
                  </a:lnTo>
                  <a:lnTo>
                    <a:pt x="3215" y="409980"/>
                  </a:lnTo>
                  <a:cubicBezTo>
                    <a:pt x="11787" y="413837"/>
                    <a:pt x="20360" y="417695"/>
                    <a:pt x="28504" y="421553"/>
                  </a:cubicBezTo>
                  <a:lnTo>
                    <a:pt x="28504" y="193524"/>
                  </a:lnTo>
                  <a:lnTo>
                    <a:pt x="28504" y="189667"/>
                  </a:lnTo>
                  <a:lnTo>
                    <a:pt x="153662" y="64508"/>
                  </a:lnTo>
                  <a:cubicBezTo>
                    <a:pt x="148090" y="45220"/>
                    <a:pt x="142089" y="26789"/>
                    <a:pt x="136088" y="835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E0FBDD4C-FBC7-4D39-9818-830DD62A2E81}"/>
                </a:ext>
              </a:extLst>
            </p:cNvPr>
            <p:cNvSpPr/>
            <p:nvPr/>
          </p:nvSpPr>
          <p:spPr>
            <a:xfrm>
              <a:off x="6637139" y="3908417"/>
              <a:ext cx="124301" cy="355759"/>
            </a:xfrm>
            <a:custGeom>
              <a:avLst/>
              <a:gdLst>
                <a:gd name="connsiteX0" fmla="*/ 115515 w 124301"/>
                <a:gd name="connsiteY0" fmla="*/ 3215 h 355758"/>
                <a:gd name="connsiteX1" fmla="*/ 115515 w 124301"/>
                <a:gd name="connsiteY1" fmla="*/ 3215 h 355758"/>
                <a:gd name="connsiteX2" fmla="*/ 3215 w 124301"/>
                <a:gd name="connsiteY2" fmla="*/ 115514 h 355758"/>
                <a:gd name="connsiteX3" fmla="*/ 3215 w 124301"/>
                <a:gd name="connsiteY3" fmla="*/ 347401 h 355758"/>
                <a:gd name="connsiteX4" fmla="*/ 22503 w 124301"/>
                <a:gd name="connsiteY4" fmla="*/ 355545 h 355758"/>
                <a:gd name="connsiteX5" fmla="*/ 22503 w 124301"/>
                <a:gd name="connsiteY5" fmla="*/ 129231 h 355758"/>
                <a:gd name="connsiteX6" fmla="*/ 22074 w 124301"/>
                <a:gd name="connsiteY6" fmla="*/ 125373 h 355758"/>
                <a:gd name="connsiteX7" fmla="*/ 121944 w 124301"/>
                <a:gd name="connsiteY7" fmla="*/ 25503 h 355758"/>
                <a:gd name="connsiteX8" fmla="*/ 115515 w 124301"/>
                <a:gd name="connsiteY8" fmla="*/ 3215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01" h="355758">
                  <a:moveTo>
                    <a:pt x="115515" y="3215"/>
                  </a:moveTo>
                  <a:lnTo>
                    <a:pt x="115515" y="3215"/>
                  </a:lnTo>
                  <a:lnTo>
                    <a:pt x="3215" y="115514"/>
                  </a:lnTo>
                  <a:lnTo>
                    <a:pt x="3215" y="347401"/>
                  </a:lnTo>
                  <a:cubicBezTo>
                    <a:pt x="9644" y="349972"/>
                    <a:pt x="16073" y="352973"/>
                    <a:pt x="22503" y="355545"/>
                  </a:cubicBezTo>
                  <a:lnTo>
                    <a:pt x="22503" y="129231"/>
                  </a:lnTo>
                  <a:lnTo>
                    <a:pt x="22074" y="125373"/>
                  </a:lnTo>
                  <a:lnTo>
                    <a:pt x="121944" y="25503"/>
                  </a:lnTo>
                  <a:cubicBezTo>
                    <a:pt x="120229" y="17788"/>
                    <a:pt x="118086" y="10501"/>
                    <a:pt x="115515" y="3215"/>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588F7B84-B0EE-49E1-A0C1-379AB0B690D7}"/>
                </a:ext>
              </a:extLst>
            </p:cNvPr>
            <p:cNvSpPr/>
            <p:nvPr/>
          </p:nvSpPr>
          <p:spPr>
            <a:xfrm>
              <a:off x="6496122" y="3624667"/>
              <a:ext cx="175736" cy="587216"/>
            </a:xfrm>
            <a:custGeom>
              <a:avLst/>
              <a:gdLst>
                <a:gd name="connsiteX0" fmla="*/ 172093 w 175736"/>
                <a:gd name="connsiteY0" fmla="*/ 47792 h 587216"/>
                <a:gd name="connsiteX1" fmla="*/ 172521 w 175736"/>
                <a:gd name="connsiteY1" fmla="*/ 43505 h 587216"/>
                <a:gd name="connsiteX2" fmla="*/ 172950 w 175736"/>
                <a:gd name="connsiteY2" fmla="*/ 43077 h 587216"/>
                <a:gd name="connsiteX3" fmla="*/ 156663 w 175736"/>
                <a:gd name="connsiteY3" fmla="*/ 3215 h 587216"/>
                <a:gd name="connsiteX4" fmla="*/ 122373 w 175736"/>
                <a:gd name="connsiteY4" fmla="*/ 37505 h 587216"/>
                <a:gd name="connsiteX5" fmla="*/ 122373 w 175736"/>
                <a:gd name="connsiteY5" fmla="*/ 178522 h 587216"/>
                <a:gd name="connsiteX6" fmla="*/ 122373 w 175736"/>
                <a:gd name="connsiteY6" fmla="*/ 182808 h 587216"/>
                <a:gd name="connsiteX7" fmla="*/ 3215 w 175736"/>
                <a:gd name="connsiteY7" fmla="*/ 301966 h 587216"/>
                <a:gd name="connsiteX8" fmla="*/ 3215 w 175736"/>
                <a:gd name="connsiteY8" fmla="*/ 565571 h 587216"/>
                <a:gd name="connsiteX9" fmla="*/ 42648 w 175736"/>
                <a:gd name="connsiteY9" fmla="*/ 584430 h 587216"/>
                <a:gd name="connsiteX10" fmla="*/ 42648 w 175736"/>
                <a:gd name="connsiteY10" fmla="*/ 328541 h 587216"/>
                <a:gd name="connsiteX11" fmla="*/ 42648 w 175736"/>
                <a:gd name="connsiteY11" fmla="*/ 324255 h 587216"/>
                <a:gd name="connsiteX12" fmla="*/ 172521 w 175736"/>
                <a:gd name="connsiteY12" fmla="*/ 194381 h 587216"/>
                <a:gd name="connsiteX13" fmla="*/ 172093 w 175736"/>
                <a:gd name="connsiteY13" fmla="*/ 47792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736" h="587216">
                  <a:moveTo>
                    <a:pt x="172093" y="47792"/>
                  </a:moveTo>
                  <a:lnTo>
                    <a:pt x="172521" y="43505"/>
                  </a:lnTo>
                  <a:lnTo>
                    <a:pt x="172950" y="43077"/>
                  </a:lnTo>
                  <a:cubicBezTo>
                    <a:pt x="167807" y="29789"/>
                    <a:pt x="162235" y="16502"/>
                    <a:pt x="156663" y="3215"/>
                  </a:cubicBezTo>
                  <a:lnTo>
                    <a:pt x="122373" y="37505"/>
                  </a:lnTo>
                  <a:lnTo>
                    <a:pt x="122373" y="178522"/>
                  </a:lnTo>
                  <a:lnTo>
                    <a:pt x="122373" y="182808"/>
                  </a:lnTo>
                  <a:lnTo>
                    <a:pt x="3215" y="301966"/>
                  </a:lnTo>
                  <a:lnTo>
                    <a:pt x="3215" y="565571"/>
                  </a:lnTo>
                  <a:cubicBezTo>
                    <a:pt x="16073" y="572000"/>
                    <a:pt x="29361" y="578429"/>
                    <a:pt x="42648" y="584430"/>
                  </a:cubicBezTo>
                  <a:lnTo>
                    <a:pt x="42648" y="328541"/>
                  </a:lnTo>
                  <a:lnTo>
                    <a:pt x="42648" y="324255"/>
                  </a:lnTo>
                  <a:lnTo>
                    <a:pt x="172521" y="194381"/>
                  </a:lnTo>
                  <a:lnTo>
                    <a:pt x="172093" y="47792"/>
                  </a:ln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C290045C-05E1-46DA-AA1C-A40512500E75}"/>
                </a:ext>
              </a:extLst>
            </p:cNvPr>
            <p:cNvSpPr/>
            <p:nvPr/>
          </p:nvSpPr>
          <p:spPr>
            <a:xfrm>
              <a:off x="7136916" y="2725412"/>
              <a:ext cx="210026" cy="184309"/>
            </a:xfrm>
            <a:custGeom>
              <a:avLst/>
              <a:gdLst>
                <a:gd name="connsiteX0" fmla="*/ 29361 w 210026"/>
                <a:gd name="connsiteY0" fmla="*/ 184094 h 184308"/>
                <a:gd name="connsiteX1" fmla="*/ 112086 w 210026"/>
                <a:gd name="connsiteY1" fmla="*/ 117658 h 184308"/>
                <a:gd name="connsiteX2" fmla="*/ 115943 w 210026"/>
                <a:gd name="connsiteY2" fmla="*/ 118086 h 184308"/>
                <a:gd name="connsiteX3" fmla="*/ 115943 w 210026"/>
                <a:gd name="connsiteY3" fmla="*/ 118086 h 184308"/>
                <a:gd name="connsiteX4" fmla="*/ 153662 w 210026"/>
                <a:gd name="connsiteY4" fmla="*/ 121944 h 184308"/>
                <a:gd name="connsiteX5" fmla="*/ 176808 w 210026"/>
                <a:gd name="connsiteY5" fmla="*/ 90226 h 184308"/>
                <a:gd name="connsiteX6" fmla="*/ 190953 w 210026"/>
                <a:gd name="connsiteY6" fmla="*/ 44791 h 184308"/>
                <a:gd name="connsiteX7" fmla="*/ 208098 w 210026"/>
                <a:gd name="connsiteY7" fmla="*/ 36648 h 184308"/>
                <a:gd name="connsiteX8" fmla="*/ 189667 w 210026"/>
                <a:gd name="connsiteY8" fmla="*/ 3215 h 184308"/>
                <a:gd name="connsiteX9" fmla="*/ 3215 w 210026"/>
                <a:gd name="connsiteY9" fmla="*/ 153662 h 184308"/>
                <a:gd name="connsiteX10" fmla="*/ 29361 w 210026"/>
                <a:gd name="connsiteY10" fmla="*/ 184094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84308">
                  <a:moveTo>
                    <a:pt x="29361" y="184094"/>
                  </a:moveTo>
                  <a:lnTo>
                    <a:pt x="112086" y="117658"/>
                  </a:lnTo>
                  <a:lnTo>
                    <a:pt x="115943" y="118086"/>
                  </a:lnTo>
                  <a:lnTo>
                    <a:pt x="115943" y="118086"/>
                  </a:lnTo>
                  <a:lnTo>
                    <a:pt x="153662" y="121944"/>
                  </a:lnTo>
                  <a:lnTo>
                    <a:pt x="176808" y="90226"/>
                  </a:lnTo>
                  <a:cubicBezTo>
                    <a:pt x="172093" y="73938"/>
                    <a:pt x="177237" y="56364"/>
                    <a:pt x="190953" y="44791"/>
                  </a:cubicBezTo>
                  <a:cubicBezTo>
                    <a:pt x="196096" y="40505"/>
                    <a:pt x="202097" y="37933"/>
                    <a:pt x="208098" y="36648"/>
                  </a:cubicBezTo>
                  <a:cubicBezTo>
                    <a:pt x="201668" y="25503"/>
                    <a:pt x="195667" y="14359"/>
                    <a:pt x="189667" y="3215"/>
                  </a:cubicBezTo>
                  <a:lnTo>
                    <a:pt x="3215" y="153662"/>
                  </a:lnTo>
                  <a:cubicBezTo>
                    <a:pt x="11787" y="163949"/>
                    <a:pt x="20360" y="173808"/>
                    <a:pt x="29361" y="184094"/>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9F6F923-33C6-4996-B92E-D44CE50FF7AA}"/>
                </a:ext>
              </a:extLst>
            </p:cNvPr>
            <p:cNvSpPr/>
            <p:nvPr/>
          </p:nvSpPr>
          <p:spPr>
            <a:xfrm>
              <a:off x="6915745" y="2392799"/>
              <a:ext cx="295751" cy="278606"/>
            </a:xfrm>
            <a:custGeom>
              <a:avLst/>
              <a:gdLst>
                <a:gd name="connsiteX0" fmla="*/ 24217 w 295751"/>
                <a:gd name="connsiteY0" fmla="*/ 267676 h 278606"/>
                <a:gd name="connsiteX1" fmla="*/ 32361 w 295751"/>
                <a:gd name="connsiteY1" fmla="*/ 276677 h 278606"/>
                <a:gd name="connsiteX2" fmla="*/ 293394 w 295751"/>
                <a:gd name="connsiteY2" fmla="*/ 66223 h 278606"/>
                <a:gd name="connsiteX3" fmla="*/ 258247 w 295751"/>
                <a:gd name="connsiteY3" fmla="*/ 3215 h 278606"/>
                <a:gd name="connsiteX4" fmla="*/ 258247 w 295751"/>
                <a:gd name="connsiteY4" fmla="*/ 3215 h 278606"/>
                <a:gd name="connsiteX5" fmla="*/ 254818 w 295751"/>
                <a:gd name="connsiteY5" fmla="*/ 33647 h 278606"/>
                <a:gd name="connsiteX6" fmla="*/ 253960 w 295751"/>
                <a:gd name="connsiteY6" fmla="*/ 41791 h 278606"/>
                <a:gd name="connsiteX7" fmla="*/ 3215 w 295751"/>
                <a:gd name="connsiteY7" fmla="*/ 244102 h 278606"/>
                <a:gd name="connsiteX8" fmla="*/ 24217 w 295751"/>
                <a:gd name="connsiteY8" fmla="*/ 267676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751" h="278606">
                  <a:moveTo>
                    <a:pt x="24217" y="267676"/>
                  </a:moveTo>
                  <a:cubicBezTo>
                    <a:pt x="26789" y="270677"/>
                    <a:pt x="29789" y="273677"/>
                    <a:pt x="32361" y="276677"/>
                  </a:cubicBezTo>
                  <a:lnTo>
                    <a:pt x="293394" y="66223"/>
                  </a:lnTo>
                  <a:cubicBezTo>
                    <a:pt x="281821" y="44791"/>
                    <a:pt x="270248" y="23789"/>
                    <a:pt x="258247" y="3215"/>
                  </a:cubicBezTo>
                  <a:lnTo>
                    <a:pt x="258247" y="3215"/>
                  </a:lnTo>
                  <a:lnTo>
                    <a:pt x="254818" y="33647"/>
                  </a:lnTo>
                  <a:lnTo>
                    <a:pt x="253960" y="41791"/>
                  </a:lnTo>
                  <a:lnTo>
                    <a:pt x="3215" y="244102"/>
                  </a:lnTo>
                  <a:cubicBezTo>
                    <a:pt x="10073" y="251817"/>
                    <a:pt x="17359" y="259961"/>
                    <a:pt x="24217" y="267676"/>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A745BC79-8834-4155-929E-4B8C3FC73E92}"/>
                </a:ext>
              </a:extLst>
            </p:cNvPr>
            <p:cNvSpPr/>
            <p:nvPr/>
          </p:nvSpPr>
          <p:spPr>
            <a:xfrm>
              <a:off x="6819305" y="4280464"/>
              <a:ext cx="12859" cy="17145"/>
            </a:xfrm>
            <a:custGeom>
              <a:avLst/>
              <a:gdLst>
                <a:gd name="connsiteX0" fmla="*/ 9216 w 12858"/>
                <a:gd name="connsiteY0" fmla="*/ 3215 h 17145"/>
                <a:gd name="connsiteX1" fmla="*/ 9216 w 12858"/>
                <a:gd name="connsiteY1" fmla="*/ 3215 h 17145"/>
                <a:gd name="connsiteX2" fmla="*/ 3215 w 12858"/>
                <a:gd name="connsiteY2" fmla="*/ 9644 h 17145"/>
                <a:gd name="connsiteX3" fmla="*/ 10501 w 12858"/>
                <a:gd name="connsiteY3" fmla="*/ 14787 h 17145"/>
                <a:gd name="connsiteX4" fmla="*/ 9216 w 12858"/>
                <a:gd name="connsiteY4" fmla="*/ 3215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9216" y="3215"/>
                  </a:moveTo>
                  <a:lnTo>
                    <a:pt x="9216" y="3215"/>
                  </a:lnTo>
                  <a:cubicBezTo>
                    <a:pt x="7072" y="5358"/>
                    <a:pt x="5358" y="7501"/>
                    <a:pt x="3215" y="9644"/>
                  </a:cubicBezTo>
                  <a:lnTo>
                    <a:pt x="10501" y="14787"/>
                  </a:lnTo>
                  <a:cubicBezTo>
                    <a:pt x="10073" y="10930"/>
                    <a:pt x="9644" y="7072"/>
                    <a:pt x="9216" y="3215"/>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F15D5DBC-D9CF-42A7-9C5A-BDD96DEF0D78}"/>
                </a:ext>
              </a:extLst>
            </p:cNvPr>
            <p:cNvSpPr/>
            <p:nvPr/>
          </p:nvSpPr>
          <p:spPr>
            <a:xfrm>
              <a:off x="6338387" y="2212348"/>
              <a:ext cx="64294" cy="55721"/>
            </a:xfrm>
            <a:custGeom>
              <a:avLst/>
              <a:gdLst>
                <a:gd name="connsiteX0" fmla="*/ 60222 w 64293"/>
                <a:gd name="connsiteY0" fmla="*/ 56364 h 55721"/>
                <a:gd name="connsiteX1" fmla="*/ 60651 w 64293"/>
                <a:gd name="connsiteY1" fmla="*/ 34075 h 55721"/>
                <a:gd name="connsiteX2" fmla="*/ 61508 w 64293"/>
                <a:gd name="connsiteY2" fmla="*/ 9644 h 55721"/>
                <a:gd name="connsiteX3" fmla="*/ 3215 w 64293"/>
                <a:gd name="connsiteY3" fmla="*/ 3215 h 55721"/>
                <a:gd name="connsiteX4" fmla="*/ 17788 w 64293"/>
                <a:gd name="connsiteY4" fmla="*/ 51649 h 55721"/>
                <a:gd name="connsiteX5" fmla="*/ 60222 w 64293"/>
                <a:gd name="connsiteY5" fmla="*/ 56364 h 5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55721">
                  <a:moveTo>
                    <a:pt x="60222" y="56364"/>
                  </a:moveTo>
                  <a:cubicBezTo>
                    <a:pt x="60222" y="49077"/>
                    <a:pt x="60651" y="41362"/>
                    <a:pt x="60651" y="34075"/>
                  </a:cubicBezTo>
                  <a:cubicBezTo>
                    <a:pt x="61079" y="25932"/>
                    <a:pt x="61079" y="17788"/>
                    <a:pt x="61508" y="9644"/>
                  </a:cubicBezTo>
                  <a:lnTo>
                    <a:pt x="3215" y="3215"/>
                  </a:lnTo>
                  <a:cubicBezTo>
                    <a:pt x="7930" y="19502"/>
                    <a:pt x="13073" y="35362"/>
                    <a:pt x="17788" y="51649"/>
                  </a:cubicBezTo>
                  <a:lnTo>
                    <a:pt x="60222" y="56364"/>
                  </a:ln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21FB10C2-104D-4ED9-8D15-2999F73BEF1C}"/>
                </a:ext>
              </a:extLst>
            </p:cNvPr>
            <p:cNvSpPr/>
            <p:nvPr/>
          </p:nvSpPr>
          <p:spPr>
            <a:xfrm>
              <a:off x="6814161" y="4192167"/>
              <a:ext cx="12859" cy="68580"/>
            </a:xfrm>
            <a:custGeom>
              <a:avLst/>
              <a:gdLst>
                <a:gd name="connsiteX0" fmla="*/ 3215 w 12858"/>
                <a:gd name="connsiteY0" fmla="*/ 69223 h 68580"/>
                <a:gd name="connsiteX1" fmla="*/ 3215 w 12858"/>
                <a:gd name="connsiteY1" fmla="*/ 69223 h 68580"/>
                <a:gd name="connsiteX2" fmla="*/ 10930 w 12858"/>
                <a:gd name="connsiteY2" fmla="*/ 60651 h 68580"/>
                <a:gd name="connsiteX3" fmla="*/ 3215 w 12858"/>
                <a:gd name="connsiteY3" fmla="*/ 3215 h 68580"/>
                <a:gd name="connsiteX4" fmla="*/ 3215 w 12858"/>
                <a:gd name="connsiteY4" fmla="*/ 69223 h 6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68580">
                  <a:moveTo>
                    <a:pt x="3215" y="69223"/>
                  </a:moveTo>
                  <a:lnTo>
                    <a:pt x="3215" y="69223"/>
                  </a:lnTo>
                  <a:cubicBezTo>
                    <a:pt x="5787" y="66223"/>
                    <a:pt x="8358" y="63651"/>
                    <a:pt x="10930" y="60651"/>
                  </a:cubicBezTo>
                  <a:cubicBezTo>
                    <a:pt x="8358" y="41362"/>
                    <a:pt x="5787" y="22074"/>
                    <a:pt x="3215" y="3215"/>
                  </a:cubicBezTo>
                  <a:lnTo>
                    <a:pt x="3215" y="69223"/>
                  </a:ln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3D7BAD07-EE32-4A60-B455-2FD98E15EF47}"/>
                </a:ext>
              </a:extLst>
            </p:cNvPr>
            <p:cNvSpPr/>
            <p:nvPr/>
          </p:nvSpPr>
          <p:spPr>
            <a:xfrm>
              <a:off x="6362390" y="2291644"/>
              <a:ext cx="38576" cy="90011"/>
            </a:xfrm>
            <a:custGeom>
              <a:avLst/>
              <a:gdLst>
                <a:gd name="connsiteX0" fmla="*/ 38362 w 38576"/>
                <a:gd name="connsiteY0" fmla="*/ 87225 h 90011"/>
                <a:gd name="connsiteX1" fmla="*/ 38362 w 38576"/>
                <a:gd name="connsiteY1" fmla="*/ 87225 h 90011"/>
                <a:gd name="connsiteX2" fmla="*/ 35790 w 38576"/>
                <a:gd name="connsiteY2" fmla="*/ 6644 h 90011"/>
                <a:gd name="connsiteX3" fmla="*/ 3215 w 38576"/>
                <a:gd name="connsiteY3" fmla="*/ 3215 h 90011"/>
                <a:gd name="connsiteX4" fmla="*/ 31504 w 38576"/>
                <a:gd name="connsiteY4" fmla="*/ 86368 h 90011"/>
                <a:gd name="connsiteX5" fmla="*/ 38362 w 38576"/>
                <a:gd name="connsiteY5" fmla="*/ 87225 h 9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 h="90011">
                  <a:moveTo>
                    <a:pt x="38362" y="87225"/>
                  </a:moveTo>
                  <a:lnTo>
                    <a:pt x="38362" y="87225"/>
                  </a:lnTo>
                  <a:cubicBezTo>
                    <a:pt x="37076" y="60222"/>
                    <a:pt x="36219" y="33647"/>
                    <a:pt x="35790" y="6644"/>
                  </a:cubicBezTo>
                  <a:lnTo>
                    <a:pt x="3215" y="3215"/>
                  </a:lnTo>
                  <a:cubicBezTo>
                    <a:pt x="12216" y="31075"/>
                    <a:pt x="21646" y="58936"/>
                    <a:pt x="31504" y="86368"/>
                  </a:cubicBezTo>
                  <a:lnTo>
                    <a:pt x="38362" y="87225"/>
                  </a:ln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8C0CA881-2B17-4542-A2F6-D5444C1FA64B}"/>
                </a:ext>
              </a:extLst>
            </p:cNvPr>
            <p:cNvSpPr/>
            <p:nvPr/>
          </p:nvSpPr>
          <p:spPr>
            <a:xfrm>
              <a:off x="6814161" y="4318611"/>
              <a:ext cx="8573" cy="8573"/>
            </a:xfrm>
            <a:custGeom>
              <a:avLst/>
              <a:gdLst>
                <a:gd name="connsiteX0" fmla="*/ 3215 w 8572"/>
                <a:gd name="connsiteY0" fmla="*/ 5358 h 8572"/>
                <a:gd name="connsiteX1" fmla="*/ 8358 w 8572"/>
                <a:gd name="connsiteY1" fmla="*/ 7072 h 8572"/>
                <a:gd name="connsiteX2" fmla="*/ 3215 w 8572"/>
                <a:gd name="connsiteY2" fmla="*/ 3215 h 8572"/>
                <a:gd name="connsiteX3" fmla="*/ 3215 w 8572"/>
                <a:gd name="connsiteY3" fmla="*/ 5358 h 8572"/>
              </a:gdLst>
              <a:ahLst/>
              <a:cxnLst>
                <a:cxn ang="0">
                  <a:pos x="connsiteX0" y="connsiteY0"/>
                </a:cxn>
                <a:cxn ang="0">
                  <a:pos x="connsiteX1" y="connsiteY1"/>
                </a:cxn>
                <a:cxn ang="0">
                  <a:pos x="connsiteX2" y="connsiteY2"/>
                </a:cxn>
                <a:cxn ang="0">
                  <a:pos x="connsiteX3" y="connsiteY3"/>
                </a:cxn>
              </a:cxnLst>
              <a:rect l="l" t="t" r="r" b="b"/>
              <a:pathLst>
                <a:path w="8572" h="8572">
                  <a:moveTo>
                    <a:pt x="3215" y="5358"/>
                  </a:moveTo>
                  <a:cubicBezTo>
                    <a:pt x="4929" y="5787"/>
                    <a:pt x="6644" y="6644"/>
                    <a:pt x="8358" y="7072"/>
                  </a:cubicBezTo>
                  <a:lnTo>
                    <a:pt x="3215" y="3215"/>
                  </a:lnTo>
                  <a:lnTo>
                    <a:pt x="3215" y="5358"/>
                  </a:ln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700D6F2F-E812-47C4-A346-B865DBFB79EE}"/>
                </a:ext>
              </a:extLst>
            </p:cNvPr>
            <p:cNvSpPr/>
            <p:nvPr/>
          </p:nvSpPr>
          <p:spPr>
            <a:xfrm>
              <a:off x="6554843" y="3714250"/>
              <a:ext cx="167164" cy="514350"/>
            </a:xfrm>
            <a:custGeom>
              <a:avLst/>
              <a:gdLst>
                <a:gd name="connsiteX0" fmla="*/ 21217 w 167163"/>
                <a:gd name="connsiteY0" fmla="*/ 241530 h 514350"/>
                <a:gd name="connsiteX1" fmla="*/ 21217 w 167163"/>
                <a:gd name="connsiteY1" fmla="*/ 241530 h 514350"/>
                <a:gd name="connsiteX2" fmla="*/ 21217 w 167163"/>
                <a:gd name="connsiteY2" fmla="*/ 237673 h 514350"/>
                <a:gd name="connsiteX3" fmla="*/ 164806 w 167163"/>
                <a:gd name="connsiteY3" fmla="*/ 94083 h 514350"/>
                <a:gd name="connsiteX4" fmla="*/ 132660 w 167163"/>
                <a:gd name="connsiteY4" fmla="*/ 3215 h 514350"/>
                <a:gd name="connsiteX5" fmla="*/ 132660 w 167163"/>
                <a:gd name="connsiteY5" fmla="*/ 109942 h 514350"/>
                <a:gd name="connsiteX6" fmla="*/ 132660 w 167163"/>
                <a:gd name="connsiteY6" fmla="*/ 113800 h 514350"/>
                <a:gd name="connsiteX7" fmla="*/ 3215 w 167163"/>
                <a:gd name="connsiteY7" fmla="*/ 243245 h 514350"/>
                <a:gd name="connsiteX8" fmla="*/ 3215 w 167163"/>
                <a:gd name="connsiteY8" fmla="*/ 504277 h 514350"/>
                <a:gd name="connsiteX9" fmla="*/ 20788 w 167163"/>
                <a:gd name="connsiteY9" fmla="*/ 512850 h 514350"/>
                <a:gd name="connsiteX10" fmla="*/ 20788 w 167163"/>
                <a:gd name="connsiteY10" fmla="*/ 24153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163" h="514350">
                  <a:moveTo>
                    <a:pt x="21217" y="241530"/>
                  </a:moveTo>
                  <a:lnTo>
                    <a:pt x="21217" y="241530"/>
                  </a:lnTo>
                  <a:lnTo>
                    <a:pt x="21217" y="237673"/>
                  </a:lnTo>
                  <a:lnTo>
                    <a:pt x="164806" y="94083"/>
                  </a:lnTo>
                  <a:cubicBezTo>
                    <a:pt x="154519" y="63651"/>
                    <a:pt x="143804" y="33218"/>
                    <a:pt x="132660" y="3215"/>
                  </a:cubicBezTo>
                  <a:lnTo>
                    <a:pt x="132660" y="109942"/>
                  </a:lnTo>
                  <a:lnTo>
                    <a:pt x="132660" y="113800"/>
                  </a:lnTo>
                  <a:lnTo>
                    <a:pt x="3215" y="243245"/>
                  </a:lnTo>
                  <a:lnTo>
                    <a:pt x="3215" y="504277"/>
                  </a:lnTo>
                  <a:cubicBezTo>
                    <a:pt x="9216" y="506849"/>
                    <a:pt x="15216" y="509850"/>
                    <a:pt x="20788" y="512850"/>
                  </a:cubicBezTo>
                  <a:lnTo>
                    <a:pt x="20788" y="241530"/>
                  </a:ln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0A760B8-576F-4E8D-9B1C-848B7FAF95FF}"/>
                </a:ext>
              </a:extLst>
            </p:cNvPr>
            <p:cNvSpPr/>
            <p:nvPr/>
          </p:nvSpPr>
          <p:spPr>
            <a:xfrm>
              <a:off x="6783300" y="4332327"/>
              <a:ext cx="55721" cy="38576"/>
            </a:xfrm>
            <a:custGeom>
              <a:avLst/>
              <a:gdLst>
                <a:gd name="connsiteX0" fmla="*/ 52935 w 55721"/>
                <a:gd name="connsiteY0" fmla="*/ 38362 h 38576"/>
                <a:gd name="connsiteX1" fmla="*/ 52078 w 55721"/>
                <a:gd name="connsiteY1" fmla="*/ 20360 h 38576"/>
                <a:gd name="connsiteX2" fmla="*/ 3215 w 55721"/>
                <a:gd name="connsiteY2" fmla="*/ 3215 h 38576"/>
                <a:gd name="connsiteX3" fmla="*/ 52935 w 55721"/>
                <a:gd name="connsiteY3" fmla="*/ 38362 h 38576"/>
              </a:gdLst>
              <a:ahLst/>
              <a:cxnLst>
                <a:cxn ang="0">
                  <a:pos x="connsiteX0" y="connsiteY0"/>
                </a:cxn>
                <a:cxn ang="0">
                  <a:pos x="connsiteX1" y="connsiteY1"/>
                </a:cxn>
                <a:cxn ang="0">
                  <a:pos x="connsiteX2" y="connsiteY2"/>
                </a:cxn>
                <a:cxn ang="0">
                  <a:pos x="connsiteX3" y="connsiteY3"/>
                </a:cxn>
              </a:cxnLst>
              <a:rect l="l" t="t" r="r" b="b"/>
              <a:pathLst>
                <a:path w="55721" h="38576">
                  <a:moveTo>
                    <a:pt x="52935" y="38362"/>
                  </a:moveTo>
                  <a:cubicBezTo>
                    <a:pt x="52935" y="32361"/>
                    <a:pt x="52507" y="26361"/>
                    <a:pt x="52078" y="20360"/>
                  </a:cubicBezTo>
                  <a:cubicBezTo>
                    <a:pt x="35790" y="14788"/>
                    <a:pt x="19503" y="9216"/>
                    <a:pt x="3215" y="3215"/>
                  </a:cubicBezTo>
                  <a:lnTo>
                    <a:pt x="52935" y="38362"/>
                  </a:ln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B6219EB9-7A24-4125-9C58-5A6FC93C8EE4}"/>
                </a:ext>
              </a:extLst>
            </p:cNvPr>
            <p:cNvSpPr/>
            <p:nvPr/>
          </p:nvSpPr>
          <p:spPr>
            <a:xfrm>
              <a:off x="6560415" y="3424499"/>
              <a:ext cx="8573" cy="12859"/>
            </a:xfrm>
            <a:custGeom>
              <a:avLst/>
              <a:gdLst>
                <a:gd name="connsiteX0" fmla="*/ 3215 w 8572"/>
                <a:gd name="connsiteY0" fmla="*/ 7072 h 12858"/>
                <a:gd name="connsiteX1" fmla="*/ 6644 w 8572"/>
                <a:gd name="connsiteY1" fmla="*/ 10501 h 12858"/>
                <a:gd name="connsiteX2" fmla="*/ 3215 w 8572"/>
                <a:gd name="connsiteY2" fmla="*/ 3215 h 12858"/>
                <a:gd name="connsiteX3" fmla="*/ 3215 w 8572"/>
                <a:gd name="connsiteY3" fmla="*/ 7072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7072"/>
                  </a:moveTo>
                  <a:lnTo>
                    <a:pt x="6644" y="10501"/>
                  </a:lnTo>
                  <a:cubicBezTo>
                    <a:pt x="5358" y="7929"/>
                    <a:pt x="4072" y="5358"/>
                    <a:pt x="3215" y="3215"/>
                  </a:cubicBezTo>
                  <a:lnTo>
                    <a:pt x="3215" y="7072"/>
                  </a:ln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4C8E84C9-6A7D-41C7-B2E8-D59F1A7FC34E}"/>
                </a:ext>
              </a:extLst>
            </p:cNvPr>
            <p:cNvSpPr/>
            <p:nvPr/>
          </p:nvSpPr>
          <p:spPr>
            <a:xfrm>
              <a:off x="7492246" y="3442073"/>
              <a:ext cx="145733" cy="210026"/>
            </a:xfrm>
            <a:custGeom>
              <a:avLst/>
              <a:gdLst>
                <a:gd name="connsiteX0" fmla="*/ 13930 w 145732"/>
                <a:gd name="connsiteY0" fmla="*/ 108657 h 210026"/>
                <a:gd name="connsiteX1" fmla="*/ 3215 w 145732"/>
                <a:gd name="connsiteY1" fmla="*/ 209383 h 210026"/>
                <a:gd name="connsiteX2" fmla="*/ 28932 w 145732"/>
                <a:gd name="connsiteY2" fmla="*/ 181523 h 210026"/>
                <a:gd name="connsiteX3" fmla="*/ 36219 w 145732"/>
                <a:gd name="connsiteY3" fmla="*/ 113800 h 210026"/>
                <a:gd name="connsiteX4" fmla="*/ 36219 w 145732"/>
                <a:gd name="connsiteY4" fmla="*/ 109514 h 210026"/>
                <a:gd name="connsiteX5" fmla="*/ 36219 w 145732"/>
                <a:gd name="connsiteY5" fmla="*/ 109514 h 210026"/>
                <a:gd name="connsiteX6" fmla="*/ 146376 w 145732"/>
                <a:gd name="connsiteY6" fmla="*/ 20788 h 210026"/>
                <a:gd name="connsiteX7" fmla="*/ 141661 w 145732"/>
                <a:gd name="connsiteY7" fmla="*/ 3215 h 210026"/>
                <a:gd name="connsiteX8" fmla="*/ 17788 w 145732"/>
                <a:gd name="connsiteY8" fmla="*/ 103084 h 210026"/>
                <a:gd name="connsiteX9" fmla="*/ 13930 w 145732"/>
                <a:gd name="connsiteY9" fmla="*/ 108657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732" h="210026">
                  <a:moveTo>
                    <a:pt x="13930" y="108657"/>
                  </a:moveTo>
                  <a:lnTo>
                    <a:pt x="3215" y="209383"/>
                  </a:lnTo>
                  <a:cubicBezTo>
                    <a:pt x="12644" y="200811"/>
                    <a:pt x="19502" y="189667"/>
                    <a:pt x="28932" y="181523"/>
                  </a:cubicBezTo>
                  <a:lnTo>
                    <a:pt x="36219" y="113800"/>
                  </a:lnTo>
                  <a:lnTo>
                    <a:pt x="36219" y="109514"/>
                  </a:lnTo>
                  <a:lnTo>
                    <a:pt x="36219" y="109514"/>
                  </a:lnTo>
                  <a:lnTo>
                    <a:pt x="146376" y="20788"/>
                  </a:lnTo>
                  <a:cubicBezTo>
                    <a:pt x="144661" y="14788"/>
                    <a:pt x="143375" y="9216"/>
                    <a:pt x="141661" y="3215"/>
                  </a:cubicBezTo>
                  <a:lnTo>
                    <a:pt x="17788" y="103084"/>
                  </a:lnTo>
                  <a:cubicBezTo>
                    <a:pt x="16502" y="105227"/>
                    <a:pt x="15216" y="106942"/>
                    <a:pt x="13930" y="108657"/>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853D97F2-1F25-4E47-BA15-7CCF69E11D45}"/>
                </a:ext>
              </a:extLst>
            </p:cNvPr>
            <p:cNvSpPr/>
            <p:nvPr/>
          </p:nvSpPr>
          <p:spPr>
            <a:xfrm>
              <a:off x="7343942" y="3174611"/>
              <a:ext cx="235744" cy="394335"/>
            </a:xfrm>
            <a:custGeom>
              <a:avLst/>
              <a:gdLst>
                <a:gd name="connsiteX0" fmla="*/ 66222 w 235743"/>
                <a:gd name="connsiteY0" fmla="*/ 310539 h 394335"/>
                <a:gd name="connsiteX1" fmla="*/ 49077 w 235743"/>
                <a:gd name="connsiteY1" fmla="*/ 322540 h 394335"/>
                <a:gd name="connsiteX2" fmla="*/ 4929 w 235743"/>
                <a:gd name="connsiteY2" fmla="*/ 358116 h 394335"/>
                <a:gd name="connsiteX3" fmla="*/ 3643 w 235743"/>
                <a:gd name="connsiteY3" fmla="*/ 378262 h 394335"/>
                <a:gd name="connsiteX4" fmla="*/ 18217 w 235743"/>
                <a:gd name="connsiteY4" fmla="*/ 392835 h 394335"/>
                <a:gd name="connsiteX5" fmla="*/ 29789 w 235743"/>
                <a:gd name="connsiteY5" fmla="*/ 390692 h 394335"/>
                <a:gd name="connsiteX6" fmla="*/ 30647 w 235743"/>
                <a:gd name="connsiteY6" fmla="*/ 383405 h 394335"/>
                <a:gd name="connsiteX7" fmla="*/ 215384 w 235743"/>
                <a:gd name="connsiteY7" fmla="*/ 234672 h 394335"/>
                <a:gd name="connsiteX8" fmla="*/ 215384 w 235743"/>
                <a:gd name="connsiteY8" fmla="*/ 234672 h 394335"/>
                <a:gd name="connsiteX9" fmla="*/ 233386 w 235743"/>
                <a:gd name="connsiteY9" fmla="*/ 66222 h 394335"/>
                <a:gd name="connsiteX10" fmla="*/ 214527 w 235743"/>
                <a:gd name="connsiteY10" fmla="*/ 40076 h 394335"/>
                <a:gd name="connsiteX11" fmla="*/ 196953 w 235743"/>
                <a:gd name="connsiteY11" fmla="*/ 3215 h 394335"/>
                <a:gd name="connsiteX12" fmla="*/ 174236 w 235743"/>
                <a:gd name="connsiteY12" fmla="*/ 213669 h 394335"/>
                <a:gd name="connsiteX13" fmla="*/ 173379 w 235743"/>
                <a:gd name="connsiteY13" fmla="*/ 221813 h 394335"/>
                <a:gd name="connsiteX14" fmla="*/ 72652 w 235743"/>
                <a:gd name="connsiteY14" fmla="*/ 302823 h 394335"/>
                <a:gd name="connsiteX15" fmla="*/ 66222 w 235743"/>
                <a:gd name="connsiteY15" fmla="*/ 310539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743" h="394335">
                  <a:moveTo>
                    <a:pt x="66222" y="310539"/>
                  </a:moveTo>
                  <a:cubicBezTo>
                    <a:pt x="61079" y="315254"/>
                    <a:pt x="55078" y="319111"/>
                    <a:pt x="49077" y="322540"/>
                  </a:cubicBezTo>
                  <a:lnTo>
                    <a:pt x="4929" y="358116"/>
                  </a:lnTo>
                  <a:cubicBezTo>
                    <a:pt x="3215" y="364546"/>
                    <a:pt x="2786" y="371832"/>
                    <a:pt x="3643" y="378262"/>
                  </a:cubicBezTo>
                  <a:cubicBezTo>
                    <a:pt x="4501" y="385548"/>
                    <a:pt x="10073" y="393692"/>
                    <a:pt x="18217" y="392835"/>
                  </a:cubicBezTo>
                  <a:cubicBezTo>
                    <a:pt x="22074" y="392406"/>
                    <a:pt x="25932" y="391549"/>
                    <a:pt x="29789" y="390692"/>
                  </a:cubicBezTo>
                  <a:lnTo>
                    <a:pt x="30647" y="383405"/>
                  </a:lnTo>
                  <a:lnTo>
                    <a:pt x="215384" y="234672"/>
                  </a:lnTo>
                  <a:lnTo>
                    <a:pt x="215384" y="234672"/>
                  </a:lnTo>
                  <a:lnTo>
                    <a:pt x="233386" y="66222"/>
                  </a:lnTo>
                  <a:cubicBezTo>
                    <a:pt x="226100" y="58079"/>
                    <a:pt x="218813" y="50363"/>
                    <a:pt x="214527" y="40076"/>
                  </a:cubicBezTo>
                  <a:cubicBezTo>
                    <a:pt x="208526" y="27646"/>
                    <a:pt x="202954" y="15645"/>
                    <a:pt x="196953" y="3215"/>
                  </a:cubicBezTo>
                  <a:lnTo>
                    <a:pt x="174236" y="213669"/>
                  </a:lnTo>
                  <a:lnTo>
                    <a:pt x="173379" y="221813"/>
                  </a:lnTo>
                  <a:lnTo>
                    <a:pt x="72652" y="302823"/>
                  </a:lnTo>
                  <a:cubicBezTo>
                    <a:pt x="70509" y="305824"/>
                    <a:pt x="68366" y="308395"/>
                    <a:pt x="66222" y="310539"/>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8805C98D-2B3B-4CE2-A00F-A966748BBB14}"/>
                </a:ext>
              </a:extLst>
            </p:cNvPr>
            <p:cNvSpPr/>
            <p:nvPr/>
          </p:nvSpPr>
          <p:spPr>
            <a:xfrm>
              <a:off x="7538538" y="3481935"/>
              <a:ext cx="102870" cy="132874"/>
            </a:xfrm>
            <a:custGeom>
              <a:avLst/>
              <a:gdLst>
                <a:gd name="connsiteX0" fmla="*/ 3215 w 102870"/>
                <a:gd name="connsiteY0" fmla="*/ 133088 h 132873"/>
                <a:gd name="connsiteX1" fmla="*/ 16073 w 102870"/>
                <a:gd name="connsiteY1" fmla="*/ 130516 h 132873"/>
                <a:gd name="connsiteX2" fmla="*/ 18645 w 102870"/>
                <a:gd name="connsiteY2" fmla="*/ 107371 h 132873"/>
                <a:gd name="connsiteX3" fmla="*/ 19074 w 102870"/>
                <a:gd name="connsiteY3" fmla="*/ 103513 h 132873"/>
                <a:gd name="connsiteX4" fmla="*/ 19074 w 102870"/>
                <a:gd name="connsiteY4" fmla="*/ 103513 h 132873"/>
                <a:gd name="connsiteX5" fmla="*/ 70937 w 102870"/>
                <a:gd name="connsiteY5" fmla="*/ 61508 h 132873"/>
                <a:gd name="connsiteX6" fmla="*/ 95369 w 102870"/>
                <a:gd name="connsiteY6" fmla="*/ 16502 h 132873"/>
                <a:gd name="connsiteX7" fmla="*/ 103513 w 102870"/>
                <a:gd name="connsiteY7" fmla="*/ 3215 h 132873"/>
                <a:gd name="connsiteX8" fmla="*/ 8787 w 102870"/>
                <a:gd name="connsiteY8" fmla="*/ 79939 h 132873"/>
                <a:gd name="connsiteX9" fmla="*/ 3215 w 102870"/>
                <a:gd name="connsiteY9" fmla="*/ 133088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870" h="132873">
                  <a:moveTo>
                    <a:pt x="3215" y="133088"/>
                  </a:moveTo>
                  <a:cubicBezTo>
                    <a:pt x="7501" y="132231"/>
                    <a:pt x="12216" y="131802"/>
                    <a:pt x="16073" y="130516"/>
                  </a:cubicBezTo>
                  <a:lnTo>
                    <a:pt x="18645" y="107371"/>
                  </a:lnTo>
                  <a:lnTo>
                    <a:pt x="19074" y="103513"/>
                  </a:lnTo>
                  <a:lnTo>
                    <a:pt x="19074" y="103513"/>
                  </a:lnTo>
                  <a:lnTo>
                    <a:pt x="70937" y="61508"/>
                  </a:lnTo>
                  <a:cubicBezTo>
                    <a:pt x="79510" y="46934"/>
                    <a:pt x="87654" y="31504"/>
                    <a:pt x="95369" y="16502"/>
                  </a:cubicBezTo>
                  <a:cubicBezTo>
                    <a:pt x="97512" y="11787"/>
                    <a:pt x="101798" y="7930"/>
                    <a:pt x="103513" y="3215"/>
                  </a:cubicBezTo>
                  <a:lnTo>
                    <a:pt x="8787" y="79939"/>
                  </a:lnTo>
                  <a:lnTo>
                    <a:pt x="3215" y="133088"/>
                  </a:ln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733FBEAC-48C4-4B36-9F16-567371E7B2A2}"/>
                </a:ext>
              </a:extLst>
            </p:cNvPr>
            <p:cNvSpPr/>
            <p:nvPr/>
          </p:nvSpPr>
          <p:spPr>
            <a:xfrm>
              <a:off x="6316956" y="2133910"/>
              <a:ext cx="90011" cy="60008"/>
            </a:xfrm>
            <a:custGeom>
              <a:avLst/>
              <a:gdLst>
                <a:gd name="connsiteX0" fmla="*/ 85082 w 90011"/>
                <a:gd name="connsiteY0" fmla="*/ 58936 h 60007"/>
                <a:gd name="connsiteX1" fmla="*/ 88511 w 90011"/>
                <a:gd name="connsiteY1" fmla="*/ 12216 h 60007"/>
                <a:gd name="connsiteX2" fmla="*/ 3215 w 90011"/>
                <a:gd name="connsiteY2" fmla="*/ 3215 h 60007"/>
                <a:gd name="connsiteX3" fmla="*/ 16502 w 90011"/>
                <a:gd name="connsiteY3" fmla="*/ 51649 h 60007"/>
                <a:gd name="connsiteX4" fmla="*/ 85082 w 90011"/>
                <a:gd name="connsiteY4" fmla="*/ 58936 h 60007"/>
                <a:gd name="connsiteX5" fmla="*/ 85082 w 90011"/>
                <a:gd name="connsiteY5" fmla="*/ 58936 h 6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011" h="60007">
                  <a:moveTo>
                    <a:pt x="85082" y="58936"/>
                  </a:moveTo>
                  <a:cubicBezTo>
                    <a:pt x="85939" y="43505"/>
                    <a:pt x="87225" y="27646"/>
                    <a:pt x="88511" y="12216"/>
                  </a:cubicBezTo>
                  <a:lnTo>
                    <a:pt x="3215" y="3215"/>
                  </a:lnTo>
                  <a:cubicBezTo>
                    <a:pt x="7501" y="19502"/>
                    <a:pt x="11787" y="35362"/>
                    <a:pt x="16502" y="51649"/>
                  </a:cubicBezTo>
                  <a:lnTo>
                    <a:pt x="85082" y="58936"/>
                  </a:lnTo>
                  <a:lnTo>
                    <a:pt x="85082" y="58936"/>
                  </a:ln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CC9D1ED6-9306-4FEB-A0AA-75ECEAE2D99E}"/>
                </a:ext>
              </a:extLst>
            </p:cNvPr>
            <p:cNvSpPr/>
            <p:nvPr/>
          </p:nvSpPr>
          <p:spPr>
            <a:xfrm>
              <a:off x="7449812" y="3579233"/>
              <a:ext cx="34290" cy="81439"/>
            </a:xfrm>
            <a:custGeom>
              <a:avLst/>
              <a:gdLst>
                <a:gd name="connsiteX0" fmla="*/ 25075 w 34290"/>
                <a:gd name="connsiteY0" fmla="*/ 79510 h 81438"/>
                <a:gd name="connsiteX1" fmla="*/ 33218 w 34290"/>
                <a:gd name="connsiteY1" fmla="*/ 3215 h 81438"/>
                <a:gd name="connsiteX2" fmla="*/ 29361 w 34290"/>
                <a:gd name="connsiteY2" fmla="*/ 9216 h 81438"/>
                <a:gd name="connsiteX3" fmla="*/ 3215 w 34290"/>
                <a:gd name="connsiteY3" fmla="*/ 53364 h 81438"/>
                <a:gd name="connsiteX4" fmla="*/ 25075 w 34290"/>
                <a:gd name="connsiteY4" fmla="*/ 79510 h 81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81438">
                  <a:moveTo>
                    <a:pt x="25075" y="79510"/>
                  </a:moveTo>
                  <a:lnTo>
                    <a:pt x="33218" y="3215"/>
                  </a:lnTo>
                  <a:cubicBezTo>
                    <a:pt x="31933" y="5358"/>
                    <a:pt x="30647" y="7072"/>
                    <a:pt x="29361" y="9216"/>
                  </a:cubicBezTo>
                  <a:cubicBezTo>
                    <a:pt x="19931" y="23360"/>
                    <a:pt x="7930" y="36647"/>
                    <a:pt x="3215" y="53364"/>
                  </a:cubicBezTo>
                  <a:cubicBezTo>
                    <a:pt x="4929" y="64079"/>
                    <a:pt x="13930" y="75652"/>
                    <a:pt x="25075" y="79510"/>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3A9E52B8-2C52-48C3-B0EC-237EA080FA3B}"/>
                </a:ext>
              </a:extLst>
            </p:cNvPr>
            <p:cNvSpPr/>
            <p:nvPr/>
          </p:nvSpPr>
          <p:spPr>
            <a:xfrm>
              <a:off x="6270665" y="1672709"/>
              <a:ext cx="458629" cy="291465"/>
            </a:xfrm>
            <a:custGeom>
              <a:avLst/>
              <a:gdLst>
                <a:gd name="connsiteX0" fmla="*/ 361974 w 458628"/>
                <a:gd name="connsiteY0" fmla="*/ 68366 h 291465"/>
                <a:gd name="connsiteX1" fmla="*/ 246245 w 458628"/>
                <a:gd name="connsiteY1" fmla="*/ 55936 h 291465"/>
                <a:gd name="connsiteX2" fmla="*/ 3215 w 458628"/>
                <a:gd name="connsiteY2" fmla="*/ 251817 h 291465"/>
                <a:gd name="connsiteX3" fmla="*/ 10073 w 458628"/>
                <a:gd name="connsiteY3" fmla="*/ 289536 h 291465"/>
                <a:gd name="connsiteX4" fmla="*/ 260390 w 458628"/>
                <a:gd name="connsiteY4" fmla="*/ 88082 h 291465"/>
                <a:gd name="connsiteX5" fmla="*/ 260390 w 458628"/>
                <a:gd name="connsiteY5" fmla="*/ 88082 h 291465"/>
                <a:gd name="connsiteX6" fmla="*/ 266819 w 458628"/>
                <a:gd name="connsiteY6" fmla="*/ 88511 h 291465"/>
                <a:gd name="connsiteX7" fmla="*/ 412123 w 458628"/>
                <a:gd name="connsiteY7" fmla="*/ 103942 h 291465"/>
                <a:gd name="connsiteX8" fmla="*/ 431840 w 458628"/>
                <a:gd name="connsiteY8" fmla="*/ 88082 h 291465"/>
                <a:gd name="connsiteX9" fmla="*/ 447270 w 458628"/>
                <a:gd name="connsiteY9" fmla="*/ 51221 h 291465"/>
                <a:gd name="connsiteX10" fmla="*/ 455843 w 458628"/>
                <a:gd name="connsiteY10" fmla="*/ 46077 h 291465"/>
                <a:gd name="connsiteX11" fmla="*/ 450271 w 458628"/>
                <a:gd name="connsiteY11" fmla="*/ 3215 h 291465"/>
                <a:gd name="connsiteX12" fmla="*/ 368403 w 458628"/>
                <a:gd name="connsiteY12" fmla="*/ 69223 h 291465"/>
                <a:gd name="connsiteX13" fmla="*/ 361974 w 458628"/>
                <a:gd name="connsiteY13" fmla="*/ 68366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628" h="291465">
                  <a:moveTo>
                    <a:pt x="361974" y="68366"/>
                  </a:moveTo>
                  <a:lnTo>
                    <a:pt x="246245" y="55936"/>
                  </a:lnTo>
                  <a:lnTo>
                    <a:pt x="3215" y="251817"/>
                  </a:lnTo>
                  <a:cubicBezTo>
                    <a:pt x="5358" y="264247"/>
                    <a:pt x="7501" y="276677"/>
                    <a:pt x="10073" y="289536"/>
                  </a:cubicBezTo>
                  <a:lnTo>
                    <a:pt x="260390" y="88082"/>
                  </a:lnTo>
                  <a:lnTo>
                    <a:pt x="260390" y="88082"/>
                  </a:lnTo>
                  <a:lnTo>
                    <a:pt x="266819" y="88511"/>
                  </a:lnTo>
                  <a:lnTo>
                    <a:pt x="412123" y="103942"/>
                  </a:lnTo>
                  <a:lnTo>
                    <a:pt x="431840" y="88082"/>
                  </a:lnTo>
                  <a:cubicBezTo>
                    <a:pt x="430554" y="74366"/>
                    <a:pt x="435697" y="60222"/>
                    <a:pt x="447270" y="51221"/>
                  </a:cubicBezTo>
                  <a:cubicBezTo>
                    <a:pt x="449842" y="49078"/>
                    <a:pt x="452842" y="47363"/>
                    <a:pt x="455843" y="46077"/>
                  </a:cubicBezTo>
                  <a:cubicBezTo>
                    <a:pt x="453700" y="31933"/>
                    <a:pt x="451556" y="17788"/>
                    <a:pt x="450271" y="3215"/>
                  </a:cubicBezTo>
                  <a:lnTo>
                    <a:pt x="368403" y="69223"/>
                  </a:lnTo>
                  <a:lnTo>
                    <a:pt x="361974" y="68366"/>
                  </a:ln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5B3076B0-2B14-4960-BC15-5963663DCAF8}"/>
                </a:ext>
              </a:extLst>
            </p:cNvPr>
            <p:cNvSpPr/>
            <p:nvPr/>
          </p:nvSpPr>
          <p:spPr>
            <a:xfrm>
              <a:off x="6295096" y="1940171"/>
              <a:ext cx="132874" cy="180023"/>
            </a:xfrm>
            <a:custGeom>
              <a:avLst/>
              <a:gdLst>
                <a:gd name="connsiteX0" fmla="*/ 3215 w 132873"/>
                <a:gd name="connsiteY0" fmla="*/ 106513 h 180022"/>
                <a:gd name="connsiteX1" fmla="*/ 17359 w 132873"/>
                <a:gd name="connsiteY1" fmla="*/ 166521 h 180022"/>
                <a:gd name="connsiteX2" fmla="*/ 112943 w 132873"/>
                <a:gd name="connsiteY2" fmla="*/ 176808 h 180022"/>
                <a:gd name="connsiteX3" fmla="*/ 117658 w 132873"/>
                <a:gd name="connsiteY3" fmla="*/ 130945 h 180022"/>
                <a:gd name="connsiteX4" fmla="*/ 131802 w 132873"/>
                <a:gd name="connsiteY4" fmla="*/ 3215 h 180022"/>
                <a:gd name="connsiteX5" fmla="*/ 3215 w 132873"/>
                <a:gd name="connsiteY5" fmla="*/ 106513 h 18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873" h="180022">
                  <a:moveTo>
                    <a:pt x="3215" y="106513"/>
                  </a:moveTo>
                  <a:cubicBezTo>
                    <a:pt x="7501" y="126659"/>
                    <a:pt x="12644" y="146375"/>
                    <a:pt x="17359" y="166521"/>
                  </a:cubicBezTo>
                  <a:lnTo>
                    <a:pt x="112943" y="176808"/>
                  </a:lnTo>
                  <a:cubicBezTo>
                    <a:pt x="114229" y="161377"/>
                    <a:pt x="115943" y="146375"/>
                    <a:pt x="117658" y="130945"/>
                  </a:cubicBezTo>
                  <a:cubicBezTo>
                    <a:pt x="121944" y="88511"/>
                    <a:pt x="128373" y="45649"/>
                    <a:pt x="131802" y="3215"/>
                  </a:cubicBezTo>
                  <a:lnTo>
                    <a:pt x="3215" y="106513"/>
                  </a:ln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D661B872-989F-453B-851E-B287DABC752C}"/>
                </a:ext>
              </a:extLst>
            </p:cNvPr>
            <p:cNvSpPr/>
            <p:nvPr/>
          </p:nvSpPr>
          <p:spPr>
            <a:xfrm>
              <a:off x="6283952" y="1785866"/>
              <a:ext cx="531495" cy="261461"/>
            </a:xfrm>
            <a:custGeom>
              <a:avLst/>
              <a:gdLst>
                <a:gd name="connsiteX0" fmla="*/ 407408 w 531495"/>
                <a:gd name="connsiteY0" fmla="*/ 21646 h 261461"/>
                <a:gd name="connsiteX1" fmla="*/ 401407 w 531495"/>
                <a:gd name="connsiteY1" fmla="*/ 20788 h 261461"/>
                <a:gd name="connsiteX2" fmla="*/ 256532 w 531495"/>
                <a:gd name="connsiteY2" fmla="*/ 5358 h 261461"/>
                <a:gd name="connsiteX3" fmla="*/ 4929 w 531495"/>
                <a:gd name="connsiteY3" fmla="*/ 207669 h 261461"/>
                <a:gd name="connsiteX4" fmla="*/ 3215 w 531495"/>
                <a:gd name="connsiteY4" fmla="*/ 207669 h 261461"/>
                <a:gd name="connsiteX5" fmla="*/ 7501 w 531495"/>
                <a:gd name="connsiteY5" fmla="*/ 228243 h 261461"/>
                <a:gd name="connsiteX6" fmla="*/ 145518 w 531495"/>
                <a:gd name="connsiteY6" fmla="*/ 117229 h 261461"/>
                <a:gd name="connsiteX7" fmla="*/ 145947 w 531495"/>
                <a:gd name="connsiteY7" fmla="*/ 107371 h 261461"/>
                <a:gd name="connsiteX8" fmla="*/ 148519 w 531495"/>
                <a:gd name="connsiteY8" fmla="*/ 115086 h 261461"/>
                <a:gd name="connsiteX9" fmla="*/ 215384 w 531495"/>
                <a:gd name="connsiteY9" fmla="*/ 61508 h 261461"/>
                <a:gd name="connsiteX10" fmla="*/ 221385 w 531495"/>
                <a:gd name="connsiteY10" fmla="*/ 61936 h 261461"/>
                <a:gd name="connsiteX11" fmla="*/ 289108 w 531495"/>
                <a:gd name="connsiteY11" fmla="*/ 69223 h 261461"/>
                <a:gd name="connsiteX12" fmla="*/ 302824 w 531495"/>
                <a:gd name="connsiteY12" fmla="*/ 49078 h 261461"/>
                <a:gd name="connsiteX13" fmla="*/ 362831 w 531495"/>
                <a:gd name="connsiteY13" fmla="*/ 55507 h 261461"/>
                <a:gd name="connsiteX14" fmla="*/ 356830 w 531495"/>
                <a:gd name="connsiteY14" fmla="*/ 115943 h 261461"/>
                <a:gd name="connsiteX15" fmla="*/ 296394 w 531495"/>
                <a:gd name="connsiteY15" fmla="*/ 109514 h 261461"/>
                <a:gd name="connsiteX16" fmla="*/ 290393 w 531495"/>
                <a:gd name="connsiteY16" fmla="*/ 99227 h 261461"/>
                <a:gd name="connsiteX17" fmla="*/ 224385 w 531495"/>
                <a:gd name="connsiteY17" fmla="*/ 92369 h 261461"/>
                <a:gd name="connsiteX18" fmla="*/ 157091 w 531495"/>
                <a:gd name="connsiteY18" fmla="*/ 146804 h 261461"/>
                <a:gd name="connsiteX19" fmla="*/ 169950 w 531495"/>
                <a:gd name="connsiteY19" fmla="*/ 179380 h 261461"/>
                <a:gd name="connsiteX20" fmla="*/ 228243 w 531495"/>
                <a:gd name="connsiteY20" fmla="*/ 259104 h 261461"/>
                <a:gd name="connsiteX21" fmla="*/ 440841 w 531495"/>
                <a:gd name="connsiteY21" fmla="*/ 88083 h 261461"/>
                <a:gd name="connsiteX22" fmla="*/ 446842 w 531495"/>
                <a:gd name="connsiteY22" fmla="*/ 88940 h 261461"/>
                <a:gd name="connsiteX23" fmla="*/ 527852 w 531495"/>
                <a:gd name="connsiteY23" fmla="*/ 97512 h 261461"/>
                <a:gd name="connsiteX24" fmla="*/ 528709 w 531495"/>
                <a:gd name="connsiteY24" fmla="*/ 94083 h 261461"/>
                <a:gd name="connsiteX25" fmla="*/ 487990 w 531495"/>
                <a:gd name="connsiteY25" fmla="*/ 26789 h 261461"/>
                <a:gd name="connsiteX26" fmla="*/ 476845 w 531495"/>
                <a:gd name="connsiteY26" fmla="*/ 12644 h 261461"/>
                <a:gd name="connsiteX27" fmla="*/ 432697 w 531495"/>
                <a:gd name="connsiteY27" fmla="*/ 3215 h 261461"/>
                <a:gd name="connsiteX28" fmla="*/ 407408 w 531495"/>
                <a:gd name="connsiteY28" fmla="*/ 21646 h 26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1495" h="261461">
                  <a:moveTo>
                    <a:pt x="407408" y="21646"/>
                  </a:moveTo>
                  <a:lnTo>
                    <a:pt x="401407" y="20788"/>
                  </a:lnTo>
                  <a:lnTo>
                    <a:pt x="256532" y="5358"/>
                  </a:lnTo>
                  <a:lnTo>
                    <a:pt x="4929" y="207669"/>
                  </a:lnTo>
                  <a:lnTo>
                    <a:pt x="3215" y="207669"/>
                  </a:lnTo>
                  <a:cubicBezTo>
                    <a:pt x="4501" y="214527"/>
                    <a:pt x="6215" y="221385"/>
                    <a:pt x="7501" y="228243"/>
                  </a:cubicBezTo>
                  <a:lnTo>
                    <a:pt x="145518" y="117229"/>
                  </a:lnTo>
                  <a:cubicBezTo>
                    <a:pt x="145518" y="113800"/>
                    <a:pt x="145947" y="110371"/>
                    <a:pt x="145947" y="107371"/>
                  </a:cubicBezTo>
                  <a:cubicBezTo>
                    <a:pt x="146804" y="109942"/>
                    <a:pt x="147661" y="112514"/>
                    <a:pt x="148519" y="115086"/>
                  </a:cubicBezTo>
                  <a:lnTo>
                    <a:pt x="215384" y="61508"/>
                  </a:lnTo>
                  <a:lnTo>
                    <a:pt x="221385" y="61936"/>
                  </a:lnTo>
                  <a:lnTo>
                    <a:pt x="289108" y="69223"/>
                  </a:lnTo>
                  <a:cubicBezTo>
                    <a:pt x="291679" y="61508"/>
                    <a:pt x="296394" y="54650"/>
                    <a:pt x="302824" y="49078"/>
                  </a:cubicBezTo>
                  <a:cubicBezTo>
                    <a:pt x="321254" y="34076"/>
                    <a:pt x="347829" y="37076"/>
                    <a:pt x="362831" y="55507"/>
                  </a:cubicBezTo>
                  <a:cubicBezTo>
                    <a:pt x="377833" y="73938"/>
                    <a:pt x="375261" y="100941"/>
                    <a:pt x="356830" y="115943"/>
                  </a:cubicBezTo>
                  <a:cubicBezTo>
                    <a:pt x="338399" y="130945"/>
                    <a:pt x="310968" y="127945"/>
                    <a:pt x="296394" y="109514"/>
                  </a:cubicBezTo>
                  <a:cubicBezTo>
                    <a:pt x="293823" y="106085"/>
                    <a:pt x="292108" y="102656"/>
                    <a:pt x="290393" y="99227"/>
                  </a:cubicBezTo>
                  <a:lnTo>
                    <a:pt x="224385" y="92369"/>
                  </a:lnTo>
                  <a:lnTo>
                    <a:pt x="157091" y="146804"/>
                  </a:lnTo>
                  <a:cubicBezTo>
                    <a:pt x="160091" y="157948"/>
                    <a:pt x="163949" y="169093"/>
                    <a:pt x="169950" y="179380"/>
                  </a:cubicBezTo>
                  <a:cubicBezTo>
                    <a:pt x="185809" y="208526"/>
                    <a:pt x="205526" y="235101"/>
                    <a:pt x="228243" y="259104"/>
                  </a:cubicBezTo>
                  <a:lnTo>
                    <a:pt x="440841" y="88083"/>
                  </a:lnTo>
                  <a:lnTo>
                    <a:pt x="446842" y="88940"/>
                  </a:lnTo>
                  <a:lnTo>
                    <a:pt x="527852" y="97512"/>
                  </a:lnTo>
                  <a:cubicBezTo>
                    <a:pt x="528280" y="96226"/>
                    <a:pt x="528280" y="95369"/>
                    <a:pt x="528709" y="94083"/>
                  </a:cubicBezTo>
                  <a:cubicBezTo>
                    <a:pt x="517136" y="70509"/>
                    <a:pt x="504706" y="47363"/>
                    <a:pt x="487990" y="26789"/>
                  </a:cubicBezTo>
                  <a:cubicBezTo>
                    <a:pt x="484132" y="22074"/>
                    <a:pt x="480274" y="17359"/>
                    <a:pt x="476845" y="12644"/>
                  </a:cubicBezTo>
                  <a:cubicBezTo>
                    <a:pt x="461843" y="18217"/>
                    <a:pt x="444270" y="14788"/>
                    <a:pt x="432697" y="3215"/>
                  </a:cubicBezTo>
                  <a:lnTo>
                    <a:pt x="407408" y="21646"/>
                  </a:ln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7EEC082F-9DAA-491C-8E4A-C6ACA1CE540E}"/>
                </a:ext>
              </a:extLst>
            </p:cNvPr>
            <p:cNvSpPr/>
            <p:nvPr/>
          </p:nvSpPr>
          <p:spPr>
            <a:xfrm>
              <a:off x="6773442" y="2205490"/>
              <a:ext cx="304324" cy="278606"/>
            </a:xfrm>
            <a:custGeom>
              <a:avLst/>
              <a:gdLst>
                <a:gd name="connsiteX0" fmla="*/ 250960 w 304323"/>
                <a:gd name="connsiteY0" fmla="*/ 64079 h 278606"/>
                <a:gd name="connsiteX1" fmla="*/ 249674 w 304323"/>
                <a:gd name="connsiteY1" fmla="*/ 67937 h 278606"/>
                <a:gd name="connsiteX2" fmla="*/ 3215 w 304323"/>
                <a:gd name="connsiteY2" fmla="*/ 266819 h 278606"/>
                <a:gd name="connsiteX3" fmla="*/ 10501 w 304323"/>
                <a:gd name="connsiteY3" fmla="*/ 277106 h 278606"/>
                <a:gd name="connsiteX4" fmla="*/ 304110 w 304323"/>
                <a:gd name="connsiteY4" fmla="*/ 40505 h 278606"/>
                <a:gd name="connsiteX5" fmla="*/ 274106 w 304323"/>
                <a:gd name="connsiteY5" fmla="*/ 3215 h 278606"/>
                <a:gd name="connsiteX6" fmla="*/ 274106 w 304323"/>
                <a:gd name="connsiteY6" fmla="*/ 3215 h 278606"/>
                <a:gd name="connsiteX7" fmla="*/ 250960 w 304323"/>
                <a:gd name="connsiteY7" fmla="*/ 64079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3" h="278606">
                  <a:moveTo>
                    <a:pt x="250960" y="64079"/>
                  </a:moveTo>
                  <a:lnTo>
                    <a:pt x="249674" y="67937"/>
                  </a:lnTo>
                  <a:lnTo>
                    <a:pt x="3215" y="266819"/>
                  </a:lnTo>
                  <a:cubicBezTo>
                    <a:pt x="5358" y="270248"/>
                    <a:pt x="7930" y="273677"/>
                    <a:pt x="10501" y="277106"/>
                  </a:cubicBezTo>
                  <a:lnTo>
                    <a:pt x="304110" y="40505"/>
                  </a:lnTo>
                  <a:cubicBezTo>
                    <a:pt x="294680" y="27646"/>
                    <a:pt x="284393" y="15216"/>
                    <a:pt x="274106" y="3215"/>
                  </a:cubicBezTo>
                  <a:lnTo>
                    <a:pt x="274106" y="3215"/>
                  </a:lnTo>
                  <a:lnTo>
                    <a:pt x="250960" y="64079"/>
                  </a:ln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AB17AE6D-7BAB-42BC-9A7A-6D78D64B09AF}"/>
                </a:ext>
              </a:extLst>
            </p:cNvPr>
            <p:cNvSpPr/>
            <p:nvPr/>
          </p:nvSpPr>
          <p:spPr>
            <a:xfrm>
              <a:off x="5728454" y="3630239"/>
              <a:ext cx="8573" cy="17145"/>
            </a:xfrm>
            <a:custGeom>
              <a:avLst/>
              <a:gdLst>
                <a:gd name="connsiteX0" fmla="*/ 8358 w 8572"/>
                <a:gd name="connsiteY0" fmla="*/ 13930 h 17145"/>
                <a:gd name="connsiteX1" fmla="*/ 8358 w 8572"/>
                <a:gd name="connsiteY1" fmla="*/ 3215 h 17145"/>
                <a:gd name="connsiteX2" fmla="*/ 3215 w 8572"/>
                <a:gd name="connsiteY2" fmla="*/ 8787 h 17145"/>
                <a:gd name="connsiteX3" fmla="*/ 3215 w 8572"/>
                <a:gd name="connsiteY3" fmla="*/ 8787 h 17145"/>
                <a:gd name="connsiteX4" fmla="*/ 8358 w 8572"/>
                <a:gd name="connsiteY4" fmla="*/ 13930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17145">
                  <a:moveTo>
                    <a:pt x="8358" y="13930"/>
                  </a:moveTo>
                  <a:cubicBezTo>
                    <a:pt x="8358" y="10073"/>
                    <a:pt x="8358" y="6644"/>
                    <a:pt x="8358" y="3215"/>
                  </a:cubicBezTo>
                  <a:lnTo>
                    <a:pt x="3215" y="8787"/>
                  </a:lnTo>
                  <a:lnTo>
                    <a:pt x="3215" y="8787"/>
                  </a:lnTo>
                  <a:cubicBezTo>
                    <a:pt x="4929" y="10501"/>
                    <a:pt x="6644" y="12216"/>
                    <a:pt x="8358" y="13930"/>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5389743D-34F9-427E-98FC-489C9DA872EA}"/>
                </a:ext>
              </a:extLst>
            </p:cNvPr>
            <p:cNvSpPr/>
            <p:nvPr/>
          </p:nvSpPr>
          <p:spPr>
            <a:xfrm>
              <a:off x="5454563" y="3259907"/>
              <a:ext cx="77153" cy="77153"/>
            </a:xfrm>
            <a:custGeom>
              <a:avLst/>
              <a:gdLst>
                <a:gd name="connsiteX0" fmla="*/ 11787 w 77152"/>
                <a:gd name="connsiteY0" fmla="*/ 77796 h 77152"/>
                <a:gd name="connsiteX1" fmla="*/ 11787 w 77152"/>
                <a:gd name="connsiteY1" fmla="*/ 77796 h 77152"/>
                <a:gd name="connsiteX2" fmla="*/ 76081 w 77152"/>
                <a:gd name="connsiteY2" fmla="*/ 13502 h 77152"/>
                <a:gd name="connsiteX3" fmla="*/ 65794 w 77152"/>
                <a:gd name="connsiteY3" fmla="*/ 3215 h 77152"/>
                <a:gd name="connsiteX4" fmla="*/ 3215 w 77152"/>
                <a:gd name="connsiteY4" fmla="*/ 65794 h 77152"/>
                <a:gd name="connsiteX5" fmla="*/ 11787 w 77152"/>
                <a:gd name="connsiteY5" fmla="*/ 77796 h 77152"/>
                <a:gd name="connsiteX6" fmla="*/ 11787 w 77152"/>
                <a:gd name="connsiteY6" fmla="*/ 77796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152" h="77152">
                  <a:moveTo>
                    <a:pt x="11787" y="77796"/>
                  </a:moveTo>
                  <a:lnTo>
                    <a:pt x="11787" y="77796"/>
                  </a:lnTo>
                  <a:lnTo>
                    <a:pt x="76081" y="13502"/>
                  </a:lnTo>
                  <a:cubicBezTo>
                    <a:pt x="72652" y="10073"/>
                    <a:pt x="69223" y="6644"/>
                    <a:pt x="65794" y="3215"/>
                  </a:cubicBezTo>
                  <a:lnTo>
                    <a:pt x="3215" y="65794"/>
                  </a:lnTo>
                  <a:cubicBezTo>
                    <a:pt x="5786" y="69652"/>
                    <a:pt x="8787" y="73938"/>
                    <a:pt x="11787" y="77796"/>
                  </a:cubicBezTo>
                  <a:lnTo>
                    <a:pt x="11787" y="77796"/>
                  </a:ln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A4AB01A2-FF4B-43B6-87AE-8A9583EFD135}"/>
                </a:ext>
              </a:extLst>
            </p:cNvPr>
            <p:cNvSpPr/>
            <p:nvPr/>
          </p:nvSpPr>
          <p:spPr>
            <a:xfrm>
              <a:off x="5704022" y="346650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5C5D2B8E-1AEE-41CC-AC21-2AE853A75D73}"/>
                </a:ext>
              </a:extLst>
            </p:cNvPr>
            <p:cNvSpPr/>
            <p:nvPr/>
          </p:nvSpPr>
          <p:spPr>
            <a:xfrm>
              <a:off x="5610582" y="3440359"/>
              <a:ext cx="98584" cy="102870"/>
            </a:xfrm>
            <a:custGeom>
              <a:avLst/>
              <a:gdLst>
                <a:gd name="connsiteX0" fmla="*/ 96655 w 98583"/>
                <a:gd name="connsiteY0" fmla="*/ 29361 h 102870"/>
                <a:gd name="connsiteX1" fmla="*/ 75224 w 98583"/>
                <a:gd name="connsiteY1" fmla="*/ 3215 h 102870"/>
                <a:gd name="connsiteX2" fmla="*/ 73938 w 98583"/>
                <a:gd name="connsiteY2" fmla="*/ 3643 h 102870"/>
                <a:gd name="connsiteX3" fmla="*/ 3215 w 98583"/>
                <a:gd name="connsiteY3" fmla="*/ 74366 h 102870"/>
                <a:gd name="connsiteX4" fmla="*/ 26360 w 98583"/>
                <a:gd name="connsiteY4" fmla="*/ 100084 h 102870"/>
                <a:gd name="connsiteX5" fmla="*/ 96655 w 98583"/>
                <a:gd name="connsiteY5" fmla="*/ 29361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102870">
                  <a:moveTo>
                    <a:pt x="96655" y="29361"/>
                  </a:moveTo>
                  <a:cubicBezTo>
                    <a:pt x="89368" y="20360"/>
                    <a:pt x="82510" y="11787"/>
                    <a:pt x="75224" y="3215"/>
                  </a:cubicBezTo>
                  <a:cubicBezTo>
                    <a:pt x="74795" y="3215"/>
                    <a:pt x="74366" y="3215"/>
                    <a:pt x="73938" y="3643"/>
                  </a:cubicBezTo>
                  <a:lnTo>
                    <a:pt x="3215" y="74366"/>
                  </a:lnTo>
                  <a:cubicBezTo>
                    <a:pt x="10930" y="82939"/>
                    <a:pt x="18645" y="91511"/>
                    <a:pt x="26360" y="100084"/>
                  </a:cubicBezTo>
                  <a:lnTo>
                    <a:pt x="96655" y="29361"/>
                  </a:ln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03F537E8-4DEA-42CD-9B7B-0DD233FF7C46}"/>
                </a:ext>
              </a:extLst>
            </p:cNvPr>
            <p:cNvSpPr/>
            <p:nvPr/>
          </p:nvSpPr>
          <p:spPr>
            <a:xfrm>
              <a:off x="5334548" y="3122319"/>
              <a:ext cx="64294" cy="64294"/>
            </a:xfrm>
            <a:custGeom>
              <a:avLst/>
              <a:gdLst>
                <a:gd name="connsiteX0" fmla="*/ 61079 w 64293"/>
                <a:gd name="connsiteY0" fmla="*/ 25932 h 64293"/>
                <a:gd name="connsiteX1" fmla="*/ 61079 w 64293"/>
                <a:gd name="connsiteY1" fmla="*/ 25932 h 64293"/>
                <a:gd name="connsiteX2" fmla="*/ 34076 w 64293"/>
                <a:gd name="connsiteY2" fmla="*/ 3215 h 64293"/>
                <a:gd name="connsiteX3" fmla="*/ 3215 w 64293"/>
                <a:gd name="connsiteY3" fmla="*/ 34076 h 64293"/>
                <a:gd name="connsiteX4" fmla="*/ 22931 w 64293"/>
                <a:gd name="connsiteY4" fmla="*/ 64079 h 64293"/>
                <a:gd name="connsiteX5" fmla="*/ 61079 w 64293"/>
                <a:gd name="connsiteY5" fmla="*/ 25932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64293">
                  <a:moveTo>
                    <a:pt x="61079" y="25932"/>
                  </a:moveTo>
                  <a:lnTo>
                    <a:pt x="61079" y="25932"/>
                  </a:lnTo>
                  <a:cubicBezTo>
                    <a:pt x="52078" y="18217"/>
                    <a:pt x="43077" y="10501"/>
                    <a:pt x="34076" y="3215"/>
                  </a:cubicBezTo>
                  <a:lnTo>
                    <a:pt x="3215" y="34076"/>
                  </a:lnTo>
                  <a:cubicBezTo>
                    <a:pt x="9644" y="43934"/>
                    <a:pt x="16502" y="53792"/>
                    <a:pt x="22931" y="64079"/>
                  </a:cubicBezTo>
                  <a:lnTo>
                    <a:pt x="61079" y="25932"/>
                  </a:ln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A0B99310-AA6B-4E45-9C9C-F390336B2DC1}"/>
                </a:ext>
              </a:extLst>
            </p:cNvPr>
            <p:cNvSpPr/>
            <p:nvPr/>
          </p:nvSpPr>
          <p:spPr>
            <a:xfrm>
              <a:off x="5388126" y="3184041"/>
              <a:ext cx="85725" cy="90011"/>
            </a:xfrm>
            <a:custGeom>
              <a:avLst/>
              <a:gdLst>
                <a:gd name="connsiteX0" fmla="*/ 82939 w 85725"/>
                <a:gd name="connsiteY0" fmla="*/ 31933 h 90011"/>
                <a:gd name="connsiteX1" fmla="*/ 51649 w 85725"/>
                <a:gd name="connsiteY1" fmla="*/ 3215 h 90011"/>
                <a:gd name="connsiteX2" fmla="*/ 3215 w 85725"/>
                <a:gd name="connsiteY2" fmla="*/ 51650 h 90011"/>
                <a:gd name="connsiteX3" fmla="*/ 28075 w 85725"/>
                <a:gd name="connsiteY3" fmla="*/ 86797 h 90011"/>
                <a:gd name="connsiteX4" fmla="*/ 82939 w 85725"/>
                <a:gd name="connsiteY4" fmla="*/ 31933 h 9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0011">
                  <a:moveTo>
                    <a:pt x="82939" y="31933"/>
                  </a:moveTo>
                  <a:cubicBezTo>
                    <a:pt x="72652" y="22503"/>
                    <a:pt x="62365" y="12644"/>
                    <a:pt x="51649" y="3215"/>
                  </a:cubicBezTo>
                  <a:lnTo>
                    <a:pt x="3215" y="51650"/>
                  </a:lnTo>
                  <a:cubicBezTo>
                    <a:pt x="11359" y="63222"/>
                    <a:pt x="19502" y="75224"/>
                    <a:pt x="28075" y="86797"/>
                  </a:cubicBezTo>
                  <a:lnTo>
                    <a:pt x="82939" y="31933"/>
                  </a:ln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F3B0CA10-1348-48DC-824A-A5810771623B}"/>
                </a:ext>
              </a:extLst>
            </p:cNvPr>
            <p:cNvSpPr/>
            <p:nvPr/>
          </p:nvSpPr>
          <p:spPr>
            <a:xfrm>
              <a:off x="5520142" y="3312200"/>
              <a:ext cx="55721" cy="55721"/>
            </a:xfrm>
            <a:custGeom>
              <a:avLst/>
              <a:gdLst>
                <a:gd name="connsiteX0" fmla="*/ 55078 w 55721"/>
                <a:gd name="connsiteY0" fmla="*/ 6644 h 55721"/>
                <a:gd name="connsiteX1" fmla="*/ 51649 w 55721"/>
                <a:gd name="connsiteY1" fmla="*/ 3215 h 55721"/>
                <a:gd name="connsiteX2" fmla="*/ 3215 w 55721"/>
                <a:gd name="connsiteY2" fmla="*/ 51649 h 55721"/>
                <a:gd name="connsiteX3" fmla="*/ 7501 w 55721"/>
                <a:gd name="connsiteY3" fmla="*/ 54221 h 55721"/>
                <a:gd name="connsiteX4" fmla="*/ 55078 w 55721"/>
                <a:gd name="connsiteY4" fmla="*/ 6644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21" h="55721">
                  <a:moveTo>
                    <a:pt x="55078" y="6644"/>
                  </a:moveTo>
                  <a:cubicBezTo>
                    <a:pt x="53793" y="5358"/>
                    <a:pt x="52935" y="4072"/>
                    <a:pt x="51649" y="3215"/>
                  </a:cubicBezTo>
                  <a:lnTo>
                    <a:pt x="3215" y="51649"/>
                  </a:lnTo>
                  <a:cubicBezTo>
                    <a:pt x="4501" y="52507"/>
                    <a:pt x="6215" y="53364"/>
                    <a:pt x="7501" y="54221"/>
                  </a:cubicBezTo>
                  <a:lnTo>
                    <a:pt x="55078" y="6644"/>
                  </a:ln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10194A77-CAFB-4628-9157-DE9BDBF20EF7}"/>
                </a:ext>
              </a:extLst>
            </p:cNvPr>
            <p:cNvSpPr/>
            <p:nvPr/>
          </p:nvSpPr>
          <p:spPr>
            <a:xfrm>
              <a:off x="5568577" y="3402639"/>
              <a:ext cx="90011" cy="98584"/>
            </a:xfrm>
            <a:custGeom>
              <a:avLst/>
              <a:gdLst>
                <a:gd name="connsiteX0" fmla="*/ 90654 w 90011"/>
                <a:gd name="connsiteY0" fmla="*/ 39219 h 98583"/>
                <a:gd name="connsiteX1" fmla="*/ 64508 w 90011"/>
                <a:gd name="connsiteY1" fmla="*/ 3215 h 98583"/>
                <a:gd name="connsiteX2" fmla="*/ 3215 w 90011"/>
                <a:gd name="connsiteY2" fmla="*/ 64508 h 98583"/>
                <a:gd name="connsiteX3" fmla="*/ 32361 w 90011"/>
                <a:gd name="connsiteY3" fmla="*/ 97512 h 98583"/>
                <a:gd name="connsiteX4" fmla="*/ 90654 w 90011"/>
                <a:gd name="connsiteY4" fmla="*/ 39219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11" h="98583">
                  <a:moveTo>
                    <a:pt x="90654" y="39219"/>
                  </a:moveTo>
                  <a:cubicBezTo>
                    <a:pt x="76081" y="33218"/>
                    <a:pt x="65794" y="19503"/>
                    <a:pt x="64508" y="3215"/>
                  </a:cubicBezTo>
                  <a:lnTo>
                    <a:pt x="3215" y="64508"/>
                  </a:lnTo>
                  <a:cubicBezTo>
                    <a:pt x="12644" y="75652"/>
                    <a:pt x="22503" y="86797"/>
                    <a:pt x="32361" y="97512"/>
                  </a:cubicBezTo>
                  <a:lnTo>
                    <a:pt x="90654" y="39219"/>
                  </a:ln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A11DEB73-2217-4886-A408-177DF817D470}"/>
                </a:ext>
              </a:extLst>
            </p:cNvPr>
            <p:cNvSpPr/>
            <p:nvPr/>
          </p:nvSpPr>
          <p:spPr>
            <a:xfrm>
              <a:off x="5535144" y="3337060"/>
              <a:ext cx="85725" cy="102870"/>
            </a:xfrm>
            <a:custGeom>
              <a:avLst/>
              <a:gdLst>
                <a:gd name="connsiteX0" fmla="*/ 10930 w 85725"/>
                <a:gd name="connsiteY0" fmla="*/ 100084 h 102870"/>
                <a:gd name="connsiteX1" fmla="*/ 10930 w 85725"/>
                <a:gd name="connsiteY1" fmla="*/ 100084 h 102870"/>
                <a:gd name="connsiteX2" fmla="*/ 82939 w 85725"/>
                <a:gd name="connsiteY2" fmla="*/ 28075 h 102870"/>
                <a:gd name="connsiteX3" fmla="*/ 60222 w 85725"/>
                <a:gd name="connsiteY3" fmla="*/ 3215 h 102870"/>
                <a:gd name="connsiteX4" fmla="*/ 9644 w 85725"/>
                <a:gd name="connsiteY4" fmla="*/ 53792 h 102870"/>
                <a:gd name="connsiteX5" fmla="*/ 11359 w 85725"/>
                <a:gd name="connsiteY5" fmla="*/ 64937 h 102870"/>
                <a:gd name="connsiteX6" fmla="*/ 3215 w 85725"/>
                <a:gd name="connsiteY6" fmla="*/ 90226 h 102870"/>
                <a:gd name="connsiteX7" fmla="*/ 10930 w 85725"/>
                <a:gd name="connsiteY7" fmla="*/ 100084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102870">
                  <a:moveTo>
                    <a:pt x="10930" y="100084"/>
                  </a:moveTo>
                  <a:lnTo>
                    <a:pt x="10930" y="100084"/>
                  </a:lnTo>
                  <a:lnTo>
                    <a:pt x="82939" y="28075"/>
                  </a:lnTo>
                  <a:cubicBezTo>
                    <a:pt x="75224" y="19931"/>
                    <a:pt x="67937" y="11359"/>
                    <a:pt x="60222" y="3215"/>
                  </a:cubicBezTo>
                  <a:lnTo>
                    <a:pt x="9644" y="53792"/>
                  </a:lnTo>
                  <a:cubicBezTo>
                    <a:pt x="10501" y="57222"/>
                    <a:pt x="11359" y="61079"/>
                    <a:pt x="11359" y="64937"/>
                  </a:cubicBezTo>
                  <a:cubicBezTo>
                    <a:pt x="11359" y="74367"/>
                    <a:pt x="8358" y="82939"/>
                    <a:pt x="3215" y="90226"/>
                  </a:cubicBezTo>
                  <a:cubicBezTo>
                    <a:pt x="5786" y="93655"/>
                    <a:pt x="8358" y="96655"/>
                    <a:pt x="10930" y="100084"/>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AE84E001-D732-4F7A-B4A3-B95A83AB4B5A}"/>
                </a:ext>
              </a:extLst>
            </p:cNvPr>
            <p:cNvSpPr/>
            <p:nvPr/>
          </p:nvSpPr>
          <p:spPr>
            <a:xfrm>
              <a:off x="5310973" y="3095316"/>
              <a:ext cx="34290" cy="38576"/>
            </a:xfrm>
            <a:custGeom>
              <a:avLst/>
              <a:gdLst>
                <a:gd name="connsiteX0" fmla="*/ 3215 w 34290"/>
                <a:gd name="connsiteY0" fmla="*/ 24646 h 38576"/>
                <a:gd name="connsiteX1" fmla="*/ 10501 w 34290"/>
                <a:gd name="connsiteY1" fmla="*/ 35790 h 38576"/>
                <a:gd name="connsiteX2" fmla="*/ 34933 w 34290"/>
                <a:gd name="connsiteY2" fmla="*/ 11358 h 38576"/>
                <a:gd name="connsiteX3" fmla="*/ 24646 w 34290"/>
                <a:gd name="connsiteY3" fmla="*/ 3215 h 38576"/>
                <a:gd name="connsiteX4" fmla="*/ 3215 w 34290"/>
                <a:gd name="connsiteY4" fmla="*/ 24646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8576">
                  <a:moveTo>
                    <a:pt x="3215" y="24646"/>
                  </a:moveTo>
                  <a:cubicBezTo>
                    <a:pt x="5358" y="28503"/>
                    <a:pt x="7930" y="31932"/>
                    <a:pt x="10501" y="35790"/>
                  </a:cubicBezTo>
                  <a:lnTo>
                    <a:pt x="34933" y="11358"/>
                  </a:lnTo>
                  <a:cubicBezTo>
                    <a:pt x="31504" y="8787"/>
                    <a:pt x="28075" y="6215"/>
                    <a:pt x="24646" y="3215"/>
                  </a:cubicBezTo>
                  <a:lnTo>
                    <a:pt x="3215" y="24646"/>
                  </a:ln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1D31412-D580-4692-83CB-25B7D6A6B79B}"/>
                </a:ext>
              </a:extLst>
            </p:cNvPr>
            <p:cNvSpPr/>
            <p:nvPr/>
          </p:nvSpPr>
          <p:spPr>
            <a:xfrm>
              <a:off x="6202085" y="3276624"/>
              <a:ext cx="304324" cy="780098"/>
            </a:xfrm>
            <a:custGeom>
              <a:avLst/>
              <a:gdLst>
                <a:gd name="connsiteX0" fmla="*/ 54650 w 304323"/>
                <a:gd name="connsiteY0" fmla="*/ 627293 h 780097"/>
                <a:gd name="connsiteX1" fmla="*/ 222242 w 304323"/>
                <a:gd name="connsiteY1" fmla="*/ 459700 h 780097"/>
                <a:gd name="connsiteX2" fmla="*/ 222242 w 304323"/>
                <a:gd name="connsiteY2" fmla="*/ 459700 h 780097"/>
                <a:gd name="connsiteX3" fmla="*/ 222242 w 304323"/>
                <a:gd name="connsiteY3" fmla="*/ 126230 h 780097"/>
                <a:gd name="connsiteX4" fmla="*/ 222242 w 304323"/>
                <a:gd name="connsiteY4" fmla="*/ 118086 h 780097"/>
                <a:gd name="connsiteX5" fmla="*/ 302824 w 304323"/>
                <a:gd name="connsiteY5" fmla="*/ 37505 h 780097"/>
                <a:gd name="connsiteX6" fmla="*/ 285679 w 304323"/>
                <a:gd name="connsiteY6" fmla="*/ 3215 h 780097"/>
                <a:gd name="connsiteX7" fmla="*/ 179808 w 304323"/>
                <a:gd name="connsiteY7" fmla="*/ 109514 h 780097"/>
                <a:gd name="connsiteX8" fmla="*/ 179808 w 304323"/>
                <a:gd name="connsiteY8" fmla="*/ 443841 h 780097"/>
                <a:gd name="connsiteX9" fmla="*/ 179808 w 304323"/>
                <a:gd name="connsiteY9" fmla="*/ 451985 h 780097"/>
                <a:gd name="connsiteX10" fmla="*/ 3215 w 304323"/>
                <a:gd name="connsiteY10" fmla="*/ 628150 h 780097"/>
                <a:gd name="connsiteX11" fmla="*/ 3215 w 304323"/>
                <a:gd name="connsiteY11" fmla="*/ 746022 h 780097"/>
                <a:gd name="connsiteX12" fmla="*/ 54221 w 304323"/>
                <a:gd name="connsiteY12" fmla="*/ 778597 h 780097"/>
                <a:gd name="connsiteX13" fmla="*/ 54221 w 304323"/>
                <a:gd name="connsiteY13" fmla="*/ 627293 h 78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4323" h="780097">
                  <a:moveTo>
                    <a:pt x="54650" y="627293"/>
                  </a:moveTo>
                  <a:lnTo>
                    <a:pt x="222242" y="459700"/>
                  </a:lnTo>
                  <a:lnTo>
                    <a:pt x="222242" y="459700"/>
                  </a:lnTo>
                  <a:lnTo>
                    <a:pt x="222242" y="126230"/>
                  </a:lnTo>
                  <a:lnTo>
                    <a:pt x="222242" y="118086"/>
                  </a:lnTo>
                  <a:lnTo>
                    <a:pt x="302824" y="37505"/>
                  </a:lnTo>
                  <a:cubicBezTo>
                    <a:pt x="296823" y="25932"/>
                    <a:pt x="291251" y="14788"/>
                    <a:pt x="285679" y="3215"/>
                  </a:cubicBezTo>
                  <a:lnTo>
                    <a:pt x="179808" y="109514"/>
                  </a:lnTo>
                  <a:lnTo>
                    <a:pt x="179808" y="443841"/>
                  </a:lnTo>
                  <a:lnTo>
                    <a:pt x="179808" y="451985"/>
                  </a:lnTo>
                  <a:lnTo>
                    <a:pt x="3215" y="628150"/>
                  </a:lnTo>
                  <a:lnTo>
                    <a:pt x="3215" y="746022"/>
                  </a:lnTo>
                  <a:cubicBezTo>
                    <a:pt x="20360" y="757166"/>
                    <a:pt x="37076" y="767882"/>
                    <a:pt x="54221" y="778597"/>
                  </a:cubicBezTo>
                  <a:lnTo>
                    <a:pt x="54221" y="627293"/>
                  </a:ln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3FA29447-28DD-446D-B7CF-9805D08E2530}"/>
                </a:ext>
              </a:extLst>
            </p:cNvPr>
            <p:cNvSpPr/>
            <p:nvPr/>
          </p:nvSpPr>
          <p:spPr>
            <a:xfrm>
              <a:off x="6292525" y="3346918"/>
              <a:ext cx="317183" cy="797243"/>
            </a:xfrm>
            <a:custGeom>
              <a:avLst/>
              <a:gdLst>
                <a:gd name="connsiteX0" fmla="*/ 222671 w 317182"/>
                <a:gd name="connsiteY0" fmla="*/ 286536 h 797242"/>
                <a:gd name="connsiteX1" fmla="*/ 222671 w 317182"/>
                <a:gd name="connsiteY1" fmla="*/ 286536 h 797242"/>
                <a:gd name="connsiteX2" fmla="*/ 222671 w 317182"/>
                <a:gd name="connsiteY2" fmla="*/ 282678 h 797242"/>
                <a:gd name="connsiteX3" fmla="*/ 314825 w 317182"/>
                <a:gd name="connsiteY3" fmla="*/ 190524 h 797242"/>
                <a:gd name="connsiteX4" fmla="*/ 304538 w 317182"/>
                <a:gd name="connsiteY4" fmla="*/ 152805 h 797242"/>
                <a:gd name="connsiteX5" fmla="*/ 298537 w 317182"/>
                <a:gd name="connsiteY5" fmla="*/ 139518 h 797242"/>
                <a:gd name="connsiteX6" fmla="*/ 251817 w 317182"/>
                <a:gd name="connsiteY6" fmla="*/ 92797 h 797242"/>
                <a:gd name="connsiteX7" fmla="*/ 251817 w 317182"/>
                <a:gd name="connsiteY7" fmla="*/ 88940 h 797242"/>
                <a:gd name="connsiteX8" fmla="*/ 251817 w 317182"/>
                <a:gd name="connsiteY8" fmla="*/ 41791 h 797242"/>
                <a:gd name="connsiteX9" fmla="*/ 248388 w 317182"/>
                <a:gd name="connsiteY9" fmla="*/ 34933 h 797242"/>
                <a:gd name="connsiteX10" fmla="*/ 231672 w 317182"/>
                <a:gd name="connsiteY10" fmla="*/ 3215 h 797242"/>
                <a:gd name="connsiteX11" fmla="*/ 171236 w 317182"/>
                <a:gd name="connsiteY11" fmla="*/ 63651 h 797242"/>
                <a:gd name="connsiteX12" fmla="*/ 171236 w 317182"/>
                <a:gd name="connsiteY12" fmla="*/ 397121 h 797242"/>
                <a:gd name="connsiteX13" fmla="*/ 171236 w 317182"/>
                <a:gd name="connsiteY13" fmla="*/ 405265 h 797242"/>
                <a:gd name="connsiteX14" fmla="*/ 3215 w 317182"/>
                <a:gd name="connsiteY14" fmla="*/ 573286 h 797242"/>
                <a:gd name="connsiteX15" fmla="*/ 3215 w 317182"/>
                <a:gd name="connsiteY15" fmla="*/ 731877 h 797242"/>
                <a:gd name="connsiteX16" fmla="*/ 74795 w 317182"/>
                <a:gd name="connsiteY16" fmla="*/ 773454 h 797242"/>
                <a:gd name="connsiteX17" fmla="*/ 74795 w 317182"/>
                <a:gd name="connsiteY17" fmla="*/ 528709 h 797242"/>
                <a:gd name="connsiteX18" fmla="*/ 74795 w 317182"/>
                <a:gd name="connsiteY18" fmla="*/ 524851 h 797242"/>
                <a:gd name="connsiteX19" fmla="*/ 190524 w 317182"/>
                <a:gd name="connsiteY19" fmla="*/ 409123 h 797242"/>
                <a:gd name="connsiteX20" fmla="*/ 190524 w 317182"/>
                <a:gd name="connsiteY20" fmla="*/ 257390 h 797242"/>
                <a:gd name="connsiteX21" fmla="*/ 190524 w 317182"/>
                <a:gd name="connsiteY21" fmla="*/ 253103 h 797242"/>
                <a:gd name="connsiteX22" fmla="*/ 223099 w 317182"/>
                <a:gd name="connsiteY22" fmla="*/ 220528 h 797242"/>
                <a:gd name="connsiteX23" fmla="*/ 212384 w 317182"/>
                <a:gd name="connsiteY23" fmla="*/ 212812 h 797242"/>
                <a:gd name="connsiteX24" fmla="*/ 212384 w 317182"/>
                <a:gd name="connsiteY24" fmla="*/ 152376 h 797242"/>
                <a:gd name="connsiteX25" fmla="*/ 273248 w 317182"/>
                <a:gd name="connsiteY25" fmla="*/ 151948 h 797242"/>
                <a:gd name="connsiteX26" fmla="*/ 273248 w 317182"/>
                <a:gd name="connsiteY26" fmla="*/ 212812 h 797242"/>
                <a:gd name="connsiteX27" fmla="*/ 247102 w 317182"/>
                <a:gd name="connsiteY27" fmla="*/ 224814 h 797242"/>
                <a:gd name="connsiteX28" fmla="*/ 211098 w 317182"/>
                <a:gd name="connsiteY28" fmla="*/ 260818 h 797242"/>
                <a:gd name="connsiteX29" fmla="*/ 211098 w 317182"/>
                <a:gd name="connsiteY29" fmla="*/ 412552 h 797242"/>
                <a:gd name="connsiteX30" fmla="*/ 210669 w 317182"/>
                <a:gd name="connsiteY30" fmla="*/ 416838 h 797242"/>
                <a:gd name="connsiteX31" fmla="*/ 94940 w 317182"/>
                <a:gd name="connsiteY31" fmla="*/ 532567 h 797242"/>
                <a:gd name="connsiteX32" fmla="*/ 94940 w 317182"/>
                <a:gd name="connsiteY32" fmla="*/ 784170 h 797242"/>
                <a:gd name="connsiteX33" fmla="*/ 117658 w 317182"/>
                <a:gd name="connsiteY33" fmla="*/ 796600 h 797242"/>
                <a:gd name="connsiteX34" fmla="*/ 117658 w 317182"/>
                <a:gd name="connsiteY34" fmla="*/ 538139 h 797242"/>
                <a:gd name="connsiteX35" fmla="*/ 117229 w 317182"/>
                <a:gd name="connsiteY35" fmla="*/ 533853 h 797242"/>
                <a:gd name="connsiteX36" fmla="*/ 222671 w 317182"/>
                <a:gd name="connsiteY36" fmla="*/ 428411 h 797242"/>
                <a:gd name="connsiteX37" fmla="*/ 222671 w 317182"/>
                <a:gd name="connsiteY37" fmla="*/ 286536 h 79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7182" h="797242">
                  <a:moveTo>
                    <a:pt x="222671" y="286536"/>
                  </a:moveTo>
                  <a:lnTo>
                    <a:pt x="222671" y="286536"/>
                  </a:lnTo>
                  <a:lnTo>
                    <a:pt x="222671" y="282678"/>
                  </a:lnTo>
                  <a:lnTo>
                    <a:pt x="314825" y="190524"/>
                  </a:lnTo>
                  <a:lnTo>
                    <a:pt x="304538" y="152805"/>
                  </a:lnTo>
                  <a:cubicBezTo>
                    <a:pt x="302395" y="148519"/>
                    <a:pt x="300680" y="143804"/>
                    <a:pt x="298537" y="139518"/>
                  </a:cubicBezTo>
                  <a:lnTo>
                    <a:pt x="251817" y="92797"/>
                  </a:lnTo>
                  <a:lnTo>
                    <a:pt x="251817" y="88940"/>
                  </a:lnTo>
                  <a:lnTo>
                    <a:pt x="251817" y="41791"/>
                  </a:lnTo>
                  <a:cubicBezTo>
                    <a:pt x="250531" y="39648"/>
                    <a:pt x="249674" y="37076"/>
                    <a:pt x="248388" y="34933"/>
                  </a:cubicBezTo>
                  <a:cubicBezTo>
                    <a:pt x="242816" y="24217"/>
                    <a:pt x="237244" y="13930"/>
                    <a:pt x="231672" y="3215"/>
                  </a:cubicBezTo>
                  <a:lnTo>
                    <a:pt x="171236" y="63651"/>
                  </a:lnTo>
                  <a:lnTo>
                    <a:pt x="171236" y="397121"/>
                  </a:lnTo>
                  <a:lnTo>
                    <a:pt x="171236" y="405265"/>
                  </a:lnTo>
                  <a:lnTo>
                    <a:pt x="3215" y="573286"/>
                  </a:lnTo>
                  <a:lnTo>
                    <a:pt x="3215" y="731877"/>
                  </a:lnTo>
                  <a:cubicBezTo>
                    <a:pt x="26789" y="746022"/>
                    <a:pt x="50792" y="759738"/>
                    <a:pt x="74795" y="773454"/>
                  </a:cubicBezTo>
                  <a:lnTo>
                    <a:pt x="74795" y="528709"/>
                  </a:lnTo>
                  <a:lnTo>
                    <a:pt x="74795" y="524851"/>
                  </a:lnTo>
                  <a:lnTo>
                    <a:pt x="190524" y="409123"/>
                  </a:lnTo>
                  <a:lnTo>
                    <a:pt x="190524" y="257390"/>
                  </a:lnTo>
                  <a:lnTo>
                    <a:pt x="190524" y="253103"/>
                  </a:lnTo>
                  <a:lnTo>
                    <a:pt x="223099" y="220528"/>
                  </a:lnTo>
                  <a:cubicBezTo>
                    <a:pt x="219242" y="218384"/>
                    <a:pt x="215384" y="215813"/>
                    <a:pt x="212384" y="212812"/>
                  </a:cubicBezTo>
                  <a:cubicBezTo>
                    <a:pt x="195667" y="196096"/>
                    <a:pt x="195667" y="169093"/>
                    <a:pt x="212384" y="152376"/>
                  </a:cubicBezTo>
                  <a:cubicBezTo>
                    <a:pt x="229100" y="135660"/>
                    <a:pt x="256103" y="135231"/>
                    <a:pt x="273248" y="151948"/>
                  </a:cubicBezTo>
                  <a:cubicBezTo>
                    <a:pt x="289965" y="168664"/>
                    <a:pt x="289965" y="196096"/>
                    <a:pt x="273248" y="212812"/>
                  </a:cubicBezTo>
                  <a:cubicBezTo>
                    <a:pt x="265962" y="220099"/>
                    <a:pt x="256532" y="223957"/>
                    <a:pt x="247102" y="224814"/>
                  </a:cubicBezTo>
                  <a:lnTo>
                    <a:pt x="211098" y="260818"/>
                  </a:lnTo>
                  <a:lnTo>
                    <a:pt x="211098" y="412552"/>
                  </a:lnTo>
                  <a:lnTo>
                    <a:pt x="210669" y="416838"/>
                  </a:lnTo>
                  <a:lnTo>
                    <a:pt x="94940" y="532567"/>
                  </a:lnTo>
                  <a:lnTo>
                    <a:pt x="94940" y="784170"/>
                  </a:lnTo>
                  <a:cubicBezTo>
                    <a:pt x="102656" y="788456"/>
                    <a:pt x="109942" y="792742"/>
                    <a:pt x="117658" y="796600"/>
                  </a:cubicBezTo>
                  <a:lnTo>
                    <a:pt x="117658" y="538139"/>
                  </a:lnTo>
                  <a:lnTo>
                    <a:pt x="117229" y="533853"/>
                  </a:lnTo>
                  <a:lnTo>
                    <a:pt x="222671" y="428411"/>
                  </a:lnTo>
                  <a:lnTo>
                    <a:pt x="222671" y="286536"/>
                  </a:ln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27065B92-1BCF-485E-ADE7-FF545CEACB74}"/>
                </a:ext>
              </a:extLst>
            </p:cNvPr>
            <p:cNvSpPr/>
            <p:nvPr/>
          </p:nvSpPr>
          <p:spPr>
            <a:xfrm>
              <a:off x="6458402" y="3594664"/>
              <a:ext cx="188595" cy="587216"/>
            </a:xfrm>
            <a:custGeom>
              <a:avLst/>
              <a:gdLst>
                <a:gd name="connsiteX0" fmla="*/ 21217 w 188595"/>
                <a:gd name="connsiteY0" fmla="*/ 585716 h 587216"/>
                <a:gd name="connsiteX1" fmla="*/ 21217 w 188595"/>
                <a:gd name="connsiteY1" fmla="*/ 327684 h 587216"/>
                <a:gd name="connsiteX2" fmla="*/ 21646 w 188595"/>
                <a:gd name="connsiteY2" fmla="*/ 323397 h 587216"/>
                <a:gd name="connsiteX3" fmla="*/ 140375 w 188595"/>
                <a:gd name="connsiteY3" fmla="*/ 204668 h 587216"/>
                <a:gd name="connsiteX4" fmla="*/ 140375 w 188595"/>
                <a:gd name="connsiteY4" fmla="*/ 62793 h 587216"/>
                <a:gd name="connsiteX5" fmla="*/ 140803 w 188595"/>
                <a:gd name="connsiteY5" fmla="*/ 58936 h 587216"/>
                <a:gd name="connsiteX6" fmla="*/ 186238 w 188595"/>
                <a:gd name="connsiteY6" fmla="*/ 13502 h 587216"/>
                <a:gd name="connsiteX7" fmla="*/ 181951 w 188595"/>
                <a:gd name="connsiteY7" fmla="*/ 3215 h 587216"/>
                <a:gd name="connsiteX8" fmla="*/ 124944 w 188595"/>
                <a:gd name="connsiteY8" fmla="*/ 60222 h 587216"/>
                <a:gd name="connsiteX9" fmla="*/ 124944 w 188595"/>
                <a:gd name="connsiteY9" fmla="*/ 199096 h 587216"/>
                <a:gd name="connsiteX10" fmla="*/ 125373 w 188595"/>
                <a:gd name="connsiteY10" fmla="*/ 203382 h 587216"/>
                <a:gd name="connsiteX11" fmla="*/ 3215 w 188595"/>
                <a:gd name="connsiteY11" fmla="*/ 325540 h 587216"/>
                <a:gd name="connsiteX12" fmla="*/ 3215 w 188595"/>
                <a:gd name="connsiteY12" fmla="*/ 576715 h 587216"/>
                <a:gd name="connsiteX13" fmla="*/ 21217 w 188595"/>
                <a:gd name="connsiteY13" fmla="*/ 585716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595" h="587216">
                  <a:moveTo>
                    <a:pt x="21217" y="585716"/>
                  </a:moveTo>
                  <a:lnTo>
                    <a:pt x="21217" y="327684"/>
                  </a:lnTo>
                  <a:lnTo>
                    <a:pt x="21646" y="323397"/>
                  </a:lnTo>
                  <a:lnTo>
                    <a:pt x="140375" y="204668"/>
                  </a:lnTo>
                  <a:lnTo>
                    <a:pt x="140375" y="62793"/>
                  </a:lnTo>
                  <a:lnTo>
                    <a:pt x="140803" y="58936"/>
                  </a:lnTo>
                  <a:lnTo>
                    <a:pt x="186238" y="13502"/>
                  </a:lnTo>
                  <a:cubicBezTo>
                    <a:pt x="184952" y="10073"/>
                    <a:pt x="183237" y="6644"/>
                    <a:pt x="181951" y="3215"/>
                  </a:cubicBezTo>
                  <a:lnTo>
                    <a:pt x="124944" y="60222"/>
                  </a:lnTo>
                  <a:lnTo>
                    <a:pt x="124944" y="199096"/>
                  </a:lnTo>
                  <a:lnTo>
                    <a:pt x="125373" y="203382"/>
                  </a:lnTo>
                  <a:lnTo>
                    <a:pt x="3215" y="325540"/>
                  </a:lnTo>
                  <a:lnTo>
                    <a:pt x="3215" y="576715"/>
                  </a:lnTo>
                  <a:cubicBezTo>
                    <a:pt x="9216" y="579715"/>
                    <a:pt x="15216" y="582716"/>
                    <a:pt x="21217" y="585716"/>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A65916B4-59A1-40C5-9064-97EC32922F9E}"/>
                </a:ext>
              </a:extLst>
            </p:cNvPr>
            <p:cNvSpPr/>
            <p:nvPr/>
          </p:nvSpPr>
          <p:spPr>
            <a:xfrm>
              <a:off x="5688163" y="3529513"/>
              <a:ext cx="94298" cy="98584"/>
            </a:xfrm>
            <a:custGeom>
              <a:avLst/>
              <a:gdLst>
                <a:gd name="connsiteX0" fmla="*/ 68366 w 94297"/>
                <a:gd name="connsiteY0" fmla="*/ 3215 h 98583"/>
                <a:gd name="connsiteX1" fmla="*/ 3215 w 94297"/>
                <a:gd name="connsiteY1" fmla="*/ 68366 h 98583"/>
                <a:gd name="connsiteX2" fmla="*/ 29361 w 94297"/>
                <a:gd name="connsiteY2" fmla="*/ 95369 h 98583"/>
                <a:gd name="connsiteX3" fmla="*/ 91083 w 94297"/>
                <a:gd name="connsiteY3" fmla="*/ 33647 h 98583"/>
                <a:gd name="connsiteX4" fmla="*/ 68366 w 94297"/>
                <a:gd name="connsiteY4" fmla="*/ 3215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97" h="98583">
                  <a:moveTo>
                    <a:pt x="68366" y="3215"/>
                  </a:moveTo>
                  <a:lnTo>
                    <a:pt x="3215" y="68366"/>
                  </a:lnTo>
                  <a:cubicBezTo>
                    <a:pt x="11787" y="77367"/>
                    <a:pt x="20360" y="86368"/>
                    <a:pt x="29361" y="95369"/>
                  </a:cubicBezTo>
                  <a:lnTo>
                    <a:pt x="91083" y="33647"/>
                  </a:lnTo>
                  <a:cubicBezTo>
                    <a:pt x="83796" y="23789"/>
                    <a:pt x="76081" y="13502"/>
                    <a:pt x="68366" y="3215"/>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29D5B4F4-021B-4B8C-99E2-2C951BC058E9}"/>
                </a:ext>
              </a:extLst>
            </p:cNvPr>
            <p:cNvSpPr/>
            <p:nvPr/>
          </p:nvSpPr>
          <p:spPr>
            <a:xfrm>
              <a:off x="5582293" y="2463951"/>
              <a:ext cx="840105" cy="1084421"/>
            </a:xfrm>
            <a:custGeom>
              <a:avLst/>
              <a:gdLst>
                <a:gd name="connsiteX0" fmla="*/ 689443 w 840105"/>
                <a:gd name="connsiteY0" fmla="*/ 436555 h 1084421"/>
                <a:gd name="connsiteX1" fmla="*/ 773454 w 840105"/>
                <a:gd name="connsiteY1" fmla="*/ 436555 h 1084421"/>
                <a:gd name="connsiteX2" fmla="*/ 782027 w 840105"/>
                <a:gd name="connsiteY2" fmla="*/ 424125 h 1084421"/>
                <a:gd name="connsiteX3" fmla="*/ 839462 w 840105"/>
                <a:gd name="connsiteY3" fmla="*/ 421124 h 1084421"/>
                <a:gd name="connsiteX4" fmla="*/ 835605 w 840105"/>
                <a:gd name="connsiteY4" fmla="*/ 336685 h 1084421"/>
                <a:gd name="connsiteX5" fmla="*/ 837748 w 840105"/>
                <a:gd name="connsiteY5" fmla="*/ 239816 h 1084421"/>
                <a:gd name="connsiteX6" fmla="*/ 835605 w 840105"/>
                <a:gd name="connsiteY6" fmla="*/ 241959 h 1084421"/>
                <a:gd name="connsiteX7" fmla="*/ 774740 w 840105"/>
                <a:gd name="connsiteY7" fmla="*/ 241959 h 1084421"/>
                <a:gd name="connsiteX8" fmla="*/ 774311 w 840105"/>
                <a:gd name="connsiteY8" fmla="*/ 181094 h 1084421"/>
                <a:gd name="connsiteX9" fmla="*/ 835605 w 840105"/>
                <a:gd name="connsiteY9" fmla="*/ 181094 h 1084421"/>
                <a:gd name="connsiteX10" fmla="*/ 837319 w 840105"/>
                <a:gd name="connsiteY10" fmla="*/ 182809 h 1084421"/>
                <a:gd name="connsiteX11" fmla="*/ 835605 w 840105"/>
                <a:gd name="connsiteY11" fmla="*/ 149376 h 1084421"/>
                <a:gd name="connsiteX12" fmla="*/ 833462 w 840105"/>
                <a:gd name="connsiteY12" fmla="*/ 122801 h 1084421"/>
                <a:gd name="connsiteX13" fmla="*/ 809458 w 840105"/>
                <a:gd name="connsiteY13" fmla="*/ 98798 h 1084421"/>
                <a:gd name="connsiteX14" fmla="*/ 731449 w 840105"/>
                <a:gd name="connsiteY14" fmla="*/ 98798 h 1084421"/>
                <a:gd name="connsiteX15" fmla="*/ 720305 w 840105"/>
                <a:gd name="connsiteY15" fmla="*/ 120230 h 1084421"/>
                <a:gd name="connsiteX16" fmla="*/ 659440 w 840105"/>
                <a:gd name="connsiteY16" fmla="*/ 120230 h 1084421"/>
                <a:gd name="connsiteX17" fmla="*/ 659440 w 840105"/>
                <a:gd name="connsiteY17" fmla="*/ 59365 h 1084421"/>
                <a:gd name="connsiteX18" fmla="*/ 719876 w 840105"/>
                <a:gd name="connsiteY18" fmla="*/ 59793 h 1084421"/>
                <a:gd name="connsiteX19" fmla="*/ 731020 w 840105"/>
                <a:gd name="connsiteY19" fmla="*/ 79510 h 1084421"/>
                <a:gd name="connsiteX20" fmla="*/ 813745 w 840105"/>
                <a:gd name="connsiteY20" fmla="*/ 79081 h 1084421"/>
                <a:gd name="connsiteX21" fmla="*/ 817602 w 840105"/>
                <a:gd name="connsiteY21" fmla="*/ 79081 h 1084421"/>
                <a:gd name="connsiteX22" fmla="*/ 830890 w 840105"/>
                <a:gd name="connsiteY22" fmla="*/ 92369 h 1084421"/>
                <a:gd name="connsiteX23" fmla="*/ 824032 w 840105"/>
                <a:gd name="connsiteY23" fmla="*/ 8787 h 1084421"/>
                <a:gd name="connsiteX24" fmla="*/ 821889 w 840105"/>
                <a:gd name="connsiteY24" fmla="*/ 3215 h 1084421"/>
                <a:gd name="connsiteX25" fmla="*/ 818888 w 840105"/>
                <a:gd name="connsiteY25" fmla="*/ 5787 h 1084421"/>
                <a:gd name="connsiteX26" fmla="*/ 818888 w 840105"/>
                <a:gd name="connsiteY26" fmla="*/ 5787 h 1084421"/>
                <a:gd name="connsiteX27" fmla="*/ 806458 w 840105"/>
                <a:gd name="connsiteY27" fmla="*/ 5787 h 1084421"/>
                <a:gd name="connsiteX28" fmla="*/ 670155 w 840105"/>
                <a:gd name="connsiteY28" fmla="*/ 6215 h 1084421"/>
                <a:gd name="connsiteX29" fmla="*/ 616149 w 840105"/>
                <a:gd name="connsiteY29" fmla="*/ 60222 h 1084421"/>
                <a:gd name="connsiteX30" fmla="*/ 616149 w 840105"/>
                <a:gd name="connsiteY30" fmla="*/ 211955 h 1084421"/>
                <a:gd name="connsiteX31" fmla="*/ 616149 w 840105"/>
                <a:gd name="connsiteY31" fmla="*/ 223957 h 1084421"/>
                <a:gd name="connsiteX32" fmla="*/ 3215 w 840105"/>
                <a:gd name="connsiteY32" fmla="*/ 836890 h 1084421"/>
                <a:gd name="connsiteX33" fmla="*/ 49506 w 840105"/>
                <a:gd name="connsiteY33" fmla="*/ 886611 h 1084421"/>
                <a:gd name="connsiteX34" fmla="*/ 263819 w 840105"/>
                <a:gd name="connsiteY34" fmla="*/ 672299 h 1084421"/>
                <a:gd name="connsiteX35" fmla="*/ 285250 w 840105"/>
                <a:gd name="connsiteY35" fmla="*/ 593431 h 1084421"/>
                <a:gd name="connsiteX36" fmla="*/ 286536 w 840105"/>
                <a:gd name="connsiteY36" fmla="*/ 588288 h 1084421"/>
                <a:gd name="connsiteX37" fmla="*/ 563856 w 840105"/>
                <a:gd name="connsiteY37" fmla="*/ 310968 h 1084421"/>
                <a:gd name="connsiteX38" fmla="*/ 572000 w 840105"/>
                <a:gd name="connsiteY38" fmla="*/ 310968 h 1084421"/>
                <a:gd name="connsiteX39" fmla="*/ 650439 w 840105"/>
                <a:gd name="connsiteY39" fmla="*/ 311396 h 1084421"/>
                <a:gd name="connsiteX40" fmla="*/ 660297 w 840105"/>
                <a:gd name="connsiteY40" fmla="*/ 295108 h 1084421"/>
                <a:gd name="connsiteX41" fmla="*/ 721162 w 840105"/>
                <a:gd name="connsiteY41" fmla="*/ 295108 h 1084421"/>
                <a:gd name="connsiteX42" fmla="*/ 721162 w 840105"/>
                <a:gd name="connsiteY42" fmla="*/ 355973 h 1084421"/>
                <a:gd name="connsiteX43" fmla="*/ 660297 w 840105"/>
                <a:gd name="connsiteY43" fmla="*/ 355973 h 1084421"/>
                <a:gd name="connsiteX44" fmla="*/ 655582 w 840105"/>
                <a:gd name="connsiteY44" fmla="*/ 349972 h 1084421"/>
                <a:gd name="connsiteX45" fmla="*/ 579715 w 840105"/>
                <a:gd name="connsiteY45" fmla="*/ 350401 h 1084421"/>
                <a:gd name="connsiteX46" fmla="*/ 321683 w 840105"/>
                <a:gd name="connsiteY46" fmla="*/ 608433 h 1084421"/>
                <a:gd name="connsiteX47" fmla="*/ 300252 w 840105"/>
                <a:gd name="connsiteY47" fmla="*/ 687300 h 1084421"/>
                <a:gd name="connsiteX48" fmla="*/ 298966 w 840105"/>
                <a:gd name="connsiteY48" fmla="*/ 692444 h 1084421"/>
                <a:gd name="connsiteX49" fmla="*/ 75652 w 840105"/>
                <a:gd name="connsiteY49" fmla="*/ 915757 h 1084421"/>
                <a:gd name="connsiteX50" fmla="*/ 104370 w 840105"/>
                <a:gd name="connsiteY50" fmla="*/ 949190 h 1084421"/>
                <a:gd name="connsiteX51" fmla="*/ 384691 w 840105"/>
                <a:gd name="connsiteY51" fmla="*/ 668870 h 1084421"/>
                <a:gd name="connsiteX52" fmla="*/ 398407 w 840105"/>
                <a:gd name="connsiteY52" fmla="*/ 617006 h 1084421"/>
                <a:gd name="connsiteX53" fmla="*/ 399264 w 840105"/>
                <a:gd name="connsiteY53" fmla="*/ 614434 h 1084421"/>
                <a:gd name="connsiteX54" fmla="*/ 421124 w 840105"/>
                <a:gd name="connsiteY54" fmla="*/ 592574 h 1084421"/>
                <a:gd name="connsiteX55" fmla="*/ 421981 w 840105"/>
                <a:gd name="connsiteY55" fmla="*/ 532995 h 1084421"/>
                <a:gd name="connsiteX56" fmla="*/ 482846 w 840105"/>
                <a:gd name="connsiteY56" fmla="*/ 533424 h 1084421"/>
                <a:gd name="connsiteX57" fmla="*/ 482846 w 840105"/>
                <a:gd name="connsiteY57" fmla="*/ 594289 h 1084421"/>
                <a:gd name="connsiteX58" fmla="*/ 437840 w 840105"/>
                <a:gd name="connsiteY58" fmla="*/ 604147 h 1084421"/>
                <a:gd name="connsiteX59" fmla="*/ 416838 w 840105"/>
                <a:gd name="connsiteY59" fmla="*/ 625150 h 1084421"/>
                <a:gd name="connsiteX60" fmla="*/ 403122 w 840105"/>
                <a:gd name="connsiteY60" fmla="*/ 677013 h 1084421"/>
                <a:gd name="connsiteX61" fmla="*/ 402265 w 840105"/>
                <a:gd name="connsiteY61" fmla="*/ 679585 h 1084421"/>
                <a:gd name="connsiteX62" fmla="*/ 117229 w 840105"/>
                <a:gd name="connsiteY62" fmla="*/ 964621 h 1084421"/>
                <a:gd name="connsiteX63" fmla="*/ 139089 w 840105"/>
                <a:gd name="connsiteY63" fmla="*/ 991195 h 1084421"/>
                <a:gd name="connsiteX64" fmla="*/ 532567 w 840105"/>
                <a:gd name="connsiteY64" fmla="*/ 597718 h 1084421"/>
                <a:gd name="connsiteX65" fmla="*/ 532567 w 840105"/>
                <a:gd name="connsiteY65" fmla="*/ 466130 h 1084421"/>
                <a:gd name="connsiteX66" fmla="*/ 534281 w 840105"/>
                <a:gd name="connsiteY66" fmla="*/ 460129 h 1084421"/>
                <a:gd name="connsiteX67" fmla="*/ 541139 w 840105"/>
                <a:gd name="connsiteY67" fmla="*/ 408694 h 1084421"/>
                <a:gd name="connsiteX68" fmla="*/ 602004 w 840105"/>
                <a:gd name="connsiteY68" fmla="*/ 409123 h 1084421"/>
                <a:gd name="connsiteX69" fmla="*/ 602004 w 840105"/>
                <a:gd name="connsiteY69" fmla="*/ 469559 h 1084421"/>
                <a:gd name="connsiteX70" fmla="*/ 552283 w 840105"/>
                <a:gd name="connsiteY70" fmla="*/ 477274 h 1084421"/>
                <a:gd name="connsiteX71" fmla="*/ 552283 w 840105"/>
                <a:gd name="connsiteY71" fmla="*/ 601575 h 1084421"/>
                <a:gd name="connsiteX72" fmla="*/ 551855 w 840105"/>
                <a:gd name="connsiteY72" fmla="*/ 605862 h 1084421"/>
                <a:gd name="connsiteX73" fmla="*/ 151090 w 840105"/>
                <a:gd name="connsiteY73" fmla="*/ 1006626 h 1084421"/>
                <a:gd name="connsiteX74" fmla="*/ 176379 w 840105"/>
                <a:gd name="connsiteY74" fmla="*/ 1038773 h 1084421"/>
                <a:gd name="connsiteX75" fmla="*/ 471702 w 840105"/>
                <a:gd name="connsiteY75" fmla="*/ 743450 h 1084421"/>
                <a:gd name="connsiteX76" fmla="*/ 475560 w 840105"/>
                <a:gd name="connsiteY76" fmla="*/ 743450 h 1084421"/>
                <a:gd name="connsiteX77" fmla="*/ 513279 w 840105"/>
                <a:gd name="connsiteY77" fmla="*/ 743022 h 1084421"/>
                <a:gd name="connsiteX78" fmla="*/ 532995 w 840105"/>
                <a:gd name="connsiteY78" fmla="*/ 709160 h 1084421"/>
                <a:gd name="connsiteX79" fmla="*/ 542425 w 840105"/>
                <a:gd name="connsiteY79" fmla="*/ 662440 h 1084421"/>
                <a:gd name="connsiteX80" fmla="*/ 602861 w 840105"/>
                <a:gd name="connsiteY80" fmla="*/ 662440 h 1084421"/>
                <a:gd name="connsiteX81" fmla="*/ 603290 w 840105"/>
                <a:gd name="connsiteY81" fmla="*/ 722876 h 1084421"/>
                <a:gd name="connsiteX82" fmla="*/ 546283 w 840105"/>
                <a:gd name="connsiteY82" fmla="*/ 725877 h 1084421"/>
                <a:gd name="connsiteX83" fmla="*/ 527852 w 840105"/>
                <a:gd name="connsiteY83" fmla="*/ 757595 h 1084421"/>
                <a:gd name="connsiteX84" fmla="*/ 525280 w 840105"/>
                <a:gd name="connsiteY84" fmla="*/ 762738 h 1084421"/>
                <a:gd name="connsiteX85" fmla="*/ 519708 w 840105"/>
                <a:gd name="connsiteY85" fmla="*/ 762738 h 1084421"/>
                <a:gd name="connsiteX86" fmla="*/ 480274 w 840105"/>
                <a:gd name="connsiteY86" fmla="*/ 762738 h 1084421"/>
                <a:gd name="connsiteX87" fmla="*/ 188809 w 840105"/>
                <a:gd name="connsiteY87" fmla="*/ 1054203 h 1084421"/>
                <a:gd name="connsiteX88" fmla="*/ 211527 w 840105"/>
                <a:gd name="connsiteY88" fmla="*/ 1084636 h 1084421"/>
                <a:gd name="connsiteX89" fmla="*/ 517993 w 840105"/>
                <a:gd name="connsiteY89" fmla="*/ 778169 h 1084421"/>
                <a:gd name="connsiteX90" fmla="*/ 523566 w 840105"/>
                <a:gd name="connsiteY90" fmla="*/ 779455 h 1084421"/>
                <a:gd name="connsiteX91" fmla="*/ 584859 w 840105"/>
                <a:gd name="connsiteY91" fmla="*/ 796171 h 1084421"/>
                <a:gd name="connsiteX92" fmla="*/ 646152 w 840105"/>
                <a:gd name="connsiteY92" fmla="*/ 734878 h 1084421"/>
                <a:gd name="connsiteX93" fmla="*/ 646152 w 840105"/>
                <a:gd name="connsiteY93" fmla="*/ 669727 h 1084421"/>
                <a:gd name="connsiteX94" fmla="*/ 583573 w 840105"/>
                <a:gd name="connsiteY94" fmla="*/ 605004 h 1084421"/>
                <a:gd name="connsiteX95" fmla="*/ 584002 w 840105"/>
                <a:gd name="connsiteY95" fmla="*/ 600718 h 1084421"/>
                <a:gd name="connsiteX96" fmla="*/ 584002 w 840105"/>
                <a:gd name="connsiteY96" fmla="*/ 541996 h 1084421"/>
                <a:gd name="connsiteX97" fmla="*/ 583573 w 840105"/>
                <a:gd name="connsiteY97" fmla="*/ 537710 h 1084421"/>
                <a:gd name="connsiteX98" fmla="*/ 684729 w 840105"/>
                <a:gd name="connsiteY98" fmla="*/ 436555 h 1084421"/>
                <a:gd name="connsiteX99" fmla="*/ 689443 w 840105"/>
                <a:gd name="connsiteY99" fmla="*/ 436555 h 108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840105" h="1084421">
                  <a:moveTo>
                    <a:pt x="689443" y="436555"/>
                  </a:moveTo>
                  <a:lnTo>
                    <a:pt x="773454" y="436555"/>
                  </a:lnTo>
                  <a:cubicBezTo>
                    <a:pt x="775597" y="432268"/>
                    <a:pt x="778597" y="427982"/>
                    <a:pt x="782027" y="424125"/>
                  </a:cubicBezTo>
                  <a:cubicBezTo>
                    <a:pt x="797886" y="408265"/>
                    <a:pt x="822746" y="407408"/>
                    <a:pt x="839462" y="421124"/>
                  </a:cubicBezTo>
                  <a:cubicBezTo>
                    <a:pt x="836462" y="392835"/>
                    <a:pt x="834747" y="364974"/>
                    <a:pt x="835605" y="336685"/>
                  </a:cubicBezTo>
                  <a:cubicBezTo>
                    <a:pt x="836033" y="304538"/>
                    <a:pt x="837319" y="271963"/>
                    <a:pt x="837748" y="239816"/>
                  </a:cubicBezTo>
                  <a:cubicBezTo>
                    <a:pt x="836890" y="240673"/>
                    <a:pt x="836462" y="241530"/>
                    <a:pt x="835605" y="241959"/>
                  </a:cubicBezTo>
                  <a:cubicBezTo>
                    <a:pt x="818888" y="258675"/>
                    <a:pt x="791885" y="258675"/>
                    <a:pt x="774740" y="241959"/>
                  </a:cubicBezTo>
                  <a:cubicBezTo>
                    <a:pt x="758023" y="225243"/>
                    <a:pt x="757595" y="197811"/>
                    <a:pt x="774311" y="181094"/>
                  </a:cubicBezTo>
                  <a:cubicBezTo>
                    <a:pt x="791028" y="164378"/>
                    <a:pt x="818888" y="164378"/>
                    <a:pt x="835605" y="181094"/>
                  </a:cubicBezTo>
                  <a:cubicBezTo>
                    <a:pt x="836033" y="181523"/>
                    <a:pt x="836462" y="182380"/>
                    <a:pt x="837319" y="182809"/>
                  </a:cubicBezTo>
                  <a:cubicBezTo>
                    <a:pt x="836890" y="171665"/>
                    <a:pt x="836462" y="160520"/>
                    <a:pt x="835605" y="149376"/>
                  </a:cubicBezTo>
                  <a:cubicBezTo>
                    <a:pt x="835176" y="140375"/>
                    <a:pt x="834319" y="131802"/>
                    <a:pt x="833462" y="122801"/>
                  </a:cubicBezTo>
                  <a:lnTo>
                    <a:pt x="809458" y="98798"/>
                  </a:lnTo>
                  <a:lnTo>
                    <a:pt x="731449" y="98798"/>
                  </a:lnTo>
                  <a:cubicBezTo>
                    <a:pt x="729734" y="106513"/>
                    <a:pt x="726305" y="113800"/>
                    <a:pt x="720305" y="120230"/>
                  </a:cubicBezTo>
                  <a:cubicBezTo>
                    <a:pt x="703588" y="136946"/>
                    <a:pt x="676156" y="136946"/>
                    <a:pt x="659440" y="120230"/>
                  </a:cubicBezTo>
                  <a:cubicBezTo>
                    <a:pt x="642723" y="103513"/>
                    <a:pt x="642723" y="76081"/>
                    <a:pt x="659440" y="59365"/>
                  </a:cubicBezTo>
                  <a:cubicBezTo>
                    <a:pt x="676156" y="42648"/>
                    <a:pt x="703160" y="42648"/>
                    <a:pt x="719876" y="59793"/>
                  </a:cubicBezTo>
                  <a:cubicBezTo>
                    <a:pt x="725448" y="65365"/>
                    <a:pt x="729306" y="72223"/>
                    <a:pt x="731020" y="79510"/>
                  </a:cubicBezTo>
                  <a:lnTo>
                    <a:pt x="813745" y="79081"/>
                  </a:lnTo>
                  <a:lnTo>
                    <a:pt x="817602" y="79081"/>
                  </a:lnTo>
                  <a:lnTo>
                    <a:pt x="830890" y="92369"/>
                  </a:lnTo>
                  <a:cubicBezTo>
                    <a:pt x="828747" y="64508"/>
                    <a:pt x="826175" y="36648"/>
                    <a:pt x="824032" y="8787"/>
                  </a:cubicBezTo>
                  <a:cubicBezTo>
                    <a:pt x="823175" y="7072"/>
                    <a:pt x="822746" y="4929"/>
                    <a:pt x="821889" y="3215"/>
                  </a:cubicBezTo>
                  <a:lnTo>
                    <a:pt x="818888" y="5787"/>
                  </a:lnTo>
                  <a:lnTo>
                    <a:pt x="818888" y="5787"/>
                  </a:lnTo>
                  <a:lnTo>
                    <a:pt x="806458" y="5787"/>
                  </a:lnTo>
                  <a:lnTo>
                    <a:pt x="670155" y="6215"/>
                  </a:lnTo>
                  <a:lnTo>
                    <a:pt x="616149" y="60222"/>
                  </a:lnTo>
                  <a:lnTo>
                    <a:pt x="616149" y="211955"/>
                  </a:lnTo>
                  <a:lnTo>
                    <a:pt x="616149" y="223957"/>
                  </a:lnTo>
                  <a:lnTo>
                    <a:pt x="3215" y="836890"/>
                  </a:lnTo>
                  <a:cubicBezTo>
                    <a:pt x="18645" y="853178"/>
                    <a:pt x="34076" y="869895"/>
                    <a:pt x="49506" y="886611"/>
                  </a:cubicBezTo>
                  <a:lnTo>
                    <a:pt x="263819" y="672299"/>
                  </a:lnTo>
                  <a:lnTo>
                    <a:pt x="285250" y="593431"/>
                  </a:lnTo>
                  <a:lnTo>
                    <a:pt x="286536" y="588288"/>
                  </a:lnTo>
                  <a:lnTo>
                    <a:pt x="563856" y="310968"/>
                  </a:lnTo>
                  <a:lnTo>
                    <a:pt x="572000" y="310968"/>
                  </a:lnTo>
                  <a:lnTo>
                    <a:pt x="650439" y="311396"/>
                  </a:lnTo>
                  <a:cubicBezTo>
                    <a:pt x="652582" y="305395"/>
                    <a:pt x="655582" y="299823"/>
                    <a:pt x="660297" y="295108"/>
                  </a:cubicBezTo>
                  <a:cubicBezTo>
                    <a:pt x="677013" y="278392"/>
                    <a:pt x="704445" y="278392"/>
                    <a:pt x="721162" y="295108"/>
                  </a:cubicBezTo>
                  <a:cubicBezTo>
                    <a:pt x="737878" y="311825"/>
                    <a:pt x="737878" y="339257"/>
                    <a:pt x="721162" y="355973"/>
                  </a:cubicBezTo>
                  <a:cubicBezTo>
                    <a:pt x="704445" y="372690"/>
                    <a:pt x="677013" y="372690"/>
                    <a:pt x="660297" y="355973"/>
                  </a:cubicBezTo>
                  <a:cubicBezTo>
                    <a:pt x="658582" y="354259"/>
                    <a:pt x="656868" y="352116"/>
                    <a:pt x="655582" y="349972"/>
                  </a:cubicBezTo>
                  <a:lnTo>
                    <a:pt x="579715" y="350401"/>
                  </a:lnTo>
                  <a:lnTo>
                    <a:pt x="321683" y="608433"/>
                  </a:lnTo>
                  <a:lnTo>
                    <a:pt x="300252" y="687300"/>
                  </a:lnTo>
                  <a:lnTo>
                    <a:pt x="298966" y="692444"/>
                  </a:lnTo>
                  <a:lnTo>
                    <a:pt x="75652" y="915757"/>
                  </a:lnTo>
                  <a:cubicBezTo>
                    <a:pt x="85511" y="926902"/>
                    <a:pt x="94940" y="938046"/>
                    <a:pt x="104370" y="949190"/>
                  </a:cubicBezTo>
                  <a:lnTo>
                    <a:pt x="384691" y="668870"/>
                  </a:lnTo>
                  <a:lnTo>
                    <a:pt x="398407" y="617006"/>
                  </a:lnTo>
                  <a:lnTo>
                    <a:pt x="399264" y="614434"/>
                  </a:lnTo>
                  <a:lnTo>
                    <a:pt x="421124" y="592574"/>
                  </a:lnTo>
                  <a:cubicBezTo>
                    <a:pt x="405265" y="575858"/>
                    <a:pt x="405265" y="549283"/>
                    <a:pt x="421981" y="532995"/>
                  </a:cubicBezTo>
                  <a:cubicBezTo>
                    <a:pt x="438698" y="516279"/>
                    <a:pt x="466130" y="516279"/>
                    <a:pt x="482846" y="533424"/>
                  </a:cubicBezTo>
                  <a:cubicBezTo>
                    <a:pt x="499563" y="550140"/>
                    <a:pt x="499563" y="577144"/>
                    <a:pt x="482846" y="594289"/>
                  </a:cubicBezTo>
                  <a:cubicBezTo>
                    <a:pt x="470416" y="606719"/>
                    <a:pt x="452842" y="609719"/>
                    <a:pt x="437840" y="604147"/>
                  </a:cubicBezTo>
                  <a:lnTo>
                    <a:pt x="416838" y="625150"/>
                  </a:lnTo>
                  <a:lnTo>
                    <a:pt x="403122" y="677013"/>
                  </a:lnTo>
                  <a:lnTo>
                    <a:pt x="402265" y="679585"/>
                  </a:lnTo>
                  <a:lnTo>
                    <a:pt x="117229" y="964621"/>
                  </a:lnTo>
                  <a:cubicBezTo>
                    <a:pt x="124516" y="973622"/>
                    <a:pt x="131802" y="982194"/>
                    <a:pt x="139089" y="991195"/>
                  </a:cubicBezTo>
                  <a:lnTo>
                    <a:pt x="532567" y="597718"/>
                  </a:lnTo>
                  <a:lnTo>
                    <a:pt x="532567" y="466130"/>
                  </a:lnTo>
                  <a:cubicBezTo>
                    <a:pt x="532567" y="463987"/>
                    <a:pt x="532995" y="461843"/>
                    <a:pt x="534281" y="460129"/>
                  </a:cubicBezTo>
                  <a:cubicBezTo>
                    <a:pt x="525280" y="443841"/>
                    <a:pt x="526995" y="422410"/>
                    <a:pt x="541139" y="408694"/>
                  </a:cubicBezTo>
                  <a:cubicBezTo>
                    <a:pt x="557856" y="391978"/>
                    <a:pt x="585288" y="392406"/>
                    <a:pt x="602004" y="409123"/>
                  </a:cubicBezTo>
                  <a:cubicBezTo>
                    <a:pt x="618720" y="425839"/>
                    <a:pt x="618720" y="452842"/>
                    <a:pt x="602004" y="469559"/>
                  </a:cubicBezTo>
                  <a:cubicBezTo>
                    <a:pt x="588288" y="483275"/>
                    <a:pt x="568143" y="485847"/>
                    <a:pt x="552283" y="477274"/>
                  </a:cubicBezTo>
                  <a:lnTo>
                    <a:pt x="552283" y="601575"/>
                  </a:lnTo>
                  <a:lnTo>
                    <a:pt x="551855" y="605862"/>
                  </a:lnTo>
                  <a:lnTo>
                    <a:pt x="151090" y="1006626"/>
                  </a:lnTo>
                  <a:cubicBezTo>
                    <a:pt x="159663" y="1017342"/>
                    <a:pt x="167807" y="1028057"/>
                    <a:pt x="176379" y="1038773"/>
                  </a:cubicBezTo>
                  <a:lnTo>
                    <a:pt x="471702" y="743450"/>
                  </a:lnTo>
                  <a:lnTo>
                    <a:pt x="475560" y="743450"/>
                  </a:lnTo>
                  <a:lnTo>
                    <a:pt x="513279" y="743022"/>
                  </a:lnTo>
                  <a:lnTo>
                    <a:pt x="532995" y="709160"/>
                  </a:lnTo>
                  <a:cubicBezTo>
                    <a:pt x="526566" y="693730"/>
                    <a:pt x="529566" y="675299"/>
                    <a:pt x="542425" y="662440"/>
                  </a:cubicBezTo>
                  <a:cubicBezTo>
                    <a:pt x="559141" y="645724"/>
                    <a:pt x="586145" y="645724"/>
                    <a:pt x="602861" y="662440"/>
                  </a:cubicBezTo>
                  <a:cubicBezTo>
                    <a:pt x="619578" y="679156"/>
                    <a:pt x="620006" y="706160"/>
                    <a:pt x="603290" y="722876"/>
                  </a:cubicBezTo>
                  <a:cubicBezTo>
                    <a:pt x="587859" y="738735"/>
                    <a:pt x="562999" y="739593"/>
                    <a:pt x="546283" y="725877"/>
                  </a:cubicBezTo>
                  <a:lnTo>
                    <a:pt x="527852" y="757595"/>
                  </a:lnTo>
                  <a:lnTo>
                    <a:pt x="525280" y="762738"/>
                  </a:lnTo>
                  <a:lnTo>
                    <a:pt x="519708" y="762738"/>
                  </a:lnTo>
                  <a:lnTo>
                    <a:pt x="480274" y="762738"/>
                  </a:lnTo>
                  <a:lnTo>
                    <a:pt x="188809" y="1054203"/>
                  </a:lnTo>
                  <a:cubicBezTo>
                    <a:pt x="196525" y="1064062"/>
                    <a:pt x="203811" y="1074349"/>
                    <a:pt x="211527" y="1084636"/>
                  </a:cubicBezTo>
                  <a:lnTo>
                    <a:pt x="517993" y="778169"/>
                  </a:lnTo>
                  <a:lnTo>
                    <a:pt x="523566" y="779455"/>
                  </a:lnTo>
                  <a:lnTo>
                    <a:pt x="584859" y="796171"/>
                  </a:lnTo>
                  <a:lnTo>
                    <a:pt x="646152" y="734878"/>
                  </a:lnTo>
                  <a:lnTo>
                    <a:pt x="646152" y="669727"/>
                  </a:lnTo>
                  <a:lnTo>
                    <a:pt x="583573" y="605004"/>
                  </a:lnTo>
                  <a:lnTo>
                    <a:pt x="584002" y="600718"/>
                  </a:lnTo>
                  <a:lnTo>
                    <a:pt x="584002" y="541996"/>
                  </a:lnTo>
                  <a:lnTo>
                    <a:pt x="583573" y="537710"/>
                  </a:lnTo>
                  <a:lnTo>
                    <a:pt x="684729" y="436555"/>
                  </a:lnTo>
                  <a:lnTo>
                    <a:pt x="689443" y="436555"/>
                  </a:ln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857EE16C-1EB4-490E-9600-5597F2D02348}"/>
                </a:ext>
              </a:extLst>
            </p:cNvPr>
            <p:cNvSpPr/>
            <p:nvPr/>
          </p:nvSpPr>
          <p:spPr>
            <a:xfrm>
              <a:off x="5947053" y="3832551"/>
              <a:ext cx="12859" cy="12859"/>
            </a:xfrm>
            <a:custGeom>
              <a:avLst/>
              <a:gdLst>
                <a:gd name="connsiteX0" fmla="*/ 12644 w 12858"/>
                <a:gd name="connsiteY0" fmla="*/ 10930 h 12858"/>
                <a:gd name="connsiteX1" fmla="*/ 8358 w 12858"/>
                <a:gd name="connsiteY1" fmla="*/ 3215 h 12858"/>
                <a:gd name="connsiteX2" fmla="*/ 3215 w 12858"/>
                <a:gd name="connsiteY2" fmla="*/ 3215 h 12858"/>
                <a:gd name="connsiteX3" fmla="*/ 12644 w 12858"/>
                <a:gd name="connsiteY3" fmla="*/ 10930 h 12858"/>
              </a:gdLst>
              <a:ahLst/>
              <a:cxnLst>
                <a:cxn ang="0">
                  <a:pos x="connsiteX0" y="connsiteY0"/>
                </a:cxn>
                <a:cxn ang="0">
                  <a:pos x="connsiteX1" y="connsiteY1"/>
                </a:cxn>
                <a:cxn ang="0">
                  <a:pos x="connsiteX2" y="connsiteY2"/>
                </a:cxn>
                <a:cxn ang="0">
                  <a:pos x="connsiteX3" y="connsiteY3"/>
                </a:cxn>
              </a:cxnLst>
              <a:rect l="l" t="t" r="r" b="b"/>
              <a:pathLst>
                <a:path w="12858" h="12858">
                  <a:moveTo>
                    <a:pt x="12644" y="10930"/>
                  </a:moveTo>
                  <a:cubicBezTo>
                    <a:pt x="11359" y="8358"/>
                    <a:pt x="9644" y="5786"/>
                    <a:pt x="8358" y="3215"/>
                  </a:cubicBezTo>
                  <a:lnTo>
                    <a:pt x="3215" y="3215"/>
                  </a:lnTo>
                  <a:cubicBezTo>
                    <a:pt x="6215" y="5786"/>
                    <a:pt x="9215" y="8358"/>
                    <a:pt x="12644" y="10930"/>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254597BF-7651-4BDE-9462-47555ADFE1CC}"/>
                </a:ext>
              </a:extLst>
            </p:cNvPr>
            <p:cNvSpPr/>
            <p:nvPr/>
          </p:nvSpPr>
          <p:spPr>
            <a:xfrm>
              <a:off x="5950053" y="3225617"/>
              <a:ext cx="522923" cy="771525"/>
            </a:xfrm>
            <a:custGeom>
              <a:avLst/>
              <a:gdLst>
                <a:gd name="connsiteX0" fmla="*/ 392406 w 522922"/>
                <a:gd name="connsiteY0" fmla="*/ 486704 h 771525"/>
                <a:gd name="connsiteX1" fmla="*/ 392406 w 522922"/>
                <a:gd name="connsiteY1" fmla="*/ 486704 h 771525"/>
                <a:gd name="connsiteX2" fmla="*/ 392406 w 522922"/>
                <a:gd name="connsiteY2" fmla="*/ 152376 h 771525"/>
                <a:gd name="connsiteX3" fmla="*/ 392406 w 522922"/>
                <a:gd name="connsiteY3" fmla="*/ 144232 h 771525"/>
                <a:gd name="connsiteX4" fmla="*/ 520994 w 522922"/>
                <a:gd name="connsiteY4" fmla="*/ 15645 h 771525"/>
                <a:gd name="connsiteX5" fmla="*/ 516279 w 522922"/>
                <a:gd name="connsiteY5" fmla="*/ 3215 h 771525"/>
                <a:gd name="connsiteX6" fmla="*/ 248817 w 522922"/>
                <a:gd name="connsiteY6" fmla="*/ 270248 h 771525"/>
                <a:gd name="connsiteX7" fmla="*/ 231243 w 522922"/>
                <a:gd name="connsiteY7" fmla="*/ 335399 h 771525"/>
                <a:gd name="connsiteX8" fmla="*/ 230386 w 522922"/>
                <a:gd name="connsiteY8" fmla="*/ 337542 h 771525"/>
                <a:gd name="connsiteX9" fmla="*/ 3215 w 522922"/>
                <a:gd name="connsiteY9" fmla="*/ 564713 h 771525"/>
                <a:gd name="connsiteX10" fmla="*/ 34076 w 522922"/>
                <a:gd name="connsiteY10" fmla="*/ 619149 h 771525"/>
                <a:gd name="connsiteX11" fmla="*/ 307538 w 522922"/>
                <a:gd name="connsiteY11" fmla="*/ 345686 h 771525"/>
                <a:gd name="connsiteX12" fmla="*/ 289108 w 522922"/>
                <a:gd name="connsiteY12" fmla="*/ 334971 h 771525"/>
                <a:gd name="connsiteX13" fmla="*/ 289536 w 522922"/>
                <a:gd name="connsiteY13" fmla="*/ 274106 h 771525"/>
                <a:gd name="connsiteX14" fmla="*/ 349972 w 522922"/>
                <a:gd name="connsiteY14" fmla="*/ 274106 h 771525"/>
                <a:gd name="connsiteX15" fmla="*/ 349972 w 522922"/>
                <a:gd name="connsiteY15" fmla="*/ 334971 h 771525"/>
                <a:gd name="connsiteX16" fmla="*/ 335828 w 522922"/>
                <a:gd name="connsiteY16" fmla="*/ 344400 h 771525"/>
                <a:gd name="connsiteX17" fmla="*/ 334113 w 522922"/>
                <a:gd name="connsiteY17" fmla="*/ 346543 h 771525"/>
                <a:gd name="connsiteX18" fmla="*/ 43505 w 522922"/>
                <a:gd name="connsiteY18" fmla="*/ 637151 h 771525"/>
                <a:gd name="connsiteX19" fmla="*/ 51649 w 522922"/>
                <a:gd name="connsiteY19" fmla="*/ 652153 h 771525"/>
                <a:gd name="connsiteX20" fmla="*/ 215813 w 522922"/>
                <a:gd name="connsiteY20" fmla="*/ 771311 h 771525"/>
                <a:gd name="connsiteX21" fmla="*/ 215813 w 522922"/>
                <a:gd name="connsiteY21" fmla="*/ 671441 h 771525"/>
                <a:gd name="connsiteX22" fmla="*/ 215813 w 522922"/>
                <a:gd name="connsiteY22" fmla="*/ 663297 h 771525"/>
                <a:gd name="connsiteX23" fmla="*/ 392406 w 522922"/>
                <a:gd name="connsiteY23" fmla="*/ 48670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2922" h="771525">
                  <a:moveTo>
                    <a:pt x="392406" y="486704"/>
                  </a:moveTo>
                  <a:lnTo>
                    <a:pt x="392406" y="486704"/>
                  </a:lnTo>
                  <a:lnTo>
                    <a:pt x="392406" y="152376"/>
                  </a:lnTo>
                  <a:lnTo>
                    <a:pt x="392406" y="144232"/>
                  </a:lnTo>
                  <a:lnTo>
                    <a:pt x="520994" y="15645"/>
                  </a:lnTo>
                  <a:cubicBezTo>
                    <a:pt x="519279" y="11359"/>
                    <a:pt x="517565" y="7072"/>
                    <a:pt x="516279" y="3215"/>
                  </a:cubicBezTo>
                  <a:lnTo>
                    <a:pt x="248817" y="270248"/>
                  </a:lnTo>
                  <a:lnTo>
                    <a:pt x="231243" y="335399"/>
                  </a:lnTo>
                  <a:lnTo>
                    <a:pt x="230386" y="337542"/>
                  </a:lnTo>
                  <a:lnTo>
                    <a:pt x="3215" y="564713"/>
                  </a:lnTo>
                  <a:cubicBezTo>
                    <a:pt x="13502" y="582716"/>
                    <a:pt x="23789" y="600718"/>
                    <a:pt x="34076" y="619149"/>
                  </a:cubicBezTo>
                  <a:lnTo>
                    <a:pt x="307538" y="345686"/>
                  </a:lnTo>
                  <a:cubicBezTo>
                    <a:pt x="301109" y="343543"/>
                    <a:pt x="294680" y="340543"/>
                    <a:pt x="289108" y="334971"/>
                  </a:cubicBezTo>
                  <a:cubicBezTo>
                    <a:pt x="272391" y="318254"/>
                    <a:pt x="272391" y="291251"/>
                    <a:pt x="289536" y="274106"/>
                  </a:cubicBezTo>
                  <a:cubicBezTo>
                    <a:pt x="306253" y="257389"/>
                    <a:pt x="333256" y="257389"/>
                    <a:pt x="349972" y="274106"/>
                  </a:cubicBezTo>
                  <a:cubicBezTo>
                    <a:pt x="366689" y="290822"/>
                    <a:pt x="366689" y="317826"/>
                    <a:pt x="349972" y="334971"/>
                  </a:cubicBezTo>
                  <a:cubicBezTo>
                    <a:pt x="345686" y="339257"/>
                    <a:pt x="340971" y="342257"/>
                    <a:pt x="335828" y="344400"/>
                  </a:cubicBezTo>
                  <a:cubicBezTo>
                    <a:pt x="335399" y="345257"/>
                    <a:pt x="334542" y="346115"/>
                    <a:pt x="334113" y="346543"/>
                  </a:cubicBezTo>
                  <a:lnTo>
                    <a:pt x="43505" y="637151"/>
                  </a:lnTo>
                  <a:cubicBezTo>
                    <a:pt x="46077" y="642295"/>
                    <a:pt x="49077" y="647010"/>
                    <a:pt x="51649" y="652153"/>
                  </a:cubicBezTo>
                  <a:cubicBezTo>
                    <a:pt x="105227" y="694158"/>
                    <a:pt x="160091" y="733592"/>
                    <a:pt x="215813" y="771311"/>
                  </a:cubicBezTo>
                  <a:lnTo>
                    <a:pt x="215813" y="671441"/>
                  </a:lnTo>
                  <a:lnTo>
                    <a:pt x="215813" y="663297"/>
                  </a:lnTo>
                  <a:lnTo>
                    <a:pt x="392406" y="486704"/>
                  </a:ln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1644B844-BFA4-4BA2-885F-488717A11293}"/>
                </a:ext>
              </a:extLst>
            </p:cNvPr>
            <p:cNvSpPr/>
            <p:nvPr/>
          </p:nvSpPr>
          <p:spPr>
            <a:xfrm>
              <a:off x="5633728" y="487132"/>
              <a:ext cx="600075" cy="347186"/>
            </a:xfrm>
            <a:custGeom>
              <a:avLst/>
              <a:gdLst>
                <a:gd name="connsiteX0" fmla="*/ 548426 w 600075"/>
                <a:gd name="connsiteY0" fmla="*/ 347401 h 347186"/>
                <a:gd name="connsiteX1" fmla="*/ 567714 w 600075"/>
                <a:gd name="connsiteY1" fmla="*/ 340543 h 347186"/>
                <a:gd name="connsiteX2" fmla="*/ 599004 w 600075"/>
                <a:gd name="connsiteY2" fmla="*/ 290393 h 347186"/>
                <a:gd name="connsiteX3" fmla="*/ 495276 w 600075"/>
                <a:gd name="connsiteY3" fmla="*/ 186666 h 347186"/>
                <a:gd name="connsiteX4" fmla="*/ 495705 w 600075"/>
                <a:gd name="connsiteY4" fmla="*/ 182380 h 347186"/>
                <a:gd name="connsiteX5" fmla="*/ 495276 w 600075"/>
                <a:gd name="connsiteY5" fmla="*/ 126659 h 347186"/>
                <a:gd name="connsiteX6" fmla="*/ 430983 w 600075"/>
                <a:gd name="connsiteY6" fmla="*/ 62365 h 347186"/>
                <a:gd name="connsiteX7" fmla="*/ 268534 w 600075"/>
                <a:gd name="connsiteY7" fmla="*/ 62365 h 347186"/>
                <a:gd name="connsiteX8" fmla="*/ 209383 w 600075"/>
                <a:gd name="connsiteY8" fmla="*/ 3215 h 347186"/>
                <a:gd name="connsiteX9" fmla="*/ 3215 w 600075"/>
                <a:gd name="connsiteY9" fmla="*/ 3215 h 347186"/>
                <a:gd name="connsiteX10" fmla="*/ 4929 w 600075"/>
                <a:gd name="connsiteY10" fmla="*/ 22503 h 347186"/>
                <a:gd name="connsiteX11" fmla="*/ 5786 w 600075"/>
                <a:gd name="connsiteY11" fmla="*/ 32361 h 347186"/>
                <a:gd name="connsiteX12" fmla="*/ 210241 w 600075"/>
                <a:gd name="connsiteY12" fmla="*/ 31933 h 347186"/>
                <a:gd name="connsiteX13" fmla="*/ 214527 w 600075"/>
                <a:gd name="connsiteY13" fmla="*/ 32361 h 347186"/>
                <a:gd name="connsiteX14" fmla="*/ 318683 w 600075"/>
                <a:gd name="connsiteY14" fmla="*/ 136517 h 347186"/>
                <a:gd name="connsiteX15" fmla="*/ 353830 w 600075"/>
                <a:gd name="connsiteY15" fmla="*/ 136517 h 347186"/>
                <a:gd name="connsiteX16" fmla="*/ 367975 w 600075"/>
                <a:gd name="connsiteY16" fmla="*/ 94940 h 347186"/>
                <a:gd name="connsiteX17" fmla="*/ 437840 w 600075"/>
                <a:gd name="connsiteY17" fmla="*/ 94512 h 347186"/>
                <a:gd name="connsiteX18" fmla="*/ 437840 w 600075"/>
                <a:gd name="connsiteY18" fmla="*/ 164378 h 347186"/>
                <a:gd name="connsiteX19" fmla="*/ 367975 w 600075"/>
                <a:gd name="connsiteY19" fmla="*/ 164378 h 347186"/>
                <a:gd name="connsiteX20" fmla="*/ 361117 w 600075"/>
                <a:gd name="connsiteY20" fmla="*/ 155377 h 347186"/>
                <a:gd name="connsiteX21" fmla="*/ 315254 w 600075"/>
                <a:gd name="connsiteY21" fmla="*/ 155377 h 347186"/>
                <a:gd name="connsiteX22" fmla="*/ 310968 w 600075"/>
                <a:gd name="connsiteY22" fmla="*/ 155805 h 347186"/>
                <a:gd name="connsiteX23" fmla="*/ 206383 w 600075"/>
                <a:gd name="connsiteY23" fmla="*/ 51221 h 347186"/>
                <a:gd name="connsiteX24" fmla="*/ 7930 w 600075"/>
                <a:gd name="connsiteY24" fmla="*/ 51221 h 347186"/>
                <a:gd name="connsiteX25" fmla="*/ 12644 w 600075"/>
                <a:gd name="connsiteY25" fmla="*/ 82082 h 347186"/>
                <a:gd name="connsiteX26" fmla="*/ 196525 w 600075"/>
                <a:gd name="connsiteY26" fmla="*/ 82082 h 347186"/>
                <a:gd name="connsiteX27" fmla="*/ 202954 w 600075"/>
                <a:gd name="connsiteY27" fmla="*/ 82082 h 347186"/>
                <a:gd name="connsiteX28" fmla="*/ 331970 w 600075"/>
                <a:gd name="connsiteY28" fmla="*/ 211098 h 347186"/>
                <a:gd name="connsiteX29" fmla="*/ 465701 w 600075"/>
                <a:gd name="connsiteY29" fmla="*/ 211098 h 347186"/>
                <a:gd name="connsiteX30" fmla="*/ 472130 w 600075"/>
                <a:gd name="connsiteY30" fmla="*/ 211098 h 347186"/>
                <a:gd name="connsiteX31" fmla="*/ 548855 w 600075"/>
                <a:gd name="connsiteY31" fmla="*/ 287822 h 347186"/>
                <a:gd name="connsiteX32" fmla="*/ 548426 w 600075"/>
                <a:gd name="connsiteY32" fmla="*/ 294251 h 347186"/>
                <a:gd name="connsiteX33" fmla="*/ 548426 w 600075"/>
                <a:gd name="connsiteY33" fmla="*/ 347401 h 3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0075" h="347186">
                  <a:moveTo>
                    <a:pt x="548426" y="347401"/>
                  </a:moveTo>
                  <a:cubicBezTo>
                    <a:pt x="554855" y="346543"/>
                    <a:pt x="561285" y="344400"/>
                    <a:pt x="567714" y="340543"/>
                  </a:cubicBezTo>
                  <a:cubicBezTo>
                    <a:pt x="584430" y="328970"/>
                    <a:pt x="591717" y="308824"/>
                    <a:pt x="599004" y="290393"/>
                  </a:cubicBezTo>
                  <a:lnTo>
                    <a:pt x="495276" y="186666"/>
                  </a:lnTo>
                  <a:lnTo>
                    <a:pt x="495705" y="182380"/>
                  </a:lnTo>
                  <a:lnTo>
                    <a:pt x="495276" y="126659"/>
                  </a:lnTo>
                  <a:lnTo>
                    <a:pt x="430983" y="62365"/>
                  </a:lnTo>
                  <a:lnTo>
                    <a:pt x="268534" y="62365"/>
                  </a:lnTo>
                  <a:lnTo>
                    <a:pt x="209383" y="3215"/>
                  </a:lnTo>
                  <a:lnTo>
                    <a:pt x="3215" y="3215"/>
                  </a:lnTo>
                  <a:cubicBezTo>
                    <a:pt x="3643" y="9644"/>
                    <a:pt x="4501" y="16073"/>
                    <a:pt x="4929" y="22503"/>
                  </a:cubicBezTo>
                  <a:cubicBezTo>
                    <a:pt x="5358" y="25932"/>
                    <a:pt x="5358" y="28932"/>
                    <a:pt x="5786" y="32361"/>
                  </a:cubicBezTo>
                  <a:lnTo>
                    <a:pt x="210241" y="31933"/>
                  </a:lnTo>
                  <a:lnTo>
                    <a:pt x="214527" y="32361"/>
                  </a:lnTo>
                  <a:lnTo>
                    <a:pt x="318683" y="136517"/>
                  </a:lnTo>
                  <a:lnTo>
                    <a:pt x="353830" y="136517"/>
                  </a:lnTo>
                  <a:cubicBezTo>
                    <a:pt x="351687" y="121944"/>
                    <a:pt x="356402" y="106085"/>
                    <a:pt x="367975" y="94940"/>
                  </a:cubicBezTo>
                  <a:cubicBezTo>
                    <a:pt x="387263" y="75652"/>
                    <a:pt x="418552" y="75224"/>
                    <a:pt x="437840" y="94512"/>
                  </a:cubicBezTo>
                  <a:cubicBezTo>
                    <a:pt x="457129" y="113800"/>
                    <a:pt x="457129" y="145090"/>
                    <a:pt x="437840" y="164378"/>
                  </a:cubicBezTo>
                  <a:cubicBezTo>
                    <a:pt x="418552" y="183666"/>
                    <a:pt x="387263" y="183666"/>
                    <a:pt x="367975" y="164378"/>
                  </a:cubicBezTo>
                  <a:cubicBezTo>
                    <a:pt x="365403" y="161806"/>
                    <a:pt x="362831" y="158806"/>
                    <a:pt x="361117" y="155377"/>
                  </a:cubicBezTo>
                  <a:lnTo>
                    <a:pt x="315254" y="155377"/>
                  </a:lnTo>
                  <a:lnTo>
                    <a:pt x="310968" y="155805"/>
                  </a:lnTo>
                  <a:lnTo>
                    <a:pt x="206383" y="51221"/>
                  </a:lnTo>
                  <a:lnTo>
                    <a:pt x="7930" y="51221"/>
                  </a:lnTo>
                  <a:cubicBezTo>
                    <a:pt x="9215" y="61508"/>
                    <a:pt x="10930" y="71795"/>
                    <a:pt x="12644" y="82082"/>
                  </a:cubicBezTo>
                  <a:lnTo>
                    <a:pt x="196525" y="82082"/>
                  </a:lnTo>
                  <a:lnTo>
                    <a:pt x="202954" y="82082"/>
                  </a:lnTo>
                  <a:lnTo>
                    <a:pt x="331970" y="211098"/>
                  </a:lnTo>
                  <a:lnTo>
                    <a:pt x="465701" y="211098"/>
                  </a:lnTo>
                  <a:lnTo>
                    <a:pt x="472130" y="211098"/>
                  </a:lnTo>
                  <a:lnTo>
                    <a:pt x="548855" y="287822"/>
                  </a:lnTo>
                  <a:lnTo>
                    <a:pt x="548426" y="294251"/>
                  </a:lnTo>
                  <a:lnTo>
                    <a:pt x="548426" y="347401"/>
                  </a:ln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1B47710A-C060-427E-A4A6-8695147AB602}"/>
                </a:ext>
              </a:extLst>
            </p:cNvPr>
            <p:cNvSpPr/>
            <p:nvPr/>
          </p:nvSpPr>
          <p:spPr>
            <a:xfrm>
              <a:off x="6729722" y="2099620"/>
              <a:ext cx="235744" cy="278606"/>
            </a:xfrm>
            <a:custGeom>
              <a:avLst/>
              <a:gdLst>
                <a:gd name="connsiteX0" fmla="*/ 8787 w 235743"/>
                <a:gd name="connsiteY0" fmla="*/ 272391 h 278606"/>
                <a:gd name="connsiteX1" fmla="*/ 10501 w 235743"/>
                <a:gd name="connsiteY1" fmla="*/ 278821 h 278606"/>
                <a:gd name="connsiteX2" fmla="*/ 224385 w 235743"/>
                <a:gd name="connsiteY2" fmla="*/ 106513 h 278606"/>
                <a:gd name="connsiteX3" fmla="*/ 233386 w 235743"/>
                <a:gd name="connsiteY3" fmla="*/ 29361 h 278606"/>
                <a:gd name="connsiteX4" fmla="*/ 233386 w 235743"/>
                <a:gd name="connsiteY4" fmla="*/ 29361 h 278606"/>
                <a:gd name="connsiteX5" fmla="*/ 233815 w 235743"/>
                <a:gd name="connsiteY5" fmla="*/ 26360 h 278606"/>
                <a:gd name="connsiteX6" fmla="*/ 205097 w 235743"/>
                <a:gd name="connsiteY6" fmla="*/ 3215 h 278606"/>
                <a:gd name="connsiteX7" fmla="*/ 195239 w 235743"/>
                <a:gd name="connsiteY7" fmla="*/ 94083 h 278606"/>
                <a:gd name="connsiteX8" fmla="*/ 194382 w 235743"/>
                <a:gd name="connsiteY8" fmla="*/ 100084 h 278606"/>
                <a:gd name="connsiteX9" fmla="*/ 3215 w 235743"/>
                <a:gd name="connsiteY9" fmla="*/ 253960 h 278606"/>
                <a:gd name="connsiteX10" fmla="*/ 8787 w 235743"/>
                <a:gd name="connsiteY10" fmla="*/ 272391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43" h="278606">
                  <a:moveTo>
                    <a:pt x="8787" y="272391"/>
                  </a:moveTo>
                  <a:cubicBezTo>
                    <a:pt x="9216" y="274534"/>
                    <a:pt x="10073" y="276678"/>
                    <a:pt x="10501" y="278821"/>
                  </a:cubicBezTo>
                  <a:lnTo>
                    <a:pt x="224385" y="106513"/>
                  </a:lnTo>
                  <a:lnTo>
                    <a:pt x="233386" y="29361"/>
                  </a:lnTo>
                  <a:lnTo>
                    <a:pt x="233386" y="29361"/>
                  </a:lnTo>
                  <a:lnTo>
                    <a:pt x="233815" y="26360"/>
                  </a:lnTo>
                  <a:cubicBezTo>
                    <a:pt x="223957" y="19074"/>
                    <a:pt x="214098" y="11787"/>
                    <a:pt x="205097" y="3215"/>
                  </a:cubicBezTo>
                  <a:lnTo>
                    <a:pt x="195239" y="94083"/>
                  </a:lnTo>
                  <a:lnTo>
                    <a:pt x="194382" y="100084"/>
                  </a:lnTo>
                  <a:lnTo>
                    <a:pt x="3215" y="253960"/>
                  </a:lnTo>
                  <a:cubicBezTo>
                    <a:pt x="5358" y="259961"/>
                    <a:pt x="7072" y="266390"/>
                    <a:pt x="8787" y="27239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C309E8B9-7A23-48F1-972E-41D14EF2377F}"/>
                </a:ext>
              </a:extLst>
            </p:cNvPr>
            <p:cNvSpPr/>
            <p:nvPr/>
          </p:nvSpPr>
          <p:spPr>
            <a:xfrm>
              <a:off x="7230356" y="2972300"/>
              <a:ext cx="227171" cy="210026"/>
            </a:xfrm>
            <a:custGeom>
              <a:avLst/>
              <a:gdLst>
                <a:gd name="connsiteX0" fmla="*/ 93654 w 227171"/>
                <a:gd name="connsiteY0" fmla="*/ 98798 h 210026"/>
                <a:gd name="connsiteX1" fmla="*/ 55507 w 227171"/>
                <a:gd name="connsiteY1" fmla="*/ 94512 h 210026"/>
                <a:gd name="connsiteX2" fmla="*/ 34504 w 227171"/>
                <a:gd name="connsiteY2" fmla="*/ 111228 h 210026"/>
                <a:gd name="connsiteX3" fmla="*/ 3215 w 227171"/>
                <a:gd name="connsiteY3" fmla="*/ 206812 h 210026"/>
                <a:gd name="connsiteX4" fmla="*/ 196524 w 227171"/>
                <a:gd name="connsiteY4" fmla="*/ 50792 h 210026"/>
                <a:gd name="connsiteX5" fmla="*/ 226528 w 227171"/>
                <a:gd name="connsiteY5" fmla="*/ 26789 h 210026"/>
                <a:gd name="connsiteX6" fmla="*/ 215813 w 227171"/>
                <a:gd name="connsiteY6" fmla="*/ 3215 h 210026"/>
                <a:gd name="connsiteX7" fmla="*/ 97083 w 227171"/>
                <a:gd name="connsiteY7" fmla="*/ 99227 h 210026"/>
                <a:gd name="connsiteX8" fmla="*/ 93654 w 227171"/>
                <a:gd name="connsiteY8" fmla="*/ 98798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171" h="210026">
                  <a:moveTo>
                    <a:pt x="93654" y="98798"/>
                  </a:moveTo>
                  <a:lnTo>
                    <a:pt x="55507" y="94512"/>
                  </a:lnTo>
                  <a:lnTo>
                    <a:pt x="34504" y="111228"/>
                  </a:lnTo>
                  <a:cubicBezTo>
                    <a:pt x="24217" y="143375"/>
                    <a:pt x="11358" y="174236"/>
                    <a:pt x="3215" y="206812"/>
                  </a:cubicBezTo>
                  <a:cubicBezTo>
                    <a:pt x="73081" y="149804"/>
                    <a:pt x="142089" y="94512"/>
                    <a:pt x="196524" y="50792"/>
                  </a:cubicBezTo>
                  <a:cubicBezTo>
                    <a:pt x="207240" y="42219"/>
                    <a:pt x="217098" y="34076"/>
                    <a:pt x="226528" y="26789"/>
                  </a:cubicBezTo>
                  <a:cubicBezTo>
                    <a:pt x="223099" y="19074"/>
                    <a:pt x="219242" y="11358"/>
                    <a:pt x="215813" y="3215"/>
                  </a:cubicBezTo>
                  <a:lnTo>
                    <a:pt x="97083" y="99227"/>
                  </a:lnTo>
                  <a:lnTo>
                    <a:pt x="93654" y="98798"/>
                  </a:ln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0DD831A6-73CE-46F7-AC28-01434107212C}"/>
                </a:ext>
              </a:extLst>
            </p:cNvPr>
            <p:cNvSpPr/>
            <p:nvPr/>
          </p:nvSpPr>
          <p:spPr>
            <a:xfrm>
              <a:off x="6349960" y="1149787"/>
              <a:ext cx="51435" cy="34290"/>
            </a:xfrm>
            <a:custGeom>
              <a:avLst/>
              <a:gdLst>
                <a:gd name="connsiteX0" fmla="*/ 49078 w 51435"/>
                <a:gd name="connsiteY0" fmla="*/ 30218 h 34290"/>
                <a:gd name="connsiteX1" fmla="*/ 29361 w 51435"/>
                <a:gd name="connsiteY1" fmla="*/ 5786 h 34290"/>
                <a:gd name="connsiteX2" fmla="*/ 3215 w 51435"/>
                <a:gd name="connsiteY2" fmla="*/ 3215 h 34290"/>
                <a:gd name="connsiteX3" fmla="*/ 25503 w 51435"/>
                <a:gd name="connsiteY3" fmla="*/ 31075 h 34290"/>
                <a:gd name="connsiteX4" fmla="*/ 49078 w 51435"/>
                <a:gd name="connsiteY4" fmla="*/ 30218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34290">
                  <a:moveTo>
                    <a:pt x="49078" y="30218"/>
                  </a:moveTo>
                  <a:lnTo>
                    <a:pt x="29361" y="5786"/>
                  </a:lnTo>
                  <a:cubicBezTo>
                    <a:pt x="20788" y="4501"/>
                    <a:pt x="11787" y="4072"/>
                    <a:pt x="3215" y="3215"/>
                  </a:cubicBezTo>
                  <a:lnTo>
                    <a:pt x="25503" y="31075"/>
                  </a:lnTo>
                  <a:cubicBezTo>
                    <a:pt x="33218" y="28504"/>
                    <a:pt x="41362" y="28504"/>
                    <a:pt x="49078" y="30218"/>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498EBBB8-541F-4C32-9BF0-358D4B5062D5}"/>
                </a:ext>
              </a:extLst>
            </p:cNvPr>
            <p:cNvSpPr/>
            <p:nvPr/>
          </p:nvSpPr>
          <p:spPr>
            <a:xfrm>
              <a:off x="6640568" y="2005322"/>
              <a:ext cx="270034" cy="321469"/>
            </a:xfrm>
            <a:custGeom>
              <a:avLst/>
              <a:gdLst>
                <a:gd name="connsiteX0" fmla="*/ 32790 w 270033"/>
                <a:gd name="connsiteY0" fmla="*/ 235529 h 321468"/>
                <a:gd name="connsiteX1" fmla="*/ 144661 w 270033"/>
                <a:gd name="connsiteY1" fmla="*/ 145518 h 321468"/>
                <a:gd name="connsiteX2" fmla="*/ 159663 w 270033"/>
                <a:gd name="connsiteY2" fmla="*/ 104799 h 321468"/>
                <a:gd name="connsiteX3" fmla="*/ 220099 w 270033"/>
                <a:gd name="connsiteY3" fmla="*/ 111228 h 321468"/>
                <a:gd name="connsiteX4" fmla="*/ 213670 w 270033"/>
                <a:gd name="connsiteY4" fmla="*/ 171664 h 321468"/>
                <a:gd name="connsiteX5" fmla="*/ 213670 w 270033"/>
                <a:gd name="connsiteY5" fmla="*/ 171664 h 321468"/>
                <a:gd name="connsiteX6" fmla="*/ 159663 w 270033"/>
                <a:gd name="connsiteY6" fmla="*/ 171664 h 321468"/>
                <a:gd name="connsiteX7" fmla="*/ 48649 w 270033"/>
                <a:gd name="connsiteY7" fmla="*/ 260818 h 321468"/>
                <a:gd name="connsiteX8" fmla="*/ 81225 w 270033"/>
                <a:gd name="connsiteY8" fmla="*/ 319540 h 321468"/>
                <a:gd name="connsiteX9" fmla="*/ 255675 w 270033"/>
                <a:gd name="connsiteY9" fmla="*/ 178951 h 321468"/>
                <a:gd name="connsiteX10" fmla="*/ 267676 w 270033"/>
                <a:gd name="connsiteY10" fmla="*/ 65794 h 321468"/>
                <a:gd name="connsiteX11" fmla="*/ 256532 w 270033"/>
                <a:gd name="connsiteY11" fmla="*/ 46506 h 321468"/>
                <a:gd name="connsiteX12" fmla="*/ 233815 w 270033"/>
                <a:gd name="connsiteY12" fmla="*/ 3215 h 321468"/>
                <a:gd name="connsiteX13" fmla="*/ 3215 w 270033"/>
                <a:gd name="connsiteY13" fmla="*/ 188809 h 321468"/>
                <a:gd name="connsiteX14" fmla="*/ 32790 w 270033"/>
                <a:gd name="connsiteY14" fmla="*/ 235529 h 32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033" h="321468">
                  <a:moveTo>
                    <a:pt x="32790" y="235529"/>
                  </a:moveTo>
                  <a:lnTo>
                    <a:pt x="144661" y="145518"/>
                  </a:lnTo>
                  <a:cubicBezTo>
                    <a:pt x="142089" y="130516"/>
                    <a:pt x="147233" y="115086"/>
                    <a:pt x="159663" y="104799"/>
                  </a:cubicBezTo>
                  <a:cubicBezTo>
                    <a:pt x="178094" y="89797"/>
                    <a:pt x="205097" y="92797"/>
                    <a:pt x="220099" y="111228"/>
                  </a:cubicBezTo>
                  <a:cubicBezTo>
                    <a:pt x="235101" y="129659"/>
                    <a:pt x="232101" y="156662"/>
                    <a:pt x="213670" y="171664"/>
                  </a:cubicBezTo>
                  <a:lnTo>
                    <a:pt x="213670" y="171664"/>
                  </a:lnTo>
                  <a:cubicBezTo>
                    <a:pt x="197382" y="184523"/>
                    <a:pt x="175094" y="184094"/>
                    <a:pt x="159663" y="171664"/>
                  </a:cubicBezTo>
                  <a:lnTo>
                    <a:pt x="48649" y="260818"/>
                  </a:lnTo>
                  <a:cubicBezTo>
                    <a:pt x="60651" y="279678"/>
                    <a:pt x="71795" y="299395"/>
                    <a:pt x="81225" y="319540"/>
                  </a:cubicBezTo>
                  <a:lnTo>
                    <a:pt x="255675" y="178951"/>
                  </a:lnTo>
                  <a:lnTo>
                    <a:pt x="267676" y="65794"/>
                  </a:lnTo>
                  <a:cubicBezTo>
                    <a:pt x="263819" y="59365"/>
                    <a:pt x="259961" y="52935"/>
                    <a:pt x="256532" y="46506"/>
                  </a:cubicBezTo>
                  <a:cubicBezTo>
                    <a:pt x="248817" y="31932"/>
                    <a:pt x="241102" y="17788"/>
                    <a:pt x="233815" y="3215"/>
                  </a:cubicBezTo>
                  <a:lnTo>
                    <a:pt x="3215" y="188809"/>
                  </a:lnTo>
                  <a:cubicBezTo>
                    <a:pt x="13502" y="204240"/>
                    <a:pt x="22932" y="219670"/>
                    <a:pt x="32790" y="235529"/>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CAD02BF9-D6DF-4CCD-B468-0B98CA360AC0}"/>
                </a:ext>
              </a:extLst>
            </p:cNvPr>
            <p:cNvSpPr/>
            <p:nvPr/>
          </p:nvSpPr>
          <p:spPr>
            <a:xfrm>
              <a:off x="6745153" y="2144197"/>
              <a:ext cx="282893" cy="304324"/>
            </a:xfrm>
            <a:custGeom>
              <a:avLst/>
              <a:gdLst>
                <a:gd name="connsiteX0" fmla="*/ 16931 w 282892"/>
                <a:gd name="connsiteY0" fmla="*/ 301966 h 304323"/>
                <a:gd name="connsiteX1" fmla="*/ 252675 w 282892"/>
                <a:gd name="connsiteY1" fmla="*/ 111657 h 304323"/>
                <a:gd name="connsiteX2" fmla="*/ 280535 w 282892"/>
                <a:gd name="connsiteY2" fmla="*/ 39648 h 304323"/>
                <a:gd name="connsiteX3" fmla="*/ 280535 w 282892"/>
                <a:gd name="connsiteY3" fmla="*/ 39648 h 304323"/>
                <a:gd name="connsiteX4" fmla="*/ 247960 w 282892"/>
                <a:gd name="connsiteY4" fmla="*/ 6215 h 304323"/>
                <a:gd name="connsiteX5" fmla="*/ 244959 w 282892"/>
                <a:gd name="connsiteY5" fmla="*/ 3215 h 304323"/>
                <a:gd name="connsiteX6" fmla="*/ 237673 w 282892"/>
                <a:gd name="connsiteY6" fmla="*/ 71366 h 304323"/>
                <a:gd name="connsiteX7" fmla="*/ 236815 w 282892"/>
                <a:gd name="connsiteY7" fmla="*/ 77367 h 304323"/>
                <a:gd name="connsiteX8" fmla="*/ 3215 w 282892"/>
                <a:gd name="connsiteY8" fmla="*/ 265533 h 304323"/>
                <a:gd name="connsiteX9" fmla="*/ 16931 w 282892"/>
                <a:gd name="connsiteY9" fmla="*/ 301966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892" h="304323">
                  <a:moveTo>
                    <a:pt x="16931" y="301966"/>
                  </a:moveTo>
                  <a:lnTo>
                    <a:pt x="252675" y="111657"/>
                  </a:lnTo>
                  <a:lnTo>
                    <a:pt x="280535" y="39648"/>
                  </a:lnTo>
                  <a:lnTo>
                    <a:pt x="280535" y="39648"/>
                  </a:lnTo>
                  <a:cubicBezTo>
                    <a:pt x="269820" y="28075"/>
                    <a:pt x="259104" y="16931"/>
                    <a:pt x="247960" y="6215"/>
                  </a:cubicBezTo>
                  <a:cubicBezTo>
                    <a:pt x="247102" y="5358"/>
                    <a:pt x="245816" y="4501"/>
                    <a:pt x="244959" y="3215"/>
                  </a:cubicBezTo>
                  <a:lnTo>
                    <a:pt x="237673" y="71366"/>
                  </a:lnTo>
                  <a:lnTo>
                    <a:pt x="236815" y="77367"/>
                  </a:lnTo>
                  <a:lnTo>
                    <a:pt x="3215" y="265533"/>
                  </a:lnTo>
                  <a:cubicBezTo>
                    <a:pt x="7501" y="277535"/>
                    <a:pt x="11787" y="289965"/>
                    <a:pt x="16931" y="301966"/>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A5E27AEE-9DC1-482E-87F6-87DDFC2130C0}"/>
                </a:ext>
              </a:extLst>
            </p:cNvPr>
            <p:cNvSpPr/>
            <p:nvPr/>
          </p:nvSpPr>
          <p:spPr>
            <a:xfrm>
              <a:off x="5647015" y="3481935"/>
              <a:ext cx="98584" cy="102870"/>
            </a:xfrm>
            <a:custGeom>
              <a:avLst/>
              <a:gdLst>
                <a:gd name="connsiteX0" fmla="*/ 97512 w 98583"/>
                <a:gd name="connsiteY0" fmla="*/ 35362 h 102870"/>
                <a:gd name="connsiteX1" fmla="*/ 72652 w 98583"/>
                <a:gd name="connsiteY1" fmla="*/ 3215 h 102870"/>
                <a:gd name="connsiteX2" fmla="*/ 3215 w 98583"/>
                <a:gd name="connsiteY2" fmla="*/ 72652 h 102870"/>
                <a:gd name="connsiteX3" fmla="*/ 30647 w 98583"/>
                <a:gd name="connsiteY3" fmla="*/ 102227 h 102870"/>
                <a:gd name="connsiteX4" fmla="*/ 97512 w 98583"/>
                <a:gd name="connsiteY4" fmla="*/ 35362 h 102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83" h="102870">
                  <a:moveTo>
                    <a:pt x="97512" y="35362"/>
                  </a:moveTo>
                  <a:cubicBezTo>
                    <a:pt x="89368" y="24646"/>
                    <a:pt x="80796" y="13930"/>
                    <a:pt x="72652" y="3215"/>
                  </a:cubicBezTo>
                  <a:lnTo>
                    <a:pt x="3215" y="72652"/>
                  </a:lnTo>
                  <a:cubicBezTo>
                    <a:pt x="12216" y="82510"/>
                    <a:pt x="21646" y="92369"/>
                    <a:pt x="30647" y="102227"/>
                  </a:cubicBezTo>
                  <a:lnTo>
                    <a:pt x="97512" y="35362"/>
                  </a:ln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04AF9E81-427E-4B09-911B-2D3B58068E9F}"/>
                </a:ext>
              </a:extLst>
            </p:cNvPr>
            <p:cNvSpPr/>
            <p:nvPr/>
          </p:nvSpPr>
          <p:spPr>
            <a:xfrm>
              <a:off x="6529126" y="1899452"/>
              <a:ext cx="334328" cy="270034"/>
            </a:xfrm>
            <a:custGeom>
              <a:avLst/>
              <a:gdLst>
                <a:gd name="connsiteX0" fmla="*/ 3215 w 334327"/>
                <a:gd name="connsiteY0" fmla="*/ 165235 h 270033"/>
                <a:gd name="connsiteX1" fmla="*/ 51221 w 334327"/>
                <a:gd name="connsiteY1" fmla="*/ 205954 h 270033"/>
                <a:gd name="connsiteX2" fmla="*/ 152376 w 334327"/>
                <a:gd name="connsiteY2" fmla="*/ 124516 h 270033"/>
                <a:gd name="connsiteX3" fmla="*/ 154519 w 334327"/>
                <a:gd name="connsiteY3" fmla="*/ 123230 h 270033"/>
                <a:gd name="connsiteX4" fmla="*/ 165235 w 334327"/>
                <a:gd name="connsiteY4" fmla="*/ 68794 h 270033"/>
                <a:gd name="connsiteX5" fmla="*/ 225242 w 334327"/>
                <a:gd name="connsiteY5" fmla="*/ 75224 h 270033"/>
                <a:gd name="connsiteX6" fmla="*/ 219242 w 334327"/>
                <a:gd name="connsiteY6" fmla="*/ 135660 h 270033"/>
                <a:gd name="connsiteX7" fmla="*/ 175094 w 334327"/>
                <a:gd name="connsiteY7" fmla="*/ 141232 h 270033"/>
                <a:gd name="connsiteX8" fmla="*/ 170807 w 334327"/>
                <a:gd name="connsiteY8" fmla="*/ 147233 h 270033"/>
                <a:gd name="connsiteX9" fmla="*/ 72223 w 334327"/>
                <a:gd name="connsiteY9" fmla="*/ 226528 h 270033"/>
                <a:gd name="connsiteX10" fmla="*/ 75652 w 334327"/>
                <a:gd name="connsiteY10" fmla="*/ 230386 h 270033"/>
                <a:gd name="connsiteX11" fmla="*/ 99227 w 334327"/>
                <a:gd name="connsiteY11" fmla="*/ 268962 h 270033"/>
                <a:gd name="connsiteX12" fmla="*/ 331970 w 334327"/>
                <a:gd name="connsiteY12" fmla="*/ 81224 h 270033"/>
                <a:gd name="connsiteX13" fmla="*/ 307538 w 334327"/>
                <a:gd name="connsiteY13" fmla="*/ 31075 h 270033"/>
                <a:gd name="connsiteX14" fmla="*/ 289536 w 334327"/>
                <a:gd name="connsiteY14" fmla="*/ 17788 h 270033"/>
                <a:gd name="connsiteX15" fmla="*/ 285679 w 334327"/>
                <a:gd name="connsiteY15" fmla="*/ 12216 h 270033"/>
                <a:gd name="connsiteX16" fmla="*/ 202954 w 334327"/>
                <a:gd name="connsiteY16" fmla="*/ 3215 h 270033"/>
                <a:gd name="connsiteX17" fmla="*/ 3215 w 334327"/>
                <a:gd name="connsiteY17" fmla="*/ 165235 h 27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4327" h="270033">
                  <a:moveTo>
                    <a:pt x="3215" y="165235"/>
                  </a:moveTo>
                  <a:cubicBezTo>
                    <a:pt x="18645" y="179380"/>
                    <a:pt x="35362" y="192238"/>
                    <a:pt x="51221" y="205954"/>
                  </a:cubicBezTo>
                  <a:lnTo>
                    <a:pt x="152376" y="124516"/>
                  </a:lnTo>
                  <a:cubicBezTo>
                    <a:pt x="153233" y="124087"/>
                    <a:pt x="153662" y="123658"/>
                    <a:pt x="154519" y="123230"/>
                  </a:cubicBezTo>
                  <a:cubicBezTo>
                    <a:pt x="144232" y="105228"/>
                    <a:pt x="148519" y="82082"/>
                    <a:pt x="165235" y="68794"/>
                  </a:cubicBezTo>
                  <a:cubicBezTo>
                    <a:pt x="183666" y="53793"/>
                    <a:pt x="210241" y="56793"/>
                    <a:pt x="225242" y="75224"/>
                  </a:cubicBezTo>
                  <a:cubicBezTo>
                    <a:pt x="240244" y="93655"/>
                    <a:pt x="237673" y="120658"/>
                    <a:pt x="219242" y="135660"/>
                  </a:cubicBezTo>
                  <a:cubicBezTo>
                    <a:pt x="206383" y="145947"/>
                    <a:pt x="189238" y="147233"/>
                    <a:pt x="175094" y="141232"/>
                  </a:cubicBezTo>
                  <a:cubicBezTo>
                    <a:pt x="174236" y="143375"/>
                    <a:pt x="172950" y="145518"/>
                    <a:pt x="170807" y="147233"/>
                  </a:cubicBezTo>
                  <a:lnTo>
                    <a:pt x="72223" y="226528"/>
                  </a:lnTo>
                  <a:cubicBezTo>
                    <a:pt x="73509" y="227814"/>
                    <a:pt x="74795" y="229100"/>
                    <a:pt x="75652" y="230386"/>
                  </a:cubicBezTo>
                  <a:cubicBezTo>
                    <a:pt x="83368" y="243245"/>
                    <a:pt x="91512" y="256103"/>
                    <a:pt x="99227" y="268962"/>
                  </a:cubicBezTo>
                  <a:lnTo>
                    <a:pt x="331970" y="81224"/>
                  </a:lnTo>
                  <a:cubicBezTo>
                    <a:pt x="323826" y="64508"/>
                    <a:pt x="315682" y="47792"/>
                    <a:pt x="307538" y="31075"/>
                  </a:cubicBezTo>
                  <a:cubicBezTo>
                    <a:pt x="300681" y="28504"/>
                    <a:pt x="294680" y="24217"/>
                    <a:pt x="289536" y="17788"/>
                  </a:cubicBezTo>
                  <a:cubicBezTo>
                    <a:pt x="288250" y="16073"/>
                    <a:pt x="286965" y="14359"/>
                    <a:pt x="285679" y="12216"/>
                  </a:cubicBezTo>
                  <a:lnTo>
                    <a:pt x="202954" y="3215"/>
                  </a:lnTo>
                  <a:lnTo>
                    <a:pt x="3215" y="165235"/>
                  </a:ln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D1B93B6C-0F41-4823-A49A-EFBF62439D07}"/>
                </a:ext>
              </a:extLst>
            </p:cNvPr>
            <p:cNvSpPr/>
            <p:nvPr/>
          </p:nvSpPr>
          <p:spPr>
            <a:xfrm>
              <a:off x="6529126" y="206147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4563054D-9ED6-4B70-A3E8-9E53961C673C}"/>
                </a:ext>
              </a:extLst>
            </p:cNvPr>
            <p:cNvSpPr/>
            <p:nvPr/>
          </p:nvSpPr>
          <p:spPr>
            <a:xfrm>
              <a:off x="6644426" y="1365814"/>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7C4ABA8C-6EA1-41DE-9198-7D885BCFE10D}"/>
                </a:ext>
              </a:extLst>
            </p:cNvPr>
            <p:cNvSpPr/>
            <p:nvPr/>
          </p:nvSpPr>
          <p:spPr>
            <a:xfrm>
              <a:off x="6421969" y="1162645"/>
              <a:ext cx="227171" cy="205740"/>
            </a:xfrm>
            <a:custGeom>
              <a:avLst/>
              <a:gdLst>
                <a:gd name="connsiteX0" fmla="*/ 225671 w 227171"/>
                <a:gd name="connsiteY0" fmla="*/ 206383 h 205740"/>
                <a:gd name="connsiteX1" fmla="*/ 7930 w 227171"/>
                <a:gd name="connsiteY1" fmla="*/ 4929 h 205740"/>
                <a:gd name="connsiteX2" fmla="*/ 3215 w 227171"/>
                <a:gd name="connsiteY2" fmla="*/ 3215 h 205740"/>
                <a:gd name="connsiteX3" fmla="*/ 161377 w 227171"/>
                <a:gd name="connsiteY3" fmla="*/ 199525 h 205740"/>
                <a:gd name="connsiteX4" fmla="*/ 225671 w 227171"/>
                <a:gd name="connsiteY4" fmla="*/ 206383 h 205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171" h="205740">
                  <a:moveTo>
                    <a:pt x="225671" y="206383"/>
                  </a:moveTo>
                  <a:cubicBezTo>
                    <a:pt x="178522" y="117658"/>
                    <a:pt x="102227" y="42648"/>
                    <a:pt x="7930" y="4929"/>
                  </a:cubicBezTo>
                  <a:cubicBezTo>
                    <a:pt x="6215" y="4072"/>
                    <a:pt x="4929" y="3643"/>
                    <a:pt x="3215" y="3215"/>
                  </a:cubicBezTo>
                  <a:lnTo>
                    <a:pt x="161377" y="199525"/>
                  </a:lnTo>
                  <a:lnTo>
                    <a:pt x="225671" y="206383"/>
                  </a:ln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ACD96B74-B0C6-4922-B818-4EA44B6DE999}"/>
                </a:ext>
              </a:extLst>
            </p:cNvPr>
            <p:cNvSpPr/>
            <p:nvPr/>
          </p:nvSpPr>
          <p:spPr>
            <a:xfrm>
              <a:off x="6426256" y="3548372"/>
              <a:ext cx="205740" cy="612934"/>
            </a:xfrm>
            <a:custGeom>
              <a:avLst/>
              <a:gdLst>
                <a:gd name="connsiteX0" fmla="*/ 15645 w 205740"/>
                <a:gd name="connsiteY0" fmla="*/ 612720 h 612933"/>
                <a:gd name="connsiteX1" fmla="*/ 15645 w 205740"/>
                <a:gd name="connsiteY1" fmla="*/ 367546 h 612933"/>
                <a:gd name="connsiteX2" fmla="*/ 15645 w 205740"/>
                <a:gd name="connsiteY2" fmla="*/ 363688 h 612933"/>
                <a:gd name="connsiteX3" fmla="*/ 137803 w 205740"/>
                <a:gd name="connsiteY3" fmla="*/ 241530 h 612933"/>
                <a:gd name="connsiteX4" fmla="*/ 137803 w 205740"/>
                <a:gd name="connsiteY4" fmla="*/ 241530 h 612933"/>
                <a:gd name="connsiteX5" fmla="*/ 137803 w 205740"/>
                <a:gd name="connsiteY5" fmla="*/ 102227 h 612933"/>
                <a:gd name="connsiteX6" fmla="*/ 137803 w 205740"/>
                <a:gd name="connsiteY6" fmla="*/ 97941 h 612933"/>
                <a:gd name="connsiteX7" fmla="*/ 205954 w 205740"/>
                <a:gd name="connsiteY7" fmla="*/ 29789 h 612933"/>
                <a:gd name="connsiteX8" fmla="*/ 193953 w 205740"/>
                <a:gd name="connsiteY8" fmla="*/ 3215 h 612933"/>
                <a:gd name="connsiteX9" fmla="*/ 108656 w 205740"/>
                <a:gd name="connsiteY9" fmla="*/ 88511 h 612933"/>
                <a:gd name="connsiteX10" fmla="*/ 108656 w 205740"/>
                <a:gd name="connsiteY10" fmla="*/ 234672 h 612933"/>
                <a:gd name="connsiteX11" fmla="*/ 3215 w 205740"/>
                <a:gd name="connsiteY11" fmla="*/ 340114 h 612933"/>
                <a:gd name="connsiteX12" fmla="*/ 3215 w 205740"/>
                <a:gd name="connsiteY12" fmla="*/ 605004 h 612933"/>
                <a:gd name="connsiteX13" fmla="*/ 15645 w 205740"/>
                <a:gd name="connsiteY13" fmla="*/ 612720 h 61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740" h="612933">
                  <a:moveTo>
                    <a:pt x="15645" y="612720"/>
                  </a:moveTo>
                  <a:lnTo>
                    <a:pt x="15645" y="367546"/>
                  </a:lnTo>
                  <a:lnTo>
                    <a:pt x="15645" y="363688"/>
                  </a:lnTo>
                  <a:lnTo>
                    <a:pt x="137803" y="241530"/>
                  </a:lnTo>
                  <a:lnTo>
                    <a:pt x="137803" y="241530"/>
                  </a:lnTo>
                  <a:lnTo>
                    <a:pt x="137803" y="102227"/>
                  </a:lnTo>
                  <a:lnTo>
                    <a:pt x="137803" y="97941"/>
                  </a:lnTo>
                  <a:lnTo>
                    <a:pt x="205954" y="29789"/>
                  </a:lnTo>
                  <a:cubicBezTo>
                    <a:pt x="202097" y="20788"/>
                    <a:pt x="198239" y="12216"/>
                    <a:pt x="193953" y="3215"/>
                  </a:cubicBezTo>
                  <a:lnTo>
                    <a:pt x="108656" y="88511"/>
                  </a:lnTo>
                  <a:lnTo>
                    <a:pt x="108656" y="234672"/>
                  </a:lnTo>
                  <a:lnTo>
                    <a:pt x="3215" y="340114"/>
                  </a:lnTo>
                  <a:lnTo>
                    <a:pt x="3215" y="605004"/>
                  </a:lnTo>
                  <a:cubicBezTo>
                    <a:pt x="7072" y="608005"/>
                    <a:pt x="11359" y="610576"/>
                    <a:pt x="15645" y="612720"/>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57495E30-371C-4D94-A403-8B7CC9878B52}"/>
                </a:ext>
              </a:extLst>
            </p:cNvPr>
            <p:cNvSpPr/>
            <p:nvPr/>
          </p:nvSpPr>
          <p:spPr>
            <a:xfrm>
              <a:off x="6230905" y="1217081"/>
              <a:ext cx="488633" cy="677228"/>
            </a:xfrm>
            <a:custGeom>
              <a:avLst/>
              <a:gdLst>
                <a:gd name="connsiteX0" fmla="*/ 156989 w 488632"/>
                <a:gd name="connsiteY0" fmla="*/ 116800 h 677227"/>
                <a:gd name="connsiteX1" fmla="*/ 215282 w 488632"/>
                <a:gd name="connsiteY1" fmla="*/ 124516 h 677227"/>
                <a:gd name="connsiteX2" fmla="*/ 208853 w 488632"/>
                <a:gd name="connsiteY2" fmla="*/ 184952 h 677227"/>
                <a:gd name="connsiteX3" fmla="*/ 148845 w 488632"/>
                <a:gd name="connsiteY3" fmla="*/ 178522 h 677227"/>
                <a:gd name="connsiteX4" fmla="*/ 140273 w 488632"/>
                <a:gd name="connsiteY4" fmla="*/ 142946 h 677227"/>
                <a:gd name="connsiteX5" fmla="*/ 122699 w 488632"/>
                <a:gd name="connsiteY5" fmla="*/ 121087 h 677227"/>
                <a:gd name="connsiteX6" fmla="*/ 125699 w 488632"/>
                <a:gd name="connsiteY6" fmla="*/ 113371 h 677227"/>
                <a:gd name="connsiteX7" fmla="*/ 151417 w 488632"/>
                <a:gd name="connsiteY7" fmla="*/ 46934 h 677227"/>
                <a:gd name="connsiteX8" fmla="*/ 127414 w 488632"/>
                <a:gd name="connsiteY8" fmla="*/ 34933 h 677227"/>
                <a:gd name="connsiteX9" fmla="*/ 117127 w 488632"/>
                <a:gd name="connsiteY9" fmla="*/ 18217 h 677227"/>
                <a:gd name="connsiteX10" fmla="*/ 101268 w 488632"/>
                <a:gd name="connsiteY10" fmla="*/ 51221 h 677227"/>
                <a:gd name="connsiteX11" fmla="*/ 41260 w 488632"/>
                <a:gd name="connsiteY11" fmla="*/ 44791 h 677227"/>
                <a:gd name="connsiteX12" fmla="*/ 12114 w 488632"/>
                <a:gd name="connsiteY12" fmla="*/ 41791 h 677227"/>
                <a:gd name="connsiteX13" fmla="*/ 7827 w 488632"/>
                <a:gd name="connsiteY13" fmla="*/ 407408 h 677227"/>
                <a:gd name="connsiteX14" fmla="*/ 21544 w 488632"/>
                <a:gd name="connsiteY14" fmla="*/ 396264 h 677227"/>
                <a:gd name="connsiteX15" fmla="*/ 31831 w 488632"/>
                <a:gd name="connsiteY15" fmla="*/ 300680 h 677227"/>
                <a:gd name="connsiteX16" fmla="*/ 16829 w 488632"/>
                <a:gd name="connsiteY16" fmla="*/ 289107 h 677227"/>
                <a:gd name="connsiteX17" fmla="*/ 23687 w 488632"/>
                <a:gd name="connsiteY17" fmla="*/ 228671 h 677227"/>
                <a:gd name="connsiteX18" fmla="*/ 84123 w 488632"/>
                <a:gd name="connsiteY18" fmla="*/ 235101 h 677227"/>
                <a:gd name="connsiteX19" fmla="*/ 77693 w 488632"/>
                <a:gd name="connsiteY19" fmla="*/ 295537 h 677227"/>
                <a:gd name="connsiteX20" fmla="*/ 60977 w 488632"/>
                <a:gd name="connsiteY20" fmla="*/ 303681 h 677227"/>
                <a:gd name="connsiteX21" fmla="*/ 50261 w 488632"/>
                <a:gd name="connsiteY21" fmla="*/ 405265 h 677227"/>
                <a:gd name="connsiteX22" fmla="*/ 49833 w 488632"/>
                <a:gd name="connsiteY22" fmla="*/ 411266 h 677227"/>
                <a:gd name="connsiteX23" fmla="*/ 10399 w 488632"/>
                <a:gd name="connsiteY23" fmla="*/ 442984 h 677227"/>
                <a:gd name="connsiteX24" fmla="*/ 14686 w 488632"/>
                <a:gd name="connsiteY24" fmla="*/ 491847 h 677227"/>
                <a:gd name="connsiteX25" fmla="*/ 114555 w 488632"/>
                <a:gd name="connsiteY25" fmla="*/ 411266 h 677227"/>
                <a:gd name="connsiteX26" fmla="*/ 129557 w 488632"/>
                <a:gd name="connsiteY26" fmla="*/ 370118 h 677227"/>
                <a:gd name="connsiteX27" fmla="*/ 190422 w 488632"/>
                <a:gd name="connsiteY27" fmla="*/ 376547 h 677227"/>
                <a:gd name="connsiteX28" fmla="*/ 183564 w 488632"/>
                <a:gd name="connsiteY28" fmla="*/ 436983 h 677227"/>
                <a:gd name="connsiteX29" fmla="*/ 129986 w 488632"/>
                <a:gd name="connsiteY29" fmla="*/ 436554 h 677227"/>
                <a:gd name="connsiteX30" fmla="*/ 18115 w 488632"/>
                <a:gd name="connsiteY30" fmla="*/ 526994 h 677227"/>
                <a:gd name="connsiteX31" fmla="*/ 26687 w 488632"/>
                <a:gd name="connsiteY31" fmla="*/ 599432 h 677227"/>
                <a:gd name="connsiteX32" fmla="*/ 256002 w 488632"/>
                <a:gd name="connsiteY32" fmla="*/ 414695 h 677227"/>
                <a:gd name="connsiteX33" fmla="*/ 265431 w 488632"/>
                <a:gd name="connsiteY33" fmla="*/ 328541 h 677227"/>
                <a:gd name="connsiteX34" fmla="*/ 255144 w 488632"/>
                <a:gd name="connsiteY34" fmla="*/ 319540 h 677227"/>
                <a:gd name="connsiteX35" fmla="*/ 261574 w 488632"/>
                <a:gd name="connsiteY35" fmla="*/ 259104 h 677227"/>
                <a:gd name="connsiteX36" fmla="*/ 322010 w 488632"/>
                <a:gd name="connsiteY36" fmla="*/ 265533 h 677227"/>
                <a:gd name="connsiteX37" fmla="*/ 315580 w 488632"/>
                <a:gd name="connsiteY37" fmla="*/ 325969 h 677227"/>
                <a:gd name="connsiteX38" fmla="*/ 315580 w 488632"/>
                <a:gd name="connsiteY38" fmla="*/ 325969 h 677227"/>
                <a:gd name="connsiteX39" fmla="*/ 294149 w 488632"/>
                <a:gd name="connsiteY39" fmla="*/ 334970 h 677227"/>
                <a:gd name="connsiteX40" fmla="*/ 284719 w 488632"/>
                <a:gd name="connsiteY40" fmla="*/ 424124 h 677227"/>
                <a:gd name="connsiteX41" fmla="*/ 284291 w 488632"/>
                <a:gd name="connsiteY41" fmla="*/ 429697 h 677227"/>
                <a:gd name="connsiteX42" fmla="*/ 31831 w 488632"/>
                <a:gd name="connsiteY42" fmla="*/ 633293 h 677227"/>
                <a:gd name="connsiteX43" fmla="*/ 38260 w 488632"/>
                <a:gd name="connsiteY43" fmla="*/ 674441 h 677227"/>
                <a:gd name="connsiteX44" fmla="*/ 277861 w 488632"/>
                <a:gd name="connsiteY44" fmla="*/ 481560 h 677227"/>
                <a:gd name="connsiteX45" fmla="*/ 283862 w 488632"/>
                <a:gd name="connsiteY45" fmla="*/ 482417 h 677227"/>
                <a:gd name="connsiteX46" fmla="*/ 399591 w 488632"/>
                <a:gd name="connsiteY46" fmla="*/ 494419 h 677227"/>
                <a:gd name="connsiteX47" fmla="*/ 486602 w 488632"/>
                <a:gd name="connsiteY47" fmla="*/ 424124 h 677227"/>
                <a:gd name="connsiteX48" fmla="*/ 474172 w 488632"/>
                <a:gd name="connsiteY48" fmla="*/ 328541 h 677227"/>
                <a:gd name="connsiteX49" fmla="*/ 433024 w 488632"/>
                <a:gd name="connsiteY49" fmla="*/ 183237 h 677227"/>
                <a:gd name="connsiteX50" fmla="*/ 343870 w 488632"/>
                <a:gd name="connsiteY50" fmla="*/ 173379 h 677227"/>
                <a:gd name="connsiteX51" fmla="*/ 337869 w 488632"/>
                <a:gd name="connsiteY51" fmla="*/ 172950 h 677227"/>
                <a:gd name="connsiteX52" fmla="*/ 201137 w 488632"/>
                <a:gd name="connsiteY52" fmla="*/ 3215 h 677227"/>
                <a:gd name="connsiteX53" fmla="*/ 188707 w 488632"/>
                <a:gd name="connsiteY53" fmla="*/ 34933 h 677227"/>
                <a:gd name="connsiteX54" fmla="*/ 188279 w 488632"/>
                <a:gd name="connsiteY54" fmla="*/ 34933 h 677227"/>
                <a:gd name="connsiteX55" fmla="*/ 156989 w 488632"/>
                <a:gd name="connsiteY55" fmla="*/ 115514 h 677227"/>
                <a:gd name="connsiteX56" fmla="*/ 156989 w 488632"/>
                <a:gd name="connsiteY56" fmla="*/ 116800 h 67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88632" h="677227">
                  <a:moveTo>
                    <a:pt x="156989" y="116800"/>
                  </a:moveTo>
                  <a:cubicBezTo>
                    <a:pt x="175420" y="103513"/>
                    <a:pt x="200709" y="106513"/>
                    <a:pt x="215282" y="124516"/>
                  </a:cubicBezTo>
                  <a:cubicBezTo>
                    <a:pt x="230284" y="142946"/>
                    <a:pt x="227284" y="169950"/>
                    <a:pt x="208853" y="184952"/>
                  </a:cubicBezTo>
                  <a:cubicBezTo>
                    <a:pt x="190422" y="199954"/>
                    <a:pt x="163418" y="196953"/>
                    <a:pt x="148845" y="178522"/>
                  </a:cubicBezTo>
                  <a:cubicBezTo>
                    <a:pt x="140701" y="168235"/>
                    <a:pt x="138130" y="154948"/>
                    <a:pt x="140273" y="142946"/>
                  </a:cubicBezTo>
                  <a:lnTo>
                    <a:pt x="122699" y="121087"/>
                  </a:lnTo>
                  <a:lnTo>
                    <a:pt x="125699" y="113371"/>
                  </a:lnTo>
                  <a:lnTo>
                    <a:pt x="151417" y="46934"/>
                  </a:lnTo>
                  <a:cubicBezTo>
                    <a:pt x="142844" y="45649"/>
                    <a:pt x="134272" y="41791"/>
                    <a:pt x="127414" y="34933"/>
                  </a:cubicBezTo>
                  <a:cubicBezTo>
                    <a:pt x="122699" y="30218"/>
                    <a:pt x="118841" y="24217"/>
                    <a:pt x="117127" y="18217"/>
                  </a:cubicBezTo>
                  <a:cubicBezTo>
                    <a:pt x="117127" y="30647"/>
                    <a:pt x="111555" y="42648"/>
                    <a:pt x="101268" y="51221"/>
                  </a:cubicBezTo>
                  <a:cubicBezTo>
                    <a:pt x="82837" y="65794"/>
                    <a:pt x="56262" y="62794"/>
                    <a:pt x="41260" y="44791"/>
                  </a:cubicBezTo>
                  <a:lnTo>
                    <a:pt x="12114" y="41791"/>
                  </a:lnTo>
                  <a:cubicBezTo>
                    <a:pt x="1827" y="162234"/>
                    <a:pt x="541" y="284393"/>
                    <a:pt x="7827" y="407408"/>
                  </a:cubicBezTo>
                  <a:lnTo>
                    <a:pt x="21544" y="396264"/>
                  </a:lnTo>
                  <a:lnTo>
                    <a:pt x="31831" y="300680"/>
                  </a:lnTo>
                  <a:cubicBezTo>
                    <a:pt x="26258" y="298109"/>
                    <a:pt x="21115" y="294251"/>
                    <a:pt x="16829" y="289107"/>
                  </a:cubicBezTo>
                  <a:cubicBezTo>
                    <a:pt x="1827" y="270677"/>
                    <a:pt x="5256" y="243673"/>
                    <a:pt x="23687" y="228671"/>
                  </a:cubicBezTo>
                  <a:cubicBezTo>
                    <a:pt x="42117" y="213669"/>
                    <a:pt x="69121" y="216670"/>
                    <a:pt x="84123" y="235101"/>
                  </a:cubicBezTo>
                  <a:cubicBezTo>
                    <a:pt x="99125" y="253532"/>
                    <a:pt x="96124" y="280535"/>
                    <a:pt x="77693" y="295537"/>
                  </a:cubicBezTo>
                  <a:cubicBezTo>
                    <a:pt x="72979" y="299394"/>
                    <a:pt x="66978" y="301966"/>
                    <a:pt x="60977" y="303681"/>
                  </a:cubicBezTo>
                  <a:lnTo>
                    <a:pt x="50261" y="405265"/>
                  </a:lnTo>
                  <a:lnTo>
                    <a:pt x="49833" y="411266"/>
                  </a:lnTo>
                  <a:lnTo>
                    <a:pt x="10399" y="442984"/>
                  </a:lnTo>
                  <a:cubicBezTo>
                    <a:pt x="11685" y="459272"/>
                    <a:pt x="12971" y="475559"/>
                    <a:pt x="14686" y="491847"/>
                  </a:cubicBezTo>
                  <a:lnTo>
                    <a:pt x="114555" y="411266"/>
                  </a:lnTo>
                  <a:cubicBezTo>
                    <a:pt x="111555" y="396264"/>
                    <a:pt x="116698" y="380405"/>
                    <a:pt x="129557" y="370118"/>
                  </a:cubicBezTo>
                  <a:cubicBezTo>
                    <a:pt x="147988" y="355116"/>
                    <a:pt x="175420" y="358116"/>
                    <a:pt x="190422" y="376547"/>
                  </a:cubicBezTo>
                  <a:cubicBezTo>
                    <a:pt x="205424" y="394978"/>
                    <a:pt x="201995" y="422410"/>
                    <a:pt x="183564" y="436983"/>
                  </a:cubicBezTo>
                  <a:cubicBezTo>
                    <a:pt x="167705" y="449842"/>
                    <a:pt x="145416" y="448985"/>
                    <a:pt x="129986" y="436554"/>
                  </a:cubicBezTo>
                  <a:lnTo>
                    <a:pt x="18115" y="526994"/>
                  </a:lnTo>
                  <a:cubicBezTo>
                    <a:pt x="20686" y="550997"/>
                    <a:pt x="23687" y="575429"/>
                    <a:pt x="26687" y="599432"/>
                  </a:cubicBezTo>
                  <a:lnTo>
                    <a:pt x="256002" y="414695"/>
                  </a:lnTo>
                  <a:lnTo>
                    <a:pt x="265431" y="328541"/>
                  </a:lnTo>
                  <a:cubicBezTo>
                    <a:pt x="261574" y="325969"/>
                    <a:pt x="258145" y="323397"/>
                    <a:pt x="255144" y="319540"/>
                  </a:cubicBezTo>
                  <a:cubicBezTo>
                    <a:pt x="240142" y="301109"/>
                    <a:pt x="243143" y="274106"/>
                    <a:pt x="261574" y="259104"/>
                  </a:cubicBezTo>
                  <a:cubicBezTo>
                    <a:pt x="280004" y="244102"/>
                    <a:pt x="307008" y="247102"/>
                    <a:pt x="322010" y="265533"/>
                  </a:cubicBezTo>
                  <a:cubicBezTo>
                    <a:pt x="337011" y="283964"/>
                    <a:pt x="334011" y="310967"/>
                    <a:pt x="315580" y="325969"/>
                  </a:cubicBezTo>
                  <a:lnTo>
                    <a:pt x="315580" y="325969"/>
                  </a:lnTo>
                  <a:cubicBezTo>
                    <a:pt x="309151" y="331113"/>
                    <a:pt x="301864" y="334113"/>
                    <a:pt x="294149" y="334970"/>
                  </a:cubicBezTo>
                  <a:lnTo>
                    <a:pt x="284719" y="424124"/>
                  </a:lnTo>
                  <a:lnTo>
                    <a:pt x="284291" y="429697"/>
                  </a:lnTo>
                  <a:lnTo>
                    <a:pt x="31831" y="633293"/>
                  </a:lnTo>
                  <a:cubicBezTo>
                    <a:pt x="33974" y="647009"/>
                    <a:pt x="36117" y="660725"/>
                    <a:pt x="38260" y="674441"/>
                  </a:cubicBezTo>
                  <a:lnTo>
                    <a:pt x="277861" y="481560"/>
                  </a:lnTo>
                  <a:lnTo>
                    <a:pt x="283862" y="482417"/>
                  </a:lnTo>
                  <a:lnTo>
                    <a:pt x="399591" y="494419"/>
                  </a:lnTo>
                  <a:lnTo>
                    <a:pt x="486602" y="424124"/>
                  </a:lnTo>
                  <a:cubicBezTo>
                    <a:pt x="483173" y="392406"/>
                    <a:pt x="480172" y="360259"/>
                    <a:pt x="474172" y="328541"/>
                  </a:cubicBezTo>
                  <a:cubicBezTo>
                    <a:pt x="463027" y="279678"/>
                    <a:pt x="454026" y="229100"/>
                    <a:pt x="433024" y="183237"/>
                  </a:cubicBezTo>
                  <a:lnTo>
                    <a:pt x="343870" y="173379"/>
                  </a:lnTo>
                  <a:lnTo>
                    <a:pt x="337869" y="172950"/>
                  </a:lnTo>
                  <a:lnTo>
                    <a:pt x="201137" y="3215"/>
                  </a:lnTo>
                  <a:cubicBezTo>
                    <a:pt x="201566" y="14787"/>
                    <a:pt x="197280" y="25932"/>
                    <a:pt x="188707" y="34933"/>
                  </a:cubicBezTo>
                  <a:cubicBezTo>
                    <a:pt x="188707" y="34933"/>
                    <a:pt x="188707" y="34933"/>
                    <a:pt x="188279" y="34933"/>
                  </a:cubicBezTo>
                  <a:lnTo>
                    <a:pt x="156989" y="115514"/>
                  </a:lnTo>
                  <a:lnTo>
                    <a:pt x="156989" y="116800"/>
                  </a:ln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AD34DB05-022D-45BB-8183-3854356D4302}"/>
                </a:ext>
              </a:extLst>
            </p:cNvPr>
            <p:cNvSpPr/>
            <p:nvPr/>
          </p:nvSpPr>
          <p:spPr>
            <a:xfrm>
              <a:off x="5648730" y="596860"/>
              <a:ext cx="505778" cy="240030"/>
            </a:xfrm>
            <a:custGeom>
              <a:avLst/>
              <a:gdLst>
                <a:gd name="connsiteX0" fmla="*/ 504277 w 505777"/>
                <a:gd name="connsiteY0" fmla="*/ 237244 h 240030"/>
                <a:gd name="connsiteX1" fmla="*/ 504277 w 505777"/>
                <a:gd name="connsiteY1" fmla="*/ 190952 h 240030"/>
                <a:gd name="connsiteX2" fmla="*/ 444699 w 505777"/>
                <a:gd name="connsiteY2" fmla="*/ 131374 h 240030"/>
                <a:gd name="connsiteX3" fmla="*/ 310539 w 505777"/>
                <a:gd name="connsiteY3" fmla="*/ 131802 h 240030"/>
                <a:gd name="connsiteX4" fmla="*/ 304538 w 505777"/>
                <a:gd name="connsiteY4" fmla="*/ 131802 h 240030"/>
                <a:gd name="connsiteX5" fmla="*/ 175951 w 505777"/>
                <a:gd name="connsiteY5" fmla="*/ 3215 h 240030"/>
                <a:gd name="connsiteX6" fmla="*/ 3215 w 505777"/>
                <a:gd name="connsiteY6" fmla="*/ 3215 h 240030"/>
                <a:gd name="connsiteX7" fmla="*/ 8787 w 505777"/>
                <a:gd name="connsiteY7" fmla="*/ 37505 h 240030"/>
                <a:gd name="connsiteX8" fmla="*/ 153233 w 505777"/>
                <a:gd name="connsiteY8" fmla="*/ 37505 h 240030"/>
                <a:gd name="connsiteX9" fmla="*/ 157520 w 505777"/>
                <a:gd name="connsiteY9" fmla="*/ 37505 h 240030"/>
                <a:gd name="connsiteX10" fmla="*/ 289965 w 505777"/>
                <a:gd name="connsiteY10" fmla="*/ 169950 h 240030"/>
                <a:gd name="connsiteX11" fmla="*/ 418124 w 505777"/>
                <a:gd name="connsiteY11" fmla="*/ 170378 h 240030"/>
                <a:gd name="connsiteX12" fmla="*/ 421981 w 505777"/>
                <a:gd name="connsiteY12" fmla="*/ 170378 h 240030"/>
                <a:gd name="connsiteX13" fmla="*/ 483703 w 505777"/>
                <a:gd name="connsiteY13" fmla="*/ 232100 h 240030"/>
                <a:gd name="connsiteX14" fmla="*/ 483703 w 505777"/>
                <a:gd name="connsiteY14" fmla="*/ 234672 h 240030"/>
                <a:gd name="connsiteX15" fmla="*/ 504277 w 505777"/>
                <a:gd name="connsiteY15" fmla="*/ 237244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5777" h="240030">
                  <a:moveTo>
                    <a:pt x="504277" y="237244"/>
                  </a:moveTo>
                  <a:lnTo>
                    <a:pt x="504277" y="190952"/>
                  </a:lnTo>
                  <a:lnTo>
                    <a:pt x="444699" y="131374"/>
                  </a:lnTo>
                  <a:lnTo>
                    <a:pt x="310539" y="131802"/>
                  </a:lnTo>
                  <a:lnTo>
                    <a:pt x="304538" y="131802"/>
                  </a:lnTo>
                  <a:lnTo>
                    <a:pt x="175951" y="3215"/>
                  </a:lnTo>
                  <a:lnTo>
                    <a:pt x="3215" y="3215"/>
                  </a:lnTo>
                  <a:cubicBezTo>
                    <a:pt x="5358" y="14788"/>
                    <a:pt x="7072" y="26360"/>
                    <a:pt x="8787" y="37505"/>
                  </a:cubicBezTo>
                  <a:lnTo>
                    <a:pt x="153233" y="37505"/>
                  </a:lnTo>
                  <a:lnTo>
                    <a:pt x="157520" y="37505"/>
                  </a:lnTo>
                  <a:lnTo>
                    <a:pt x="289965" y="169950"/>
                  </a:lnTo>
                  <a:lnTo>
                    <a:pt x="418124" y="170378"/>
                  </a:lnTo>
                  <a:lnTo>
                    <a:pt x="421981" y="170378"/>
                  </a:lnTo>
                  <a:lnTo>
                    <a:pt x="483703" y="232100"/>
                  </a:lnTo>
                  <a:lnTo>
                    <a:pt x="483703" y="234672"/>
                  </a:lnTo>
                  <a:cubicBezTo>
                    <a:pt x="490561" y="235101"/>
                    <a:pt x="497419" y="236387"/>
                    <a:pt x="504277" y="237244"/>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FC1E5EB8-72CA-4E79-A871-BCED3BDCF18F}"/>
                </a:ext>
              </a:extLst>
            </p:cNvPr>
            <p:cNvSpPr/>
            <p:nvPr/>
          </p:nvSpPr>
          <p:spPr>
            <a:xfrm>
              <a:off x="5628584" y="437840"/>
              <a:ext cx="630079" cy="317183"/>
            </a:xfrm>
            <a:custGeom>
              <a:avLst/>
              <a:gdLst>
                <a:gd name="connsiteX0" fmla="*/ 630722 w 630078"/>
                <a:gd name="connsiteY0" fmla="*/ 238530 h 317182"/>
                <a:gd name="connsiteX1" fmla="*/ 630722 w 630078"/>
                <a:gd name="connsiteY1" fmla="*/ 238530 h 317182"/>
                <a:gd name="connsiteX2" fmla="*/ 602433 w 630078"/>
                <a:gd name="connsiteY2" fmla="*/ 228671 h 317182"/>
                <a:gd name="connsiteX3" fmla="*/ 599004 w 630078"/>
                <a:gd name="connsiteY3" fmla="*/ 225242 h 317182"/>
                <a:gd name="connsiteX4" fmla="*/ 586573 w 630078"/>
                <a:gd name="connsiteY4" fmla="*/ 200382 h 317182"/>
                <a:gd name="connsiteX5" fmla="*/ 440412 w 630078"/>
                <a:gd name="connsiteY5" fmla="*/ 54221 h 317182"/>
                <a:gd name="connsiteX6" fmla="*/ 302395 w 630078"/>
                <a:gd name="connsiteY6" fmla="*/ 54221 h 317182"/>
                <a:gd name="connsiteX7" fmla="*/ 295966 w 630078"/>
                <a:gd name="connsiteY7" fmla="*/ 54221 h 317182"/>
                <a:gd name="connsiteX8" fmla="*/ 245816 w 630078"/>
                <a:gd name="connsiteY8" fmla="*/ 3643 h 317182"/>
                <a:gd name="connsiteX9" fmla="*/ 3215 w 630078"/>
                <a:gd name="connsiteY9" fmla="*/ 3215 h 317182"/>
                <a:gd name="connsiteX10" fmla="*/ 6644 w 630078"/>
                <a:gd name="connsiteY10" fmla="*/ 32790 h 317182"/>
                <a:gd name="connsiteX11" fmla="*/ 218813 w 630078"/>
                <a:gd name="connsiteY11" fmla="*/ 32790 h 317182"/>
                <a:gd name="connsiteX12" fmla="*/ 222671 w 630078"/>
                <a:gd name="connsiteY12" fmla="*/ 32790 h 317182"/>
                <a:gd name="connsiteX13" fmla="*/ 281392 w 630078"/>
                <a:gd name="connsiteY13" fmla="*/ 91511 h 317182"/>
                <a:gd name="connsiteX14" fmla="*/ 439555 w 630078"/>
                <a:gd name="connsiteY14" fmla="*/ 91511 h 317182"/>
                <a:gd name="connsiteX15" fmla="*/ 443841 w 630078"/>
                <a:gd name="connsiteY15" fmla="*/ 91083 h 317182"/>
                <a:gd name="connsiteX16" fmla="*/ 520136 w 630078"/>
                <a:gd name="connsiteY16" fmla="*/ 167378 h 317182"/>
                <a:gd name="connsiteX17" fmla="*/ 520136 w 630078"/>
                <a:gd name="connsiteY17" fmla="*/ 171664 h 317182"/>
                <a:gd name="connsiteX18" fmla="*/ 520136 w 630078"/>
                <a:gd name="connsiteY18" fmla="*/ 226957 h 317182"/>
                <a:gd name="connsiteX19" fmla="*/ 611005 w 630078"/>
                <a:gd name="connsiteY19" fmla="*/ 317825 h 317182"/>
                <a:gd name="connsiteX20" fmla="*/ 630722 w 630078"/>
                <a:gd name="connsiteY20" fmla="*/ 238530 h 31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0078" h="317182">
                  <a:moveTo>
                    <a:pt x="630722" y="238530"/>
                  </a:moveTo>
                  <a:lnTo>
                    <a:pt x="630722" y="238530"/>
                  </a:lnTo>
                  <a:cubicBezTo>
                    <a:pt x="620435" y="238530"/>
                    <a:pt x="610576" y="235101"/>
                    <a:pt x="602433" y="228671"/>
                  </a:cubicBezTo>
                  <a:cubicBezTo>
                    <a:pt x="601147" y="227814"/>
                    <a:pt x="600289" y="226528"/>
                    <a:pt x="599004" y="225242"/>
                  </a:cubicBezTo>
                  <a:cubicBezTo>
                    <a:pt x="592146" y="218384"/>
                    <a:pt x="587859" y="209383"/>
                    <a:pt x="586573" y="200382"/>
                  </a:cubicBezTo>
                  <a:lnTo>
                    <a:pt x="440412" y="54221"/>
                  </a:lnTo>
                  <a:lnTo>
                    <a:pt x="302395" y="54221"/>
                  </a:lnTo>
                  <a:lnTo>
                    <a:pt x="295966" y="54221"/>
                  </a:lnTo>
                  <a:lnTo>
                    <a:pt x="245816" y="3643"/>
                  </a:lnTo>
                  <a:lnTo>
                    <a:pt x="3215" y="3215"/>
                  </a:lnTo>
                  <a:cubicBezTo>
                    <a:pt x="4501" y="13073"/>
                    <a:pt x="5358" y="22931"/>
                    <a:pt x="6644" y="32790"/>
                  </a:cubicBezTo>
                  <a:lnTo>
                    <a:pt x="218813" y="32790"/>
                  </a:lnTo>
                  <a:lnTo>
                    <a:pt x="222671" y="32790"/>
                  </a:lnTo>
                  <a:lnTo>
                    <a:pt x="281392" y="91511"/>
                  </a:lnTo>
                  <a:lnTo>
                    <a:pt x="439555" y="91511"/>
                  </a:lnTo>
                  <a:lnTo>
                    <a:pt x="443841" y="91083"/>
                  </a:lnTo>
                  <a:lnTo>
                    <a:pt x="520136" y="167378"/>
                  </a:lnTo>
                  <a:lnTo>
                    <a:pt x="520136" y="171664"/>
                  </a:lnTo>
                  <a:lnTo>
                    <a:pt x="520136" y="226957"/>
                  </a:lnTo>
                  <a:lnTo>
                    <a:pt x="611005" y="317825"/>
                  </a:lnTo>
                  <a:cubicBezTo>
                    <a:pt x="618720" y="292108"/>
                    <a:pt x="624292" y="265105"/>
                    <a:pt x="630722" y="238530"/>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7F37D9E5-B436-4034-AA21-471D7AD215D7}"/>
                </a:ext>
              </a:extLst>
            </p:cNvPr>
            <p:cNvSpPr/>
            <p:nvPr/>
          </p:nvSpPr>
          <p:spPr>
            <a:xfrm>
              <a:off x="6241947" y="1152787"/>
              <a:ext cx="111443" cy="77153"/>
            </a:xfrm>
            <a:custGeom>
              <a:avLst/>
              <a:gdLst>
                <a:gd name="connsiteX0" fmla="*/ 82082 w 111442"/>
                <a:gd name="connsiteY0" fmla="*/ 10930 h 77152"/>
                <a:gd name="connsiteX1" fmla="*/ 11359 w 111442"/>
                <a:gd name="connsiteY1" fmla="*/ 3215 h 77152"/>
                <a:gd name="connsiteX2" fmla="*/ 3215 w 111442"/>
                <a:gd name="connsiteY2" fmla="*/ 76081 h 77152"/>
                <a:gd name="connsiteX3" fmla="*/ 20360 w 111442"/>
                <a:gd name="connsiteY3" fmla="*/ 77795 h 77152"/>
                <a:gd name="connsiteX4" fmla="*/ 36219 w 111442"/>
                <a:gd name="connsiteY4" fmla="*/ 47792 h 77152"/>
                <a:gd name="connsiteX5" fmla="*/ 96655 w 111442"/>
                <a:gd name="connsiteY5" fmla="*/ 54221 h 77152"/>
                <a:gd name="connsiteX6" fmla="*/ 103942 w 111442"/>
                <a:gd name="connsiteY6" fmla="*/ 67937 h 77152"/>
                <a:gd name="connsiteX7" fmla="*/ 110371 w 111442"/>
                <a:gd name="connsiteY7" fmla="*/ 45649 h 77152"/>
                <a:gd name="connsiteX8" fmla="*/ 82082 w 111442"/>
                <a:gd name="connsiteY8" fmla="*/ 10930 h 77152"/>
                <a:gd name="connsiteX9" fmla="*/ 82082 w 111442"/>
                <a:gd name="connsiteY9" fmla="*/ 10930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 h="77152">
                  <a:moveTo>
                    <a:pt x="82082" y="10930"/>
                  </a:moveTo>
                  <a:lnTo>
                    <a:pt x="11359" y="3215"/>
                  </a:lnTo>
                  <a:cubicBezTo>
                    <a:pt x="8358" y="27646"/>
                    <a:pt x="5358" y="51649"/>
                    <a:pt x="3215" y="76081"/>
                  </a:cubicBezTo>
                  <a:lnTo>
                    <a:pt x="20360" y="77795"/>
                  </a:lnTo>
                  <a:cubicBezTo>
                    <a:pt x="21217" y="66222"/>
                    <a:pt x="26361" y="55507"/>
                    <a:pt x="36219" y="47792"/>
                  </a:cubicBezTo>
                  <a:cubicBezTo>
                    <a:pt x="54650" y="32790"/>
                    <a:pt x="81653" y="35790"/>
                    <a:pt x="96655" y="54221"/>
                  </a:cubicBezTo>
                  <a:cubicBezTo>
                    <a:pt x="100084" y="58507"/>
                    <a:pt x="102227" y="62794"/>
                    <a:pt x="103942" y="67937"/>
                  </a:cubicBezTo>
                  <a:cubicBezTo>
                    <a:pt x="103942" y="60222"/>
                    <a:pt x="106085" y="52507"/>
                    <a:pt x="110371" y="45649"/>
                  </a:cubicBezTo>
                  <a:lnTo>
                    <a:pt x="82082" y="10930"/>
                  </a:lnTo>
                  <a:lnTo>
                    <a:pt x="82082" y="10930"/>
                  </a:ln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95C68CB3-AE41-44E7-8CE2-A1EAE900B970}"/>
                </a:ext>
              </a:extLst>
            </p:cNvPr>
            <p:cNvSpPr/>
            <p:nvPr/>
          </p:nvSpPr>
          <p:spPr>
            <a:xfrm>
              <a:off x="5656874" y="650438"/>
              <a:ext cx="450056" cy="201454"/>
            </a:xfrm>
            <a:custGeom>
              <a:avLst/>
              <a:gdLst>
                <a:gd name="connsiteX0" fmla="*/ 277963 w 450056"/>
                <a:gd name="connsiteY0" fmla="*/ 136088 h 201453"/>
                <a:gd name="connsiteX1" fmla="*/ 277963 w 450056"/>
                <a:gd name="connsiteY1" fmla="*/ 136088 h 201453"/>
                <a:gd name="connsiteX2" fmla="*/ 273677 w 450056"/>
                <a:gd name="connsiteY2" fmla="*/ 135660 h 201453"/>
                <a:gd name="connsiteX3" fmla="*/ 141232 w 450056"/>
                <a:gd name="connsiteY3" fmla="*/ 3215 h 201453"/>
                <a:gd name="connsiteX4" fmla="*/ 3215 w 450056"/>
                <a:gd name="connsiteY4" fmla="*/ 3215 h 201453"/>
                <a:gd name="connsiteX5" fmla="*/ 3215 w 450056"/>
                <a:gd name="connsiteY5" fmla="*/ 4072 h 201453"/>
                <a:gd name="connsiteX6" fmla="*/ 4501 w 450056"/>
                <a:gd name="connsiteY6" fmla="*/ 28075 h 201453"/>
                <a:gd name="connsiteX7" fmla="*/ 112943 w 450056"/>
                <a:gd name="connsiteY7" fmla="*/ 28075 h 201453"/>
                <a:gd name="connsiteX8" fmla="*/ 120658 w 450056"/>
                <a:gd name="connsiteY8" fmla="*/ 28075 h 201453"/>
                <a:gd name="connsiteX9" fmla="*/ 281392 w 450056"/>
                <a:gd name="connsiteY9" fmla="*/ 188809 h 201453"/>
                <a:gd name="connsiteX10" fmla="*/ 322969 w 450056"/>
                <a:gd name="connsiteY10" fmla="*/ 188809 h 201453"/>
                <a:gd name="connsiteX11" fmla="*/ 332827 w 450056"/>
                <a:gd name="connsiteY11" fmla="*/ 172950 h 201453"/>
                <a:gd name="connsiteX12" fmla="*/ 393692 w 450056"/>
                <a:gd name="connsiteY12" fmla="*/ 172950 h 201453"/>
                <a:gd name="connsiteX13" fmla="*/ 406122 w 450056"/>
                <a:gd name="connsiteY13" fmla="*/ 199096 h 201453"/>
                <a:gd name="connsiteX14" fmla="*/ 415552 w 450056"/>
                <a:gd name="connsiteY14" fmla="*/ 187095 h 201453"/>
                <a:gd name="connsiteX15" fmla="*/ 446842 w 450056"/>
                <a:gd name="connsiteY15" fmla="*/ 177665 h 201453"/>
                <a:gd name="connsiteX16" fmla="*/ 405265 w 450056"/>
                <a:gd name="connsiteY16" fmla="*/ 136088 h 201453"/>
                <a:gd name="connsiteX17" fmla="*/ 277963 w 450056"/>
                <a:gd name="connsiteY17" fmla="*/ 136088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0056" h="201453">
                  <a:moveTo>
                    <a:pt x="277963" y="136088"/>
                  </a:moveTo>
                  <a:lnTo>
                    <a:pt x="277963" y="136088"/>
                  </a:lnTo>
                  <a:lnTo>
                    <a:pt x="273677" y="135660"/>
                  </a:lnTo>
                  <a:lnTo>
                    <a:pt x="141232" y="3215"/>
                  </a:lnTo>
                  <a:lnTo>
                    <a:pt x="3215" y="3215"/>
                  </a:lnTo>
                  <a:cubicBezTo>
                    <a:pt x="3215" y="3215"/>
                    <a:pt x="3215" y="3643"/>
                    <a:pt x="3215" y="4072"/>
                  </a:cubicBezTo>
                  <a:cubicBezTo>
                    <a:pt x="4501" y="11787"/>
                    <a:pt x="4501" y="19931"/>
                    <a:pt x="4501" y="28075"/>
                  </a:cubicBezTo>
                  <a:lnTo>
                    <a:pt x="112943" y="28075"/>
                  </a:lnTo>
                  <a:lnTo>
                    <a:pt x="120658" y="28075"/>
                  </a:lnTo>
                  <a:lnTo>
                    <a:pt x="281392" y="188809"/>
                  </a:lnTo>
                  <a:lnTo>
                    <a:pt x="322969" y="188809"/>
                  </a:lnTo>
                  <a:cubicBezTo>
                    <a:pt x="325112" y="183237"/>
                    <a:pt x="328113" y="177665"/>
                    <a:pt x="332827" y="172950"/>
                  </a:cubicBezTo>
                  <a:cubicBezTo>
                    <a:pt x="349544" y="156234"/>
                    <a:pt x="376976" y="156234"/>
                    <a:pt x="393692" y="172950"/>
                  </a:cubicBezTo>
                  <a:cubicBezTo>
                    <a:pt x="400979" y="180237"/>
                    <a:pt x="405265" y="189667"/>
                    <a:pt x="406122" y="199096"/>
                  </a:cubicBezTo>
                  <a:cubicBezTo>
                    <a:pt x="408694" y="194810"/>
                    <a:pt x="412123" y="190524"/>
                    <a:pt x="415552" y="187095"/>
                  </a:cubicBezTo>
                  <a:cubicBezTo>
                    <a:pt x="424553" y="179380"/>
                    <a:pt x="435697" y="177236"/>
                    <a:pt x="446842" y="177665"/>
                  </a:cubicBezTo>
                  <a:lnTo>
                    <a:pt x="405265" y="136088"/>
                  </a:lnTo>
                  <a:lnTo>
                    <a:pt x="277963" y="136088"/>
                  </a:ln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88477DF7-7EAD-44FE-A826-A545C81E0095}"/>
                </a:ext>
              </a:extLst>
            </p:cNvPr>
            <p:cNvSpPr/>
            <p:nvPr/>
          </p:nvSpPr>
          <p:spPr>
            <a:xfrm>
              <a:off x="7523964" y="3343918"/>
              <a:ext cx="98584" cy="162878"/>
            </a:xfrm>
            <a:custGeom>
              <a:avLst/>
              <a:gdLst>
                <a:gd name="connsiteX0" fmla="*/ 3215 w 98583"/>
                <a:gd name="connsiteY0" fmla="*/ 162234 h 162877"/>
                <a:gd name="connsiteX1" fmla="*/ 91083 w 98583"/>
                <a:gd name="connsiteY1" fmla="*/ 91511 h 162877"/>
                <a:gd name="connsiteX2" fmla="*/ 95369 w 98583"/>
                <a:gd name="connsiteY2" fmla="*/ 52935 h 162877"/>
                <a:gd name="connsiteX3" fmla="*/ 95369 w 98583"/>
                <a:gd name="connsiteY3" fmla="*/ 52935 h 162877"/>
                <a:gd name="connsiteX4" fmla="*/ 81224 w 98583"/>
                <a:gd name="connsiteY4" fmla="*/ 3215 h 162877"/>
                <a:gd name="connsiteX5" fmla="*/ 73081 w 98583"/>
                <a:gd name="connsiteY5" fmla="*/ 77795 h 162877"/>
                <a:gd name="connsiteX6" fmla="*/ 72223 w 98583"/>
                <a:gd name="connsiteY6" fmla="*/ 85939 h 162877"/>
                <a:gd name="connsiteX7" fmla="*/ 8358 w 98583"/>
                <a:gd name="connsiteY7" fmla="*/ 137374 h 162877"/>
                <a:gd name="connsiteX8" fmla="*/ 3215 w 98583"/>
                <a:gd name="connsiteY8" fmla="*/ 162234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83" h="162877">
                  <a:moveTo>
                    <a:pt x="3215" y="162234"/>
                  </a:moveTo>
                  <a:lnTo>
                    <a:pt x="91083" y="91511"/>
                  </a:lnTo>
                  <a:lnTo>
                    <a:pt x="95369" y="52935"/>
                  </a:lnTo>
                  <a:lnTo>
                    <a:pt x="95369" y="52935"/>
                  </a:lnTo>
                  <a:cubicBezTo>
                    <a:pt x="90654" y="36647"/>
                    <a:pt x="85939" y="19931"/>
                    <a:pt x="81224" y="3215"/>
                  </a:cubicBezTo>
                  <a:lnTo>
                    <a:pt x="73081" y="77795"/>
                  </a:lnTo>
                  <a:lnTo>
                    <a:pt x="72223" y="85939"/>
                  </a:lnTo>
                  <a:lnTo>
                    <a:pt x="8358" y="137374"/>
                  </a:lnTo>
                  <a:cubicBezTo>
                    <a:pt x="7072" y="145518"/>
                    <a:pt x="4929" y="154090"/>
                    <a:pt x="3215" y="162234"/>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00D6C947-8CFD-4CAE-BE4A-ED7CEA165273}"/>
                </a:ext>
              </a:extLst>
            </p:cNvPr>
            <p:cNvSpPr/>
            <p:nvPr/>
          </p:nvSpPr>
          <p:spPr>
            <a:xfrm>
              <a:off x="6505123" y="4784955"/>
              <a:ext cx="514350" cy="227171"/>
            </a:xfrm>
            <a:custGeom>
              <a:avLst/>
              <a:gdLst>
                <a:gd name="connsiteX0" fmla="*/ 513279 w 514350"/>
                <a:gd name="connsiteY0" fmla="*/ 183666 h 227171"/>
                <a:gd name="connsiteX1" fmla="*/ 513279 w 514350"/>
                <a:gd name="connsiteY1" fmla="*/ 183666 h 227171"/>
                <a:gd name="connsiteX2" fmla="*/ 502991 w 514350"/>
                <a:gd name="connsiteY2" fmla="*/ 160949 h 227171"/>
                <a:gd name="connsiteX3" fmla="*/ 285678 w 514350"/>
                <a:gd name="connsiteY3" fmla="*/ 198668 h 227171"/>
                <a:gd name="connsiteX4" fmla="*/ 281392 w 514350"/>
                <a:gd name="connsiteY4" fmla="*/ 199097 h 227171"/>
                <a:gd name="connsiteX5" fmla="*/ 3215 w 514350"/>
                <a:gd name="connsiteY5" fmla="*/ 3215 h 227171"/>
                <a:gd name="connsiteX6" fmla="*/ 21646 w 514350"/>
                <a:gd name="connsiteY6" fmla="*/ 55936 h 227171"/>
                <a:gd name="connsiteX7" fmla="*/ 265105 w 514350"/>
                <a:gd name="connsiteY7" fmla="*/ 227386 h 227171"/>
                <a:gd name="connsiteX8" fmla="*/ 513279 w 514350"/>
                <a:gd name="connsiteY8" fmla="*/ 183666 h 22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350" h="227171">
                  <a:moveTo>
                    <a:pt x="513279" y="183666"/>
                  </a:moveTo>
                  <a:lnTo>
                    <a:pt x="513279" y="183666"/>
                  </a:lnTo>
                  <a:cubicBezTo>
                    <a:pt x="509850" y="175951"/>
                    <a:pt x="506420" y="168235"/>
                    <a:pt x="502991" y="160949"/>
                  </a:cubicBezTo>
                  <a:lnTo>
                    <a:pt x="285678" y="198668"/>
                  </a:lnTo>
                  <a:lnTo>
                    <a:pt x="281392" y="199097"/>
                  </a:lnTo>
                  <a:lnTo>
                    <a:pt x="3215" y="3215"/>
                  </a:lnTo>
                  <a:cubicBezTo>
                    <a:pt x="9215" y="20788"/>
                    <a:pt x="15216" y="38362"/>
                    <a:pt x="21646" y="55936"/>
                  </a:cubicBezTo>
                  <a:lnTo>
                    <a:pt x="265105" y="227386"/>
                  </a:lnTo>
                  <a:lnTo>
                    <a:pt x="513279" y="183666"/>
                  </a:ln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0EECEAC2-C3ED-4252-ACB2-039B4060DE07}"/>
                </a:ext>
              </a:extLst>
            </p:cNvPr>
            <p:cNvSpPr/>
            <p:nvPr/>
          </p:nvSpPr>
          <p:spPr>
            <a:xfrm>
              <a:off x="5867329" y="3702248"/>
              <a:ext cx="25718" cy="38576"/>
            </a:xfrm>
            <a:custGeom>
              <a:avLst/>
              <a:gdLst>
                <a:gd name="connsiteX0" fmla="*/ 10073 w 25717"/>
                <a:gd name="connsiteY0" fmla="*/ 3215 h 38576"/>
                <a:gd name="connsiteX1" fmla="*/ 3215 w 25717"/>
                <a:gd name="connsiteY1" fmla="*/ 10073 h 38576"/>
                <a:gd name="connsiteX2" fmla="*/ 15216 w 25717"/>
                <a:gd name="connsiteY2" fmla="*/ 37505 h 38576"/>
                <a:gd name="connsiteX3" fmla="*/ 25075 w 25717"/>
                <a:gd name="connsiteY3" fmla="*/ 27646 h 38576"/>
                <a:gd name="connsiteX4" fmla="*/ 10073 w 25717"/>
                <a:gd name="connsiteY4" fmla="*/ 3215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 h="38576">
                  <a:moveTo>
                    <a:pt x="10073" y="3215"/>
                  </a:moveTo>
                  <a:lnTo>
                    <a:pt x="3215" y="10073"/>
                  </a:lnTo>
                  <a:cubicBezTo>
                    <a:pt x="7072" y="19074"/>
                    <a:pt x="11359" y="28075"/>
                    <a:pt x="15216" y="37505"/>
                  </a:cubicBezTo>
                  <a:cubicBezTo>
                    <a:pt x="18217" y="34076"/>
                    <a:pt x="21646" y="31075"/>
                    <a:pt x="25075" y="27646"/>
                  </a:cubicBezTo>
                  <a:cubicBezTo>
                    <a:pt x="19931" y="19502"/>
                    <a:pt x="14788" y="11359"/>
                    <a:pt x="10073" y="3215"/>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ACA3FE07-9C8E-48D7-AC41-58BF91547E85}"/>
                </a:ext>
              </a:extLst>
            </p:cNvPr>
            <p:cNvSpPr/>
            <p:nvPr/>
          </p:nvSpPr>
          <p:spPr>
            <a:xfrm>
              <a:off x="5749028" y="3576233"/>
              <a:ext cx="68580" cy="47149"/>
            </a:xfrm>
            <a:custGeom>
              <a:avLst/>
              <a:gdLst>
                <a:gd name="connsiteX0" fmla="*/ 3215 w 68580"/>
                <a:gd name="connsiteY0" fmla="*/ 41791 h 47148"/>
                <a:gd name="connsiteX1" fmla="*/ 67080 w 68580"/>
                <a:gd name="connsiteY1" fmla="*/ 41791 h 47148"/>
                <a:gd name="connsiteX2" fmla="*/ 68794 w 68580"/>
                <a:gd name="connsiteY2" fmla="*/ 41362 h 47148"/>
                <a:gd name="connsiteX3" fmla="*/ 41791 w 68580"/>
                <a:gd name="connsiteY3" fmla="*/ 3215 h 47148"/>
                <a:gd name="connsiteX4" fmla="*/ 3215 w 68580"/>
                <a:gd name="connsiteY4" fmla="*/ 41791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47148">
                  <a:moveTo>
                    <a:pt x="3215" y="41791"/>
                  </a:moveTo>
                  <a:cubicBezTo>
                    <a:pt x="24646" y="44791"/>
                    <a:pt x="46077" y="47792"/>
                    <a:pt x="67080" y="41791"/>
                  </a:cubicBezTo>
                  <a:cubicBezTo>
                    <a:pt x="67508" y="41791"/>
                    <a:pt x="68366" y="41362"/>
                    <a:pt x="68794" y="41362"/>
                  </a:cubicBezTo>
                  <a:cubicBezTo>
                    <a:pt x="59793" y="28504"/>
                    <a:pt x="50792" y="15645"/>
                    <a:pt x="41791" y="3215"/>
                  </a:cubicBezTo>
                  <a:lnTo>
                    <a:pt x="3215" y="41791"/>
                  </a:ln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A1AA5974-22F5-441F-8BEC-DCABD05EF66B}"/>
                </a:ext>
              </a:extLst>
            </p:cNvPr>
            <p:cNvSpPr/>
            <p:nvPr/>
          </p:nvSpPr>
          <p:spPr>
            <a:xfrm>
              <a:off x="5803035" y="2917007"/>
              <a:ext cx="630079" cy="732949"/>
            </a:xfrm>
            <a:custGeom>
              <a:avLst/>
              <a:gdLst>
                <a:gd name="connsiteX0" fmla="*/ 309253 w 630078"/>
                <a:gd name="connsiteY0" fmla="*/ 488847 h 732948"/>
                <a:gd name="connsiteX1" fmla="*/ 309253 w 630078"/>
                <a:gd name="connsiteY1" fmla="*/ 488847 h 732948"/>
                <a:gd name="connsiteX2" fmla="*/ 347829 w 630078"/>
                <a:gd name="connsiteY2" fmla="*/ 488847 h 732948"/>
                <a:gd name="connsiteX3" fmla="*/ 513279 w 630078"/>
                <a:gd name="connsiteY3" fmla="*/ 323398 h 732948"/>
                <a:gd name="connsiteX4" fmla="*/ 513279 w 630078"/>
                <a:gd name="connsiteY4" fmla="*/ 200382 h 732948"/>
                <a:gd name="connsiteX5" fmla="*/ 513279 w 630078"/>
                <a:gd name="connsiteY5" fmla="*/ 196525 h 732948"/>
                <a:gd name="connsiteX6" fmla="*/ 630722 w 630078"/>
                <a:gd name="connsiteY6" fmla="*/ 79081 h 732948"/>
                <a:gd name="connsiteX7" fmla="*/ 626436 w 630078"/>
                <a:gd name="connsiteY7" fmla="*/ 26361 h 732948"/>
                <a:gd name="connsiteX8" fmla="*/ 621721 w 630078"/>
                <a:gd name="connsiteY8" fmla="*/ 31933 h 732948"/>
                <a:gd name="connsiteX9" fmla="*/ 560856 w 630078"/>
                <a:gd name="connsiteY9" fmla="*/ 31933 h 732948"/>
                <a:gd name="connsiteX10" fmla="*/ 548855 w 630078"/>
                <a:gd name="connsiteY10" fmla="*/ 3215 h 732948"/>
                <a:gd name="connsiteX11" fmla="*/ 472559 w 630078"/>
                <a:gd name="connsiteY11" fmla="*/ 3215 h 732948"/>
                <a:gd name="connsiteX12" fmla="*/ 382548 w 630078"/>
                <a:gd name="connsiteY12" fmla="*/ 93226 h 732948"/>
                <a:gd name="connsiteX13" fmla="*/ 382548 w 630078"/>
                <a:gd name="connsiteY13" fmla="*/ 144232 h 732948"/>
                <a:gd name="connsiteX14" fmla="*/ 445984 w 630078"/>
                <a:gd name="connsiteY14" fmla="*/ 207669 h 732948"/>
                <a:gd name="connsiteX15" fmla="*/ 445984 w 630078"/>
                <a:gd name="connsiteY15" fmla="*/ 211527 h 732948"/>
                <a:gd name="connsiteX16" fmla="*/ 445984 w 630078"/>
                <a:gd name="connsiteY16" fmla="*/ 285679 h 732948"/>
                <a:gd name="connsiteX17" fmla="*/ 445984 w 630078"/>
                <a:gd name="connsiteY17" fmla="*/ 289536 h 732948"/>
                <a:gd name="connsiteX18" fmla="*/ 370975 w 630078"/>
                <a:gd name="connsiteY18" fmla="*/ 364546 h 732948"/>
                <a:gd name="connsiteX19" fmla="*/ 365403 w 630078"/>
                <a:gd name="connsiteY19" fmla="*/ 363260 h 732948"/>
                <a:gd name="connsiteX20" fmla="*/ 304110 w 630078"/>
                <a:gd name="connsiteY20" fmla="*/ 346543 h 732948"/>
                <a:gd name="connsiteX21" fmla="*/ 3215 w 630078"/>
                <a:gd name="connsiteY21" fmla="*/ 647438 h 732948"/>
                <a:gd name="connsiteX22" fmla="*/ 37076 w 630078"/>
                <a:gd name="connsiteY22" fmla="*/ 695016 h 732948"/>
                <a:gd name="connsiteX23" fmla="*/ 318254 w 630078"/>
                <a:gd name="connsiteY23" fmla="*/ 413837 h 732948"/>
                <a:gd name="connsiteX24" fmla="*/ 322540 w 630078"/>
                <a:gd name="connsiteY24" fmla="*/ 413409 h 732948"/>
                <a:gd name="connsiteX25" fmla="*/ 371404 w 630078"/>
                <a:gd name="connsiteY25" fmla="*/ 413837 h 732948"/>
                <a:gd name="connsiteX26" fmla="*/ 478131 w 630078"/>
                <a:gd name="connsiteY26" fmla="*/ 307110 h 732948"/>
                <a:gd name="connsiteX27" fmla="*/ 478560 w 630078"/>
                <a:gd name="connsiteY27" fmla="*/ 157948 h 732948"/>
                <a:gd name="connsiteX28" fmla="*/ 442127 w 630078"/>
                <a:gd name="connsiteY28" fmla="*/ 145947 h 732948"/>
                <a:gd name="connsiteX29" fmla="*/ 442127 w 630078"/>
                <a:gd name="connsiteY29" fmla="*/ 85511 h 732948"/>
                <a:gd name="connsiteX30" fmla="*/ 502563 w 630078"/>
                <a:gd name="connsiteY30" fmla="*/ 85511 h 732948"/>
                <a:gd name="connsiteX31" fmla="*/ 502563 w 630078"/>
                <a:gd name="connsiteY31" fmla="*/ 146376 h 732948"/>
                <a:gd name="connsiteX32" fmla="*/ 497848 w 630078"/>
                <a:gd name="connsiteY32" fmla="*/ 150662 h 732948"/>
                <a:gd name="connsiteX33" fmla="*/ 497848 w 630078"/>
                <a:gd name="connsiteY33" fmla="*/ 314825 h 732948"/>
                <a:gd name="connsiteX34" fmla="*/ 379548 w 630078"/>
                <a:gd name="connsiteY34" fmla="*/ 433126 h 732948"/>
                <a:gd name="connsiteX35" fmla="*/ 375690 w 630078"/>
                <a:gd name="connsiteY35" fmla="*/ 433126 h 732948"/>
                <a:gd name="connsiteX36" fmla="*/ 326398 w 630078"/>
                <a:gd name="connsiteY36" fmla="*/ 433126 h 732948"/>
                <a:gd name="connsiteX37" fmla="*/ 48220 w 630078"/>
                <a:gd name="connsiteY37" fmla="*/ 711303 h 732948"/>
                <a:gd name="connsiteX38" fmla="*/ 62365 w 630078"/>
                <a:gd name="connsiteY38" fmla="*/ 731877 h 732948"/>
                <a:gd name="connsiteX39" fmla="*/ 305395 w 630078"/>
                <a:gd name="connsiteY39" fmla="*/ 488847 h 732948"/>
                <a:gd name="connsiteX40" fmla="*/ 309253 w 630078"/>
                <a:gd name="connsiteY40" fmla="*/ 488847 h 73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0078" h="732948">
                  <a:moveTo>
                    <a:pt x="309253" y="488847"/>
                  </a:moveTo>
                  <a:lnTo>
                    <a:pt x="309253" y="488847"/>
                  </a:lnTo>
                  <a:lnTo>
                    <a:pt x="347829" y="488847"/>
                  </a:lnTo>
                  <a:lnTo>
                    <a:pt x="513279" y="323398"/>
                  </a:lnTo>
                  <a:lnTo>
                    <a:pt x="513279" y="200382"/>
                  </a:lnTo>
                  <a:lnTo>
                    <a:pt x="513279" y="196525"/>
                  </a:lnTo>
                  <a:lnTo>
                    <a:pt x="630722" y="79081"/>
                  </a:lnTo>
                  <a:cubicBezTo>
                    <a:pt x="629865" y="61508"/>
                    <a:pt x="629007" y="43934"/>
                    <a:pt x="626436" y="26361"/>
                  </a:cubicBezTo>
                  <a:cubicBezTo>
                    <a:pt x="625150" y="28504"/>
                    <a:pt x="623435" y="30218"/>
                    <a:pt x="621721" y="31933"/>
                  </a:cubicBezTo>
                  <a:cubicBezTo>
                    <a:pt x="605004" y="48649"/>
                    <a:pt x="577572" y="48649"/>
                    <a:pt x="560856" y="31933"/>
                  </a:cubicBezTo>
                  <a:cubicBezTo>
                    <a:pt x="552712" y="23789"/>
                    <a:pt x="549283" y="13930"/>
                    <a:pt x="548855" y="3215"/>
                  </a:cubicBezTo>
                  <a:lnTo>
                    <a:pt x="472559" y="3215"/>
                  </a:lnTo>
                  <a:lnTo>
                    <a:pt x="382548" y="93226"/>
                  </a:lnTo>
                  <a:lnTo>
                    <a:pt x="382548" y="144232"/>
                  </a:lnTo>
                  <a:lnTo>
                    <a:pt x="445984" y="207669"/>
                  </a:lnTo>
                  <a:lnTo>
                    <a:pt x="445984" y="211527"/>
                  </a:lnTo>
                  <a:lnTo>
                    <a:pt x="445984" y="285679"/>
                  </a:lnTo>
                  <a:lnTo>
                    <a:pt x="445984" y="289536"/>
                  </a:lnTo>
                  <a:lnTo>
                    <a:pt x="370975" y="364546"/>
                  </a:lnTo>
                  <a:lnTo>
                    <a:pt x="365403" y="363260"/>
                  </a:lnTo>
                  <a:lnTo>
                    <a:pt x="304110" y="346543"/>
                  </a:lnTo>
                  <a:lnTo>
                    <a:pt x="3215" y="647438"/>
                  </a:lnTo>
                  <a:cubicBezTo>
                    <a:pt x="14788" y="663297"/>
                    <a:pt x="25932" y="679156"/>
                    <a:pt x="37076" y="695016"/>
                  </a:cubicBezTo>
                  <a:lnTo>
                    <a:pt x="318254" y="413837"/>
                  </a:lnTo>
                  <a:lnTo>
                    <a:pt x="322540" y="413409"/>
                  </a:lnTo>
                  <a:lnTo>
                    <a:pt x="371404" y="413837"/>
                  </a:lnTo>
                  <a:lnTo>
                    <a:pt x="478131" y="307110"/>
                  </a:lnTo>
                  <a:lnTo>
                    <a:pt x="478560" y="157948"/>
                  </a:lnTo>
                  <a:cubicBezTo>
                    <a:pt x="465701" y="159663"/>
                    <a:pt x="451985" y="155805"/>
                    <a:pt x="442127" y="145947"/>
                  </a:cubicBezTo>
                  <a:cubicBezTo>
                    <a:pt x="425410" y="129231"/>
                    <a:pt x="425410" y="102227"/>
                    <a:pt x="442127" y="85511"/>
                  </a:cubicBezTo>
                  <a:cubicBezTo>
                    <a:pt x="458843" y="68794"/>
                    <a:pt x="485847" y="68794"/>
                    <a:pt x="502563" y="85511"/>
                  </a:cubicBezTo>
                  <a:cubicBezTo>
                    <a:pt x="519279" y="102227"/>
                    <a:pt x="519279" y="129231"/>
                    <a:pt x="502563" y="146376"/>
                  </a:cubicBezTo>
                  <a:cubicBezTo>
                    <a:pt x="500848" y="148090"/>
                    <a:pt x="499563" y="149376"/>
                    <a:pt x="497848" y="150662"/>
                  </a:cubicBezTo>
                  <a:lnTo>
                    <a:pt x="497848" y="314825"/>
                  </a:lnTo>
                  <a:lnTo>
                    <a:pt x="379548" y="433126"/>
                  </a:lnTo>
                  <a:lnTo>
                    <a:pt x="375690" y="433126"/>
                  </a:lnTo>
                  <a:lnTo>
                    <a:pt x="326398" y="433126"/>
                  </a:lnTo>
                  <a:lnTo>
                    <a:pt x="48220" y="711303"/>
                  </a:lnTo>
                  <a:cubicBezTo>
                    <a:pt x="52935" y="718161"/>
                    <a:pt x="57650" y="725019"/>
                    <a:pt x="62365" y="731877"/>
                  </a:cubicBezTo>
                  <a:lnTo>
                    <a:pt x="305395" y="488847"/>
                  </a:lnTo>
                  <a:lnTo>
                    <a:pt x="309253" y="488847"/>
                  </a:ln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F7409D6B-FA0F-4E3A-A66E-8299D73774DA}"/>
                </a:ext>
              </a:extLst>
            </p:cNvPr>
            <p:cNvSpPr/>
            <p:nvPr/>
          </p:nvSpPr>
          <p:spPr>
            <a:xfrm>
              <a:off x="5097545" y="3074741"/>
              <a:ext cx="660083" cy="1238726"/>
            </a:xfrm>
            <a:custGeom>
              <a:avLst/>
              <a:gdLst>
                <a:gd name="connsiteX0" fmla="*/ 529111 w 660082"/>
                <a:gd name="connsiteY0" fmla="*/ 761024 h 1238726"/>
                <a:gd name="connsiteX1" fmla="*/ 529111 w 660082"/>
                <a:gd name="connsiteY1" fmla="*/ 761024 h 1238726"/>
                <a:gd name="connsiteX2" fmla="*/ 506394 w 660082"/>
                <a:gd name="connsiteY2" fmla="*/ 783312 h 1238726"/>
                <a:gd name="connsiteX3" fmla="*/ 506394 w 660082"/>
                <a:gd name="connsiteY3" fmla="*/ 893469 h 1238726"/>
                <a:gd name="connsiteX4" fmla="*/ 501679 w 660082"/>
                <a:gd name="connsiteY4" fmla="*/ 896041 h 1238726"/>
                <a:gd name="connsiteX5" fmla="*/ 445529 w 660082"/>
                <a:gd name="connsiteY5" fmla="*/ 928616 h 1238726"/>
                <a:gd name="connsiteX6" fmla="*/ 443386 w 660082"/>
                <a:gd name="connsiteY6" fmla="*/ 929902 h 1238726"/>
                <a:gd name="connsiteX7" fmla="*/ 329800 w 660082"/>
                <a:gd name="connsiteY7" fmla="*/ 929902 h 1238726"/>
                <a:gd name="connsiteX8" fmla="*/ 275365 w 660082"/>
                <a:gd name="connsiteY8" fmla="*/ 984337 h 1238726"/>
                <a:gd name="connsiteX9" fmla="*/ 280508 w 660082"/>
                <a:gd name="connsiteY9" fmla="*/ 1004483 h 1238726"/>
                <a:gd name="connsiteX10" fmla="*/ 237646 w 660082"/>
                <a:gd name="connsiteY10" fmla="*/ 1047345 h 1238726"/>
                <a:gd name="connsiteX11" fmla="*/ 194783 w 660082"/>
                <a:gd name="connsiteY11" fmla="*/ 1004483 h 1238726"/>
                <a:gd name="connsiteX12" fmla="*/ 237646 w 660082"/>
                <a:gd name="connsiteY12" fmla="*/ 961192 h 1238726"/>
                <a:gd name="connsiteX13" fmla="*/ 262506 w 660082"/>
                <a:gd name="connsiteY13" fmla="*/ 968907 h 1238726"/>
                <a:gd name="connsiteX14" fmla="*/ 318656 w 660082"/>
                <a:gd name="connsiteY14" fmla="*/ 913186 h 1238726"/>
                <a:gd name="connsiteX15" fmla="*/ 321656 w 660082"/>
                <a:gd name="connsiteY15" fmla="*/ 910185 h 1238726"/>
                <a:gd name="connsiteX16" fmla="*/ 437814 w 660082"/>
                <a:gd name="connsiteY16" fmla="*/ 910185 h 1238726"/>
                <a:gd name="connsiteX17" fmla="*/ 486677 w 660082"/>
                <a:gd name="connsiteY17" fmla="*/ 881896 h 1238726"/>
                <a:gd name="connsiteX18" fmla="*/ 486677 w 660082"/>
                <a:gd name="connsiteY18" fmla="*/ 775597 h 1238726"/>
                <a:gd name="connsiteX19" fmla="*/ 489677 w 660082"/>
                <a:gd name="connsiteY19" fmla="*/ 772597 h 1238726"/>
                <a:gd name="connsiteX20" fmla="*/ 517967 w 660082"/>
                <a:gd name="connsiteY20" fmla="*/ 744307 h 1238726"/>
                <a:gd name="connsiteX21" fmla="*/ 520967 w 660082"/>
                <a:gd name="connsiteY21" fmla="*/ 741736 h 1238726"/>
                <a:gd name="connsiteX22" fmla="*/ 655984 w 660082"/>
                <a:gd name="connsiteY22" fmla="*/ 741736 h 1238726"/>
                <a:gd name="connsiteX23" fmla="*/ 654698 w 660082"/>
                <a:gd name="connsiteY23" fmla="*/ 727162 h 1238726"/>
                <a:gd name="connsiteX24" fmla="*/ 459245 w 660082"/>
                <a:gd name="connsiteY24" fmla="*/ 727162 h 1238726"/>
                <a:gd name="connsiteX25" fmla="*/ 414668 w 660082"/>
                <a:gd name="connsiteY25" fmla="*/ 771311 h 1238726"/>
                <a:gd name="connsiteX26" fmla="*/ 414668 w 660082"/>
                <a:gd name="connsiteY26" fmla="*/ 794028 h 1238726"/>
                <a:gd name="connsiteX27" fmla="*/ 449387 w 660082"/>
                <a:gd name="connsiteY27" fmla="*/ 836033 h 1238726"/>
                <a:gd name="connsiteX28" fmla="*/ 406524 w 660082"/>
                <a:gd name="connsiteY28" fmla="*/ 878896 h 1238726"/>
                <a:gd name="connsiteX29" fmla="*/ 363662 w 660082"/>
                <a:gd name="connsiteY29" fmla="*/ 836033 h 1238726"/>
                <a:gd name="connsiteX30" fmla="*/ 385093 w 660082"/>
                <a:gd name="connsiteY30" fmla="*/ 799171 h 1238726"/>
                <a:gd name="connsiteX31" fmla="*/ 385093 w 660082"/>
                <a:gd name="connsiteY31" fmla="*/ 759309 h 1238726"/>
                <a:gd name="connsiteX32" fmla="*/ 389379 w 660082"/>
                <a:gd name="connsiteY32" fmla="*/ 755023 h 1238726"/>
                <a:gd name="connsiteX33" fmla="*/ 442100 w 660082"/>
                <a:gd name="connsiteY33" fmla="*/ 702302 h 1238726"/>
                <a:gd name="connsiteX34" fmla="*/ 446386 w 660082"/>
                <a:gd name="connsiteY34" fmla="*/ 698016 h 1238726"/>
                <a:gd name="connsiteX35" fmla="*/ 650840 w 660082"/>
                <a:gd name="connsiteY35" fmla="*/ 698016 h 1238726"/>
                <a:gd name="connsiteX36" fmla="*/ 648269 w 660082"/>
                <a:gd name="connsiteY36" fmla="*/ 678728 h 1238726"/>
                <a:gd name="connsiteX37" fmla="*/ 406096 w 660082"/>
                <a:gd name="connsiteY37" fmla="*/ 678728 h 1238726"/>
                <a:gd name="connsiteX38" fmla="*/ 273222 w 660082"/>
                <a:gd name="connsiteY38" fmla="*/ 811173 h 1238726"/>
                <a:gd name="connsiteX39" fmla="*/ 281794 w 660082"/>
                <a:gd name="connsiteY39" fmla="*/ 836033 h 1238726"/>
                <a:gd name="connsiteX40" fmla="*/ 238503 w 660082"/>
                <a:gd name="connsiteY40" fmla="*/ 878896 h 1238726"/>
                <a:gd name="connsiteX41" fmla="*/ 195641 w 660082"/>
                <a:gd name="connsiteY41" fmla="*/ 836033 h 1238726"/>
                <a:gd name="connsiteX42" fmla="*/ 238503 w 660082"/>
                <a:gd name="connsiteY42" fmla="*/ 793171 h 1238726"/>
                <a:gd name="connsiteX43" fmla="*/ 248790 w 660082"/>
                <a:gd name="connsiteY43" fmla="*/ 794885 h 1238726"/>
                <a:gd name="connsiteX44" fmla="*/ 390236 w 660082"/>
                <a:gd name="connsiteY44" fmla="*/ 653439 h 1238726"/>
                <a:gd name="connsiteX45" fmla="*/ 394523 w 660082"/>
                <a:gd name="connsiteY45" fmla="*/ 649153 h 1238726"/>
                <a:gd name="connsiteX46" fmla="*/ 644840 w 660082"/>
                <a:gd name="connsiteY46" fmla="*/ 649153 h 1238726"/>
                <a:gd name="connsiteX47" fmla="*/ 643982 w 660082"/>
                <a:gd name="connsiteY47" fmla="*/ 643581 h 1238726"/>
                <a:gd name="connsiteX48" fmla="*/ 640125 w 660082"/>
                <a:gd name="connsiteY48" fmla="*/ 599861 h 1238726"/>
                <a:gd name="connsiteX49" fmla="*/ 639268 w 660082"/>
                <a:gd name="connsiteY49" fmla="*/ 599432 h 1238726"/>
                <a:gd name="connsiteX50" fmla="*/ 331943 w 660082"/>
                <a:gd name="connsiteY50" fmla="*/ 599432 h 1238726"/>
                <a:gd name="connsiteX51" fmla="*/ 280508 w 660082"/>
                <a:gd name="connsiteY51" fmla="*/ 650438 h 1238726"/>
                <a:gd name="connsiteX52" fmla="*/ 282223 w 660082"/>
                <a:gd name="connsiteY52" fmla="*/ 660726 h 1238726"/>
                <a:gd name="connsiteX53" fmla="*/ 238932 w 660082"/>
                <a:gd name="connsiteY53" fmla="*/ 703588 h 1238726"/>
                <a:gd name="connsiteX54" fmla="*/ 196069 w 660082"/>
                <a:gd name="connsiteY54" fmla="*/ 660726 h 1238726"/>
                <a:gd name="connsiteX55" fmla="*/ 238932 w 660082"/>
                <a:gd name="connsiteY55" fmla="*/ 617435 h 1238726"/>
                <a:gd name="connsiteX56" fmla="*/ 264221 w 660082"/>
                <a:gd name="connsiteY56" fmla="*/ 625578 h 1238726"/>
                <a:gd name="connsiteX57" fmla="*/ 315656 w 660082"/>
                <a:gd name="connsiteY57" fmla="*/ 574143 h 1238726"/>
                <a:gd name="connsiteX58" fmla="*/ 319942 w 660082"/>
                <a:gd name="connsiteY58" fmla="*/ 569857 h 1238726"/>
                <a:gd name="connsiteX59" fmla="*/ 609264 w 660082"/>
                <a:gd name="connsiteY59" fmla="*/ 569857 h 1238726"/>
                <a:gd name="connsiteX60" fmla="*/ 424098 w 660082"/>
                <a:gd name="connsiteY60" fmla="*/ 366260 h 1238726"/>
                <a:gd name="connsiteX61" fmla="*/ 406096 w 660082"/>
                <a:gd name="connsiteY61" fmla="*/ 370118 h 1238726"/>
                <a:gd name="connsiteX62" fmla="*/ 363233 w 660082"/>
                <a:gd name="connsiteY62" fmla="*/ 327255 h 1238726"/>
                <a:gd name="connsiteX63" fmla="*/ 371806 w 660082"/>
                <a:gd name="connsiteY63" fmla="*/ 301538 h 1238726"/>
                <a:gd name="connsiteX64" fmla="*/ 355089 w 660082"/>
                <a:gd name="connsiteY64" fmla="*/ 280107 h 1238726"/>
                <a:gd name="connsiteX65" fmla="*/ 355089 w 660082"/>
                <a:gd name="connsiteY65" fmla="*/ 392406 h 1238726"/>
                <a:gd name="connsiteX66" fmla="*/ 346088 w 660082"/>
                <a:gd name="connsiteY66" fmla="*/ 400979 h 1238726"/>
                <a:gd name="connsiteX67" fmla="*/ 145492 w 660082"/>
                <a:gd name="connsiteY67" fmla="*/ 602433 h 1238726"/>
                <a:gd name="connsiteX68" fmla="*/ 145492 w 660082"/>
                <a:gd name="connsiteY68" fmla="*/ 734449 h 1238726"/>
                <a:gd name="connsiteX69" fmla="*/ 153635 w 660082"/>
                <a:gd name="connsiteY69" fmla="*/ 759738 h 1238726"/>
                <a:gd name="connsiteX70" fmla="*/ 110773 w 660082"/>
                <a:gd name="connsiteY70" fmla="*/ 803029 h 1238726"/>
                <a:gd name="connsiteX71" fmla="*/ 67910 w 660082"/>
                <a:gd name="connsiteY71" fmla="*/ 759738 h 1238726"/>
                <a:gd name="connsiteX72" fmla="*/ 86341 w 660082"/>
                <a:gd name="connsiteY72" fmla="*/ 724162 h 1238726"/>
                <a:gd name="connsiteX73" fmla="*/ 86341 w 660082"/>
                <a:gd name="connsiteY73" fmla="*/ 578001 h 1238726"/>
                <a:gd name="connsiteX74" fmla="*/ 94914 w 660082"/>
                <a:gd name="connsiteY74" fmla="*/ 569429 h 1238726"/>
                <a:gd name="connsiteX75" fmla="*/ 296368 w 660082"/>
                <a:gd name="connsiteY75" fmla="*/ 368403 h 1238726"/>
                <a:gd name="connsiteX76" fmla="*/ 296368 w 660082"/>
                <a:gd name="connsiteY76" fmla="*/ 232101 h 1238726"/>
                <a:gd name="connsiteX77" fmla="*/ 304940 w 660082"/>
                <a:gd name="connsiteY77" fmla="*/ 223528 h 1238726"/>
                <a:gd name="connsiteX78" fmla="*/ 309226 w 660082"/>
                <a:gd name="connsiteY78" fmla="*/ 219242 h 1238726"/>
                <a:gd name="connsiteX79" fmla="*/ 166066 w 660082"/>
                <a:gd name="connsiteY79" fmla="*/ 3215 h 1238726"/>
                <a:gd name="connsiteX80" fmla="*/ 166066 w 660082"/>
                <a:gd name="connsiteY80" fmla="*/ 229529 h 1238726"/>
                <a:gd name="connsiteX81" fmla="*/ 163494 w 660082"/>
                <a:gd name="connsiteY81" fmla="*/ 232529 h 1238726"/>
                <a:gd name="connsiteX82" fmla="*/ 97486 w 660082"/>
                <a:gd name="connsiteY82" fmla="*/ 298109 h 1238726"/>
                <a:gd name="connsiteX83" fmla="*/ 109058 w 660082"/>
                <a:gd name="connsiteY83" fmla="*/ 327255 h 1238726"/>
                <a:gd name="connsiteX84" fmla="*/ 66196 w 660082"/>
                <a:gd name="connsiteY84" fmla="*/ 370118 h 1238726"/>
                <a:gd name="connsiteX85" fmla="*/ 24191 w 660082"/>
                <a:gd name="connsiteY85" fmla="*/ 336256 h 1238726"/>
                <a:gd name="connsiteX86" fmla="*/ 20333 w 660082"/>
                <a:gd name="connsiteY86" fmla="*/ 370118 h 1238726"/>
                <a:gd name="connsiteX87" fmla="*/ 4045 w 660082"/>
                <a:gd name="connsiteY87" fmla="*/ 631579 h 1238726"/>
                <a:gd name="connsiteX88" fmla="*/ 21190 w 660082"/>
                <a:gd name="connsiteY88" fmla="*/ 797028 h 1238726"/>
                <a:gd name="connsiteX89" fmla="*/ 76912 w 660082"/>
                <a:gd name="connsiteY89" fmla="*/ 1104781 h 1238726"/>
                <a:gd name="connsiteX90" fmla="*/ 91485 w 660082"/>
                <a:gd name="connsiteY90" fmla="*/ 1227368 h 1238726"/>
                <a:gd name="connsiteX91" fmla="*/ 92771 w 660082"/>
                <a:gd name="connsiteY91" fmla="*/ 1236369 h 1238726"/>
                <a:gd name="connsiteX92" fmla="*/ 436099 w 660082"/>
                <a:gd name="connsiteY92" fmla="*/ 1236369 h 1238726"/>
                <a:gd name="connsiteX93" fmla="*/ 511109 w 660082"/>
                <a:gd name="connsiteY93" fmla="*/ 1161788 h 1238726"/>
                <a:gd name="connsiteX94" fmla="*/ 514109 w 660082"/>
                <a:gd name="connsiteY94" fmla="*/ 1158788 h 1238726"/>
                <a:gd name="connsiteX95" fmla="*/ 640982 w 660082"/>
                <a:gd name="connsiteY95" fmla="*/ 1158788 h 1238726"/>
                <a:gd name="connsiteX96" fmla="*/ 641839 w 660082"/>
                <a:gd name="connsiteY96" fmla="*/ 1147644 h 1238726"/>
                <a:gd name="connsiteX97" fmla="*/ 507251 w 660082"/>
                <a:gd name="connsiteY97" fmla="*/ 1147644 h 1238726"/>
                <a:gd name="connsiteX98" fmla="*/ 448529 w 660082"/>
                <a:gd name="connsiteY98" fmla="*/ 1206794 h 1238726"/>
                <a:gd name="connsiteX99" fmla="*/ 435242 w 660082"/>
                <a:gd name="connsiteY99" fmla="*/ 1207222 h 1238726"/>
                <a:gd name="connsiteX100" fmla="*/ 400952 w 660082"/>
                <a:gd name="connsiteY100" fmla="*/ 1224367 h 1238726"/>
                <a:gd name="connsiteX101" fmla="*/ 358090 w 660082"/>
                <a:gd name="connsiteY101" fmla="*/ 1181934 h 1238726"/>
                <a:gd name="connsiteX102" fmla="*/ 400952 w 660082"/>
                <a:gd name="connsiteY102" fmla="*/ 1138642 h 1238726"/>
                <a:gd name="connsiteX103" fmla="*/ 443815 w 660082"/>
                <a:gd name="connsiteY103" fmla="*/ 1181934 h 1238726"/>
                <a:gd name="connsiteX104" fmla="*/ 443815 w 660082"/>
                <a:gd name="connsiteY104" fmla="*/ 1184077 h 1238726"/>
                <a:gd name="connsiteX105" fmla="*/ 496964 w 660082"/>
                <a:gd name="connsiteY105" fmla="*/ 1130927 h 1238726"/>
                <a:gd name="connsiteX106" fmla="*/ 499536 w 660082"/>
                <a:gd name="connsiteY106" fmla="*/ 1128355 h 1238726"/>
                <a:gd name="connsiteX107" fmla="*/ 643125 w 660082"/>
                <a:gd name="connsiteY107" fmla="*/ 1128355 h 1238726"/>
                <a:gd name="connsiteX108" fmla="*/ 645268 w 660082"/>
                <a:gd name="connsiteY108" fmla="*/ 1096637 h 1238726"/>
                <a:gd name="connsiteX109" fmla="*/ 329372 w 660082"/>
                <a:gd name="connsiteY109" fmla="*/ 1096637 h 1238726"/>
                <a:gd name="connsiteX110" fmla="*/ 272365 w 660082"/>
                <a:gd name="connsiteY110" fmla="*/ 1153644 h 1238726"/>
                <a:gd name="connsiteX111" fmla="*/ 283080 w 660082"/>
                <a:gd name="connsiteY111" fmla="*/ 1181934 h 1238726"/>
                <a:gd name="connsiteX112" fmla="*/ 239789 w 660082"/>
                <a:gd name="connsiteY112" fmla="*/ 1224367 h 1238726"/>
                <a:gd name="connsiteX113" fmla="*/ 196927 w 660082"/>
                <a:gd name="connsiteY113" fmla="*/ 1181934 h 1238726"/>
                <a:gd name="connsiteX114" fmla="*/ 239789 w 660082"/>
                <a:gd name="connsiteY114" fmla="*/ 1138642 h 1238726"/>
                <a:gd name="connsiteX115" fmla="*/ 255648 w 660082"/>
                <a:gd name="connsiteY115" fmla="*/ 1141643 h 1238726"/>
                <a:gd name="connsiteX116" fmla="*/ 316942 w 660082"/>
                <a:gd name="connsiteY116" fmla="*/ 1078635 h 1238726"/>
                <a:gd name="connsiteX117" fmla="*/ 319942 w 660082"/>
                <a:gd name="connsiteY117" fmla="*/ 1076063 h 1238726"/>
                <a:gd name="connsiteX118" fmla="*/ 645268 w 660082"/>
                <a:gd name="connsiteY118" fmla="*/ 1076063 h 1238726"/>
                <a:gd name="connsiteX119" fmla="*/ 648697 w 660082"/>
                <a:gd name="connsiteY119" fmla="*/ 1022914 h 1238726"/>
                <a:gd name="connsiteX120" fmla="*/ 616550 w 660082"/>
                <a:gd name="connsiteY120" fmla="*/ 1022914 h 1238726"/>
                <a:gd name="connsiteX121" fmla="*/ 577974 w 660082"/>
                <a:gd name="connsiteY121" fmla="*/ 1047345 h 1238726"/>
                <a:gd name="connsiteX122" fmla="*/ 535540 w 660082"/>
                <a:gd name="connsiteY122" fmla="*/ 1004483 h 1238726"/>
                <a:gd name="connsiteX123" fmla="*/ 577974 w 660082"/>
                <a:gd name="connsiteY123" fmla="*/ 961192 h 1238726"/>
                <a:gd name="connsiteX124" fmla="*/ 621265 w 660082"/>
                <a:gd name="connsiteY124" fmla="*/ 1003197 h 1238726"/>
                <a:gd name="connsiteX125" fmla="*/ 650412 w 660082"/>
                <a:gd name="connsiteY125" fmla="*/ 1003197 h 1238726"/>
                <a:gd name="connsiteX126" fmla="*/ 653841 w 660082"/>
                <a:gd name="connsiteY126" fmla="*/ 932474 h 1238726"/>
                <a:gd name="connsiteX127" fmla="*/ 539827 w 660082"/>
                <a:gd name="connsiteY127" fmla="*/ 932474 h 1238726"/>
                <a:gd name="connsiteX128" fmla="*/ 435242 w 660082"/>
                <a:gd name="connsiteY128" fmla="*/ 1037058 h 1238726"/>
                <a:gd name="connsiteX129" fmla="*/ 430956 w 660082"/>
                <a:gd name="connsiteY129" fmla="*/ 1039630 h 1238726"/>
                <a:gd name="connsiteX130" fmla="*/ 406524 w 660082"/>
                <a:gd name="connsiteY130" fmla="*/ 1047345 h 1238726"/>
                <a:gd name="connsiteX131" fmla="*/ 363662 w 660082"/>
                <a:gd name="connsiteY131" fmla="*/ 1004483 h 1238726"/>
                <a:gd name="connsiteX132" fmla="*/ 406524 w 660082"/>
                <a:gd name="connsiteY132" fmla="*/ 961192 h 1238726"/>
                <a:gd name="connsiteX133" fmla="*/ 448529 w 660082"/>
                <a:gd name="connsiteY133" fmla="*/ 995482 h 1238726"/>
                <a:gd name="connsiteX134" fmla="*/ 529111 w 660082"/>
                <a:gd name="connsiteY134" fmla="*/ 915757 h 1238726"/>
                <a:gd name="connsiteX135" fmla="*/ 532111 w 660082"/>
                <a:gd name="connsiteY135" fmla="*/ 912757 h 1238726"/>
                <a:gd name="connsiteX136" fmla="*/ 655127 w 660082"/>
                <a:gd name="connsiteY136" fmla="*/ 912757 h 1238726"/>
                <a:gd name="connsiteX137" fmla="*/ 657698 w 660082"/>
                <a:gd name="connsiteY137" fmla="*/ 848463 h 1238726"/>
                <a:gd name="connsiteX138" fmla="*/ 620837 w 660082"/>
                <a:gd name="connsiteY138" fmla="*/ 848463 h 1238726"/>
                <a:gd name="connsiteX139" fmla="*/ 580117 w 660082"/>
                <a:gd name="connsiteY139" fmla="*/ 878896 h 1238726"/>
                <a:gd name="connsiteX140" fmla="*/ 536826 w 660082"/>
                <a:gd name="connsiteY140" fmla="*/ 836033 h 1238726"/>
                <a:gd name="connsiteX141" fmla="*/ 580117 w 660082"/>
                <a:gd name="connsiteY141" fmla="*/ 793171 h 1238726"/>
                <a:gd name="connsiteX142" fmla="*/ 622551 w 660082"/>
                <a:gd name="connsiteY142" fmla="*/ 828747 h 1238726"/>
                <a:gd name="connsiteX143" fmla="*/ 658127 w 660082"/>
                <a:gd name="connsiteY143" fmla="*/ 828747 h 1238726"/>
                <a:gd name="connsiteX144" fmla="*/ 658556 w 660082"/>
                <a:gd name="connsiteY144" fmla="*/ 777740 h 1238726"/>
                <a:gd name="connsiteX145" fmla="*/ 658127 w 660082"/>
                <a:gd name="connsiteY145" fmla="*/ 761024 h 1238726"/>
                <a:gd name="connsiteX146" fmla="*/ 529111 w 660082"/>
                <a:gd name="connsiteY146" fmla="*/ 761024 h 12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60082" h="1238726">
                  <a:moveTo>
                    <a:pt x="529111" y="761024"/>
                  </a:moveTo>
                  <a:lnTo>
                    <a:pt x="529111" y="761024"/>
                  </a:lnTo>
                  <a:lnTo>
                    <a:pt x="506394" y="783312"/>
                  </a:lnTo>
                  <a:lnTo>
                    <a:pt x="506394" y="893469"/>
                  </a:lnTo>
                  <a:lnTo>
                    <a:pt x="501679" y="896041"/>
                  </a:lnTo>
                  <a:lnTo>
                    <a:pt x="445529" y="928616"/>
                  </a:lnTo>
                  <a:lnTo>
                    <a:pt x="443386" y="929902"/>
                  </a:lnTo>
                  <a:lnTo>
                    <a:pt x="329800" y="929902"/>
                  </a:lnTo>
                  <a:lnTo>
                    <a:pt x="275365" y="984337"/>
                  </a:lnTo>
                  <a:cubicBezTo>
                    <a:pt x="278365" y="990338"/>
                    <a:pt x="280508" y="997196"/>
                    <a:pt x="280508" y="1004483"/>
                  </a:cubicBezTo>
                  <a:cubicBezTo>
                    <a:pt x="280508" y="1028057"/>
                    <a:pt x="261220" y="1047345"/>
                    <a:pt x="237646" y="1047345"/>
                  </a:cubicBezTo>
                  <a:cubicBezTo>
                    <a:pt x="214072" y="1047345"/>
                    <a:pt x="194783" y="1028486"/>
                    <a:pt x="194783" y="1004483"/>
                  </a:cubicBezTo>
                  <a:cubicBezTo>
                    <a:pt x="194783" y="980480"/>
                    <a:pt x="214072" y="961192"/>
                    <a:pt x="237646" y="961192"/>
                  </a:cubicBezTo>
                  <a:cubicBezTo>
                    <a:pt x="247076" y="961192"/>
                    <a:pt x="255648" y="964192"/>
                    <a:pt x="262506" y="968907"/>
                  </a:cubicBezTo>
                  <a:lnTo>
                    <a:pt x="318656" y="913186"/>
                  </a:lnTo>
                  <a:lnTo>
                    <a:pt x="321656" y="910185"/>
                  </a:lnTo>
                  <a:lnTo>
                    <a:pt x="437814" y="910185"/>
                  </a:lnTo>
                  <a:lnTo>
                    <a:pt x="486677" y="881896"/>
                  </a:lnTo>
                  <a:lnTo>
                    <a:pt x="486677" y="775597"/>
                  </a:lnTo>
                  <a:lnTo>
                    <a:pt x="489677" y="772597"/>
                  </a:lnTo>
                  <a:lnTo>
                    <a:pt x="517967" y="744307"/>
                  </a:lnTo>
                  <a:lnTo>
                    <a:pt x="520967" y="741736"/>
                  </a:lnTo>
                  <a:lnTo>
                    <a:pt x="655984" y="741736"/>
                  </a:lnTo>
                  <a:cubicBezTo>
                    <a:pt x="655555" y="737021"/>
                    <a:pt x="655127" y="732306"/>
                    <a:pt x="654698" y="727162"/>
                  </a:cubicBezTo>
                  <a:lnTo>
                    <a:pt x="459245" y="727162"/>
                  </a:lnTo>
                  <a:lnTo>
                    <a:pt x="414668" y="771311"/>
                  </a:lnTo>
                  <a:lnTo>
                    <a:pt x="414668" y="794028"/>
                  </a:lnTo>
                  <a:cubicBezTo>
                    <a:pt x="434385" y="797886"/>
                    <a:pt x="449387" y="815031"/>
                    <a:pt x="449387" y="836033"/>
                  </a:cubicBezTo>
                  <a:cubicBezTo>
                    <a:pt x="449387" y="859608"/>
                    <a:pt x="430099" y="878896"/>
                    <a:pt x="406524" y="878896"/>
                  </a:cubicBezTo>
                  <a:cubicBezTo>
                    <a:pt x="382950" y="878896"/>
                    <a:pt x="363662" y="859608"/>
                    <a:pt x="363662" y="836033"/>
                  </a:cubicBezTo>
                  <a:cubicBezTo>
                    <a:pt x="363662" y="820174"/>
                    <a:pt x="372234" y="806458"/>
                    <a:pt x="385093" y="799171"/>
                  </a:cubicBezTo>
                  <a:lnTo>
                    <a:pt x="385093" y="759309"/>
                  </a:lnTo>
                  <a:lnTo>
                    <a:pt x="389379" y="755023"/>
                  </a:lnTo>
                  <a:lnTo>
                    <a:pt x="442100" y="702302"/>
                  </a:lnTo>
                  <a:lnTo>
                    <a:pt x="446386" y="698016"/>
                  </a:lnTo>
                  <a:lnTo>
                    <a:pt x="650840" y="698016"/>
                  </a:lnTo>
                  <a:cubicBezTo>
                    <a:pt x="649983" y="691587"/>
                    <a:pt x="649126" y="685157"/>
                    <a:pt x="648269" y="678728"/>
                  </a:cubicBezTo>
                  <a:lnTo>
                    <a:pt x="406096" y="678728"/>
                  </a:lnTo>
                  <a:lnTo>
                    <a:pt x="273222" y="811173"/>
                  </a:lnTo>
                  <a:cubicBezTo>
                    <a:pt x="278365" y="818031"/>
                    <a:pt x="281794" y="826604"/>
                    <a:pt x="281794" y="836033"/>
                  </a:cubicBezTo>
                  <a:cubicBezTo>
                    <a:pt x="281794" y="859608"/>
                    <a:pt x="262078" y="878896"/>
                    <a:pt x="238503" y="878896"/>
                  </a:cubicBezTo>
                  <a:cubicBezTo>
                    <a:pt x="214929" y="878896"/>
                    <a:pt x="195641" y="859608"/>
                    <a:pt x="195641" y="836033"/>
                  </a:cubicBezTo>
                  <a:cubicBezTo>
                    <a:pt x="195641" y="812459"/>
                    <a:pt x="214500" y="793171"/>
                    <a:pt x="238503" y="793171"/>
                  </a:cubicBezTo>
                  <a:cubicBezTo>
                    <a:pt x="241932" y="793171"/>
                    <a:pt x="245361" y="794028"/>
                    <a:pt x="248790" y="794885"/>
                  </a:cubicBezTo>
                  <a:lnTo>
                    <a:pt x="390236" y="653439"/>
                  </a:lnTo>
                  <a:lnTo>
                    <a:pt x="394523" y="649153"/>
                  </a:lnTo>
                  <a:lnTo>
                    <a:pt x="644840" y="649153"/>
                  </a:lnTo>
                  <a:cubicBezTo>
                    <a:pt x="644411" y="647438"/>
                    <a:pt x="644411" y="645295"/>
                    <a:pt x="643982" y="643581"/>
                  </a:cubicBezTo>
                  <a:cubicBezTo>
                    <a:pt x="641411" y="629007"/>
                    <a:pt x="640553" y="614434"/>
                    <a:pt x="640125" y="599861"/>
                  </a:cubicBezTo>
                  <a:cubicBezTo>
                    <a:pt x="639696" y="599861"/>
                    <a:pt x="639696" y="599432"/>
                    <a:pt x="639268" y="599432"/>
                  </a:cubicBezTo>
                  <a:lnTo>
                    <a:pt x="331943" y="599432"/>
                  </a:lnTo>
                  <a:lnTo>
                    <a:pt x="280508" y="650438"/>
                  </a:lnTo>
                  <a:cubicBezTo>
                    <a:pt x="281366" y="653868"/>
                    <a:pt x="282223" y="657297"/>
                    <a:pt x="282223" y="660726"/>
                  </a:cubicBezTo>
                  <a:cubicBezTo>
                    <a:pt x="282223" y="684300"/>
                    <a:pt x="262506" y="703588"/>
                    <a:pt x="238932" y="703588"/>
                  </a:cubicBezTo>
                  <a:cubicBezTo>
                    <a:pt x="215357" y="703588"/>
                    <a:pt x="196069" y="684300"/>
                    <a:pt x="196069" y="660726"/>
                  </a:cubicBezTo>
                  <a:cubicBezTo>
                    <a:pt x="196069" y="637151"/>
                    <a:pt x="214929" y="617435"/>
                    <a:pt x="238932" y="617435"/>
                  </a:cubicBezTo>
                  <a:cubicBezTo>
                    <a:pt x="248362" y="617435"/>
                    <a:pt x="256934" y="620435"/>
                    <a:pt x="264221" y="625578"/>
                  </a:cubicBezTo>
                  <a:lnTo>
                    <a:pt x="315656" y="574143"/>
                  </a:lnTo>
                  <a:lnTo>
                    <a:pt x="319942" y="569857"/>
                  </a:lnTo>
                  <a:lnTo>
                    <a:pt x="609264" y="569857"/>
                  </a:lnTo>
                  <a:cubicBezTo>
                    <a:pt x="543684" y="504277"/>
                    <a:pt x="481962" y="436126"/>
                    <a:pt x="424098" y="366260"/>
                  </a:cubicBezTo>
                  <a:cubicBezTo>
                    <a:pt x="418526" y="368832"/>
                    <a:pt x="412525" y="370118"/>
                    <a:pt x="406096" y="370118"/>
                  </a:cubicBezTo>
                  <a:cubicBezTo>
                    <a:pt x="382521" y="370118"/>
                    <a:pt x="363233" y="351258"/>
                    <a:pt x="363233" y="327255"/>
                  </a:cubicBezTo>
                  <a:cubicBezTo>
                    <a:pt x="363233" y="317397"/>
                    <a:pt x="366662" y="308825"/>
                    <a:pt x="371806" y="301538"/>
                  </a:cubicBezTo>
                  <a:cubicBezTo>
                    <a:pt x="366233" y="294251"/>
                    <a:pt x="360661" y="287393"/>
                    <a:pt x="355089" y="280107"/>
                  </a:cubicBezTo>
                  <a:lnTo>
                    <a:pt x="355089" y="392406"/>
                  </a:lnTo>
                  <a:lnTo>
                    <a:pt x="346088" y="400979"/>
                  </a:lnTo>
                  <a:lnTo>
                    <a:pt x="145492" y="602433"/>
                  </a:lnTo>
                  <a:lnTo>
                    <a:pt x="145492" y="734449"/>
                  </a:lnTo>
                  <a:cubicBezTo>
                    <a:pt x="150635" y="741736"/>
                    <a:pt x="153635" y="750308"/>
                    <a:pt x="153635" y="759738"/>
                  </a:cubicBezTo>
                  <a:cubicBezTo>
                    <a:pt x="153635" y="783312"/>
                    <a:pt x="134347" y="803029"/>
                    <a:pt x="110773" y="803029"/>
                  </a:cubicBezTo>
                  <a:cubicBezTo>
                    <a:pt x="87198" y="803029"/>
                    <a:pt x="67910" y="783741"/>
                    <a:pt x="67910" y="759738"/>
                  </a:cubicBezTo>
                  <a:cubicBezTo>
                    <a:pt x="67910" y="745165"/>
                    <a:pt x="75197" y="731877"/>
                    <a:pt x="86341" y="724162"/>
                  </a:cubicBezTo>
                  <a:lnTo>
                    <a:pt x="86341" y="578001"/>
                  </a:lnTo>
                  <a:lnTo>
                    <a:pt x="94914" y="569429"/>
                  </a:lnTo>
                  <a:lnTo>
                    <a:pt x="296368" y="368403"/>
                  </a:lnTo>
                  <a:lnTo>
                    <a:pt x="296368" y="232101"/>
                  </a:lnTo>
                  <a:lnTo>
                    <a:pt x="304940" y="223528"/>
                  </a:lnTo>
                  <a:lnTo>
                    <a:pt x="309226" y="219242"/>
                  </a:lnTo>
                  <a:cubicBezTo>
                    <a:pt x="257791" y="148947"/>
                    <a:pt x="210214" y="76510"/>
                    <a:pt x="166066" y="3215"/>
                  </a:cubicBezTo>
                  <a:lnTo>
                    <a:pt x="166066" y="229529"/>
                  </a:lnTo>
                  <a:lnTo>
                    <a:pt x="163494" y="232529"/>
                  </a:lnTo>
                  <a:lnTo>
                    <a:pt x="97486" y="298109"/>
                  </a:lnTo>
                  <a:cubicBezTo>
                    <a:pt x="104343" y="305824"/>
                    <a:pt x="109058" y="316111"/>
                    <a:pt x="109058" y="327255"/>
                  </a:cubicBezTo>
                  <a:cubicBezTo>
                    <a:pt x="109058" y="350830"/>
                    <a:pt x="89770" y="370118"/>
                    <a:pt x="66196" y="370118"/>
                  </a:cubicBezTo>
                  <a:cubicBezTo>
                    <a:pt x="45622" y="370118"/>
                    <a:pt x="28477" y="355545"/>
                    <a:pt x="24191" y="336256"/>
                  </a:cubicBezTo>
                  <a:cubicBezTo>
                    <a:pt x="22905" y="347401"/>
                    <a:pt x="21619" y="358545"/>
                    <a:pt x="20333" y="370118"/>
                  </a:cubicBezTo>
                  <a:cubicBezTo>
                    <a:pt x="10475" y="456700"/>
                    <a:pt x="188" y="544140"/>
                    <a:pt x="4045" y="631579"/>
                  </a:cubicBezTo>
                  <a:cubicBezTo>
                    <a:pt x="5331" y="686872"/>
                    <a:pt x="12618" y="742164"/>
                    <a:pt x="21190" y="797028"/>
                  </a:cubicBezTo>
                  <a:cubicBezTo>
                    <a:pt x="37049" y="899898"/>
                    <a:pt x="57623" y="1002340"/>
                    <a:pt x="76912" y="1104781"/>
                  </a:cubicBezTo>
                  <a:cubicBezTo>
                    <a:pt x="84627" y="1145072"/>
                    <a:pt x="85484" y="1186649"/>
                    <a:pt x="91485" y="1227368"/>
                  </a:cubicBezTo>
                  <a:cubicBezTo>
                    <a:pt x="91913" y="1230368"/>
                    <a:pt x="92342" y="1233369"/>
                    <a:pt x="92771" y="1236369"/>
                  </a:cubicBezTo>
                  <a:lnTo>
                    <a:pt x="436099" y="1236369"/>
                  </a:lnTo>
                  <a:lnTo>
                    <a:pt x="511109" y="1161788"/>
                  </a:lnTo>
                  <a:lnTo>
                    <a:pt x="514109" y="1158788"/>
                  </a:lnTo>
                  <a:lnTo>
                    <a:pt x="640982" y="1158788"/>
                  </a:lnTo>
                  <a:cubicBezTo>
                    <a:pt x="641411" y="1154930"/>
                    <a:pt x="641411" y="1151501"/>
                    <a:pt x="641839" y="1147644"/>
                  </a:cubicBezTo>
                  <a:lnTo>
                    <a:pt x="507251" y="1147644"/>
                  </a:lnTo>
                  <a:lnTo>
                    <a:pt x="448529" y="1206794"/>
                  </a:lnTo>
                  <a:cubicBezTo>
                    <a:pt x="445100" y="1210223"/>
                    <a:pt x="439100" y="1210651"/>
                    <a:pt x="435242" y="1207222"/>
                  </a:cubicBezTo>
                  <a:cubicBezTo>
                    <a:pt x="427527" y="1217510"/>
                    <a:pt x="414668" y="1224367"/>
                    <a:pt x="400952" y="1224367"/>
                  </a:cubicBezTo>
                  <a:cubicBezTo>
                    <a:pt x="377378" y="1224367"/>
                    <a:pt x="358090" y="1205508"/>
                    <a:pt x="358090" y="1181934"/>
                  </a:cubicBezTo>
                  <a:cubicBezTo>
                    <a:pt x="358090" y="1158359"/>
                    <a:pt x="376949" y="1138642"/>
                    <a:pt x="400952" y="1138642"/>
                  </a:cubicBezTo>
                  <a:cubicBezTo>
                    <a:pt x="424526" y="1138642"/>
                    <a:pt x="443815" y="1157931"/>
                    <a:pt x="443815" y="1181934"/>
                  </a:cubicBezTo>
                  <a:cubicBezTo>
                    <a:pt x="443815" y="1182791"/>
                    <a:pt x="443815" y="1183220"/>
                    <a:pt x="443815" y="1184077"/>
                  </a:cubicBezTo>
                  <a:lnTo>
                    <a:pt x="496964" y="1130927"/>
                  </a:lnTo>
                  <a:lnTo>
                    <a:pt x="499536" y="1128355"/>
                  </a:lnTo>
                  <a:lnTo>
                    <a:pt x="643125" y="1128355"/>
                  </a:lnTo>
                  <a:cubicBezTo>
                    <a:pt x="643982" y="1117640"/>
                    <a:pt x="644411" y="1107353"/>
                    <a:pt x="645268" y="1096637"/>
                  </a:cubicBezTo>
                  <a:lnTo>
                    <a:pt x="329372" y="1096637"/>
                  </a:lnTo>
                  <a:lnTo>
                    <a:pt x="272365" y="1153644"/>
                  </a:lnTo>
                  <a:cubicBezTo>
                    <a:pt x="279223" y="1161360"/>
                    <a:pt x="283080" y="1170789"/>
                    <a:pt x="283080" y="1181934"/>
                  </a:cubicBezTo>
                  <a:cubicBezTo>
                    <a:pt x="283080" y="1205508"/>
                    <a:pt x="263363" y="1224367"/>
                    <a:pt x="239789" y="1224367"/>
                  </a:cubicBezTo>
                  <a:cubicBezTo>
                    <a:pt x="216215" y="1224367"/>
                    <a:pt x="196927" y="1205508"/>
                    <a:pt x="196927" y="1181934"/>
                  </a:cubicBezTo>
                  <a:cubicBezTo>
                    <a:pt x="196927" y="1158359"/>
                    <a:pt x="215786" y="1138642"/>
                    <a:pt x="239789" y="1138642"/>
                  </a:cubicBezTo>
                  <a:cubicBezTo>
                    <a:pt x="245361" y="1138642"/>
                    <a:pt x="250933" y="1139928"/>
                    <a:pt x="255648" y="1141643"/>
                  </a:cubicBezTo>
                  <a:lnTo>
                    <a:pt x="316942" y="1078635"/>
                  </a:lnTo>
                  <a:lnTo>
                    <a:pt x="319942" y="1076063"/>
                  </a:lnTo>
                  <a:lnTo>
                    <a:pt x="645268" y="1076063"/>
                  </a:lnTo>
                  <a:cubicBezTo>
                    <a:pt x="646554" y="1058490"/>
                    <a:pt x="647412" y="1040487"/>
                    <a:pt x="648697" y="1022914"/>
                  </a:cubicBezTo>
                  <a:lnTo>
                    <a:pt x="616550" y="1022914"/>
                  </a:lnTo>
                  <a:cubicBezTo>
                    <a:pt x="609692" y="1037487"/>
                    <a:pt x="595119" y="1047345"/>
                    <a:pt x="577974" y="1047345"/>
                  </a:cubicBezTo>
                  <a:cubicBezTo>
                    <a:pt x="554400" y="1047345"/>
                    <a:pt x="535540" y="1028486"/>
                    <a:pt x="535540" y="1004483"/>
                  </a:cubicBezTo>
                  <a:cubicBezTo>
                    <a:pt x="535540" y="980480"/>
                    <a:pt x="554400" y="961192"/>
                    <a:pt x="577974" y="961192"/>
                  </a:cubicBezTo>
                  <a:cubicBezTo>
                    <a:pt x="601120" y="961192"/>
                    <a:pt x="620408" y="980051"/>
                    <a:pt x="621265" y="1003197"/>
                  </a:cubicBezTo>
                  <a:lnTo>
                    <a:pt x="650412" y="1003197"/>
                  </a:lnTo>
                  <a:cubicBezTo>
                    <a:pt x="651698" y="979623"/>
                    <a:pt x="652555" y="956048"/>
                    <a:pt x="653841" y="932474"/>
                  </a:cubicBezTo>
                  <a:lnTo>
                    <a:pt x="539827" y="932474"/>
                  </a:lnTo>
                  <a:lnTo>
                    <a:pt x="435242" y="1037058"/>
                  </a:lnTo>
                  <a:cubicBezTo>
                    <a:pt x="433956" y="1038344"/>
                    <a:pt x="432242" y="1039201"/>
                    <a:pt x="430956" y="1039630"/>
                  </a:cubicBezTo>
                  <a:cubicBezTo>
                    <a:pt x="424098" y="1044345"/>
                    <a:pt x="415525" y="1047345"/>
                    <a:pt x="406524" y="1047345"/>
                  </a:cubicBezTo>
                  <a:cubicBezTo>
                    <a:pt x="382950" y="1047345"/>
                    <a:pt x="363662" y="1028486"/>
                    <a:pt x="363662" y="1004483"/>
                  </a:cubicBezTo>
                  <a:cubicBezTo>
                    <a:pt x="363662" y="980480"/>
                    <a:pt x="382950" y="961192"/>
                    <a:pt x="406524" y="961192"/>
                  </a:cubicBezTo>
                  <a:cubicBezTo>
                    <a:pt x="427098" y="961192"/>
                    <a:pt x="444672" y="976193"/>
                    <a:pt x="448529" y="995482"/>
                  </a:cubicBezTo>
                  <a:lnTo>
                    <a:pt x="529111" y="915757"/>
                  </a:lnTo>
                  <a:lnTo>
                    <a:pt x="532111" y="912757"/>
                  </a:lnTo>
                  <a:lnTo>
                    <a:pt x="655127" y="912757"/>
                  </a:lnTo>
                  <a:cubicBezTo>
                    <a:pt x="655984" y="891326"/>
                    <a:pt x="656841" y="869895"/>
                    <a:pt x="657698" y="848463"/>
                  </a:cubicBezTo>
                  <a:lnTo>
                    <a:pt x="620837" y="848463"/>
                  </a:lnTo>
                  <a:cubicBezTo>
                    <a:pt x="615265" y="866037"/>
                    <a:pt x="599405" y="878896"/>
                    <a:pt x="580117" y="878896"/>
                  </a:cubicBezTo>
                  <a:cubicBezTo>
                    <a:pt x="556543" y="878896"/>
                    <a:pt x="536826" y="859608"/>
                    <a:pt x="536826" y="836033"/>
                  </a:cubicBezTo>
                  <a:cubicBezTo>
                    <a:pt x="536826" y="812459"/>
                    <a:pt x="556543" y="793171"/>
                    <a:pt x="580117" y="793171"/>
                  </a:cubicBezTo>
                  <a:cubicBezTo>
                    <a:pt x="601549" y="793171"/>
                    <a:pt x="619122" y="808601"/>
                    <a:pt x="622551" y="828747"/>
                  </a:cubicBezTo>
                  <a:lnTo>
                    <a:pt x="658127" y="828747"/>
                  </a:lnTo>
                  <a:cubicBezTo>
                    <a:pt x="658556" y="811602"/>
                    <a:pt x="658556" y="794457"/>
                    <a:pt x="658556" y="777740"/>
                  </a:cubicBezTo>
                  <a:cubicBezTo>
                    <a:pt x="658556" y="772168"/>
                    <a:pt x="658556" y="766596"/>
                    <a:pt x="658127" y="761024"/>
                  </a:cubicBezTo>
                  <a:lnTo>
                    <a:pt x="529111" y="761024"/>
                  </a:ln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25D2917D-94AF-474F-9CB8-0EE9E63C66E0}"/>
                </a:ext>
              </a:extLst>
            </p:cNvPr>
            <p:cNvSpPr/>
            <p:nvPr/>
          </p:nvSpPr>
          <p:spPr>
            <a:xfrm>
              <a:off x="5907619" y="3798689"/>
              <a:ext cx="8573" cy="8573"/>
            </a:xfrm>
            <a:custGeom>
              <a:avLst/>
              <a:gdLst>
                <a:gd name="connsiteX0" fmla="*/ 4501 w 8572"/>
                <a:gd name="connsiteY0" fmla="*/ 5786 h 8572"/>
                <a:gd name="connsiteX1" fmla="*/ 7072 w 8572"/>
                <a:gd name="connsiteY1" fmla="*/ 3215 h 8572"/>
                <a:gd name="connsiteX2" fmla="*/ 3215 w 8572"/>
                <a:gd name="connsiteY2" fmla="*/ 3215 h 8572"/>
                <a:gd name="connsiteX3" fmla="*/ 4501 w 8572"/>
                <a:gd name="connsiteY3" fmla="*/ 5786 h 8572"/>
              </a:gdLst>
              <a:ahLst/>
              <a:cxnLst>
                <a:cxn ang="0">
                  <a:pos x="connsiteX0" y="connsiteY0"/>
                </a:cxn>
                <a:cxn ang="0">
                  <a:pos x="connsiteX1" y="connsiteY1"/>
                </a:cxn>
                <a:cxn ang="0">
                  <a:pos x="connsiteX2" y="connsiteY2"/>
                </a:cxn>
                <a:cxn ang="0">
                  <a:pos x="connsiteX3" y="connsiteY3"/>
                </a:cxn>
              </a:cxnLst>
              <a:rect l="l" t="t" r="r" b="b"/>
              <a:pathLst>
                <a:path w="8572" h="8572">
                  <a:moveTo>
                    <a:pt x="4501" y="5786"/>
                  </a:moveTo>
                  <a:lnTo>
                    <a:pt x="7072" y="3215"/>
                  </a:lnTo>
                  <a:lnTo>
                    <a:pt x="3215" y="3215"/>
                  </a:lnTo>
                  <a:cubicBezTo>
                    <a:pt x="3643" y="4072"/>
                    <a:pt x="4072" y="4929"/>
                    <a:pt x="4501" y="5786"/>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15FF3880-F90C-4AE9-BE0F-29F2ED6DF419}"/>
                </a:ext>
              </a:extLst>
            </p:cNvPr>
            <p:cNvSpPr/>
            <p:nvPr/>
          </p:nvSpPr>
          <p:spPr>
            <a:xfrm>
              <a:off x="5190530" y="4249174"/>
              <a:ext cx="548640" cy="167164"/>
            </a:xfrm>
            <a:custGeom>
              <a:avLst/>
              <a:gdLst>
                <a:gd name="connsiteX0" fmla="*/ 353830 w 548640"/>
                <a:gd name="connsiteY0" fmla="*/ 77796 h 167163"/>
                <a:gd name="connsiteX1" fmla="*/ 353830 w 548640"/>
                <a:gd name="connsiteY1" fmla="*/ 77796 h 167163"/>
                <a:gd name="connsiteX2" fmla="*/ 350830 w 548640"/>
                <a:gd name="connsiteY2" fmla="*/ 80796 h 167163"/>
                <a:gd name="connsiteX3" fmla="*/ 3215 w 548640"/>
                <a:gd name="connsiteY3" fmla="*/ 80796 h 167163"/>
                <a:gd name="connsiteX4" fmla="*/ 30218 w 548640"/>
                <a:gd name="connsiteY4" fmla="*/ 163949 h 167163"/>
                <a:gd name="connsiteX5" fmla="*/ 314825 w 548640"/>
                <a:gd name="connsiteY5" fmla="*/ 163949 h 167163"/>
                <a:gd name="connsiteX6" fmla="*/ 441698 w 548640"/>
                <a:gd name="connsiteY6" fmla="*/ 37505 h 167163"/>
                <a:gd name="connsiteX7" fmla="*/ 444270 w 548640"/>
                <a:gd name="connsiteY7" fmla="*/ 34933 h 167163"/>
                <a:gd name="connsiteX8" fmla="*/ 543711 w 548640"/>
                <a:gd name="connsiteY8" fmla="*/ 34933 h 167163"/>
                <a:gd name="connsiteX9" fmla="*/ 545854 w 548640"/>
                <a:gd name="connsiteY9" fmla="*/ 3215 h 167163"/>
                <a:gd name="connsiteX10" fmla="*/ 428411 w 548640"/>
                <a:gd name="connsiteY10" fmla="*/ 3215 h 167163"/>
                <a:gd name="connsiteX11" fmla="*/ 353830 w 548640"/>
                <a:gd name="connsiteY11" fmla="*/ 77796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8640" h="167163">
                  <a:moveTo>
                    <a:pt x="353830" y="77796"/>
                  </a:moveTo>
                  <a:lnTo>
                    <a:pt x="353830" y="77796"/>
                  </a:lnTo>
                  <a:lnTo>
                    <a:pt x="350830" y="80796"/>
                  </a:lnTo>
                  <a:lnTo>
                    <a:pt x="3215" y="80796"/>
                  </a:lnTo>
                  <a:cubicBezTo>
                    <a:pt x="9644" y="109085"/>
                    <a:pt x="19931" y="136517"/>
                    <a:pt x="30218" y="163949"/>
                  </a:cubicBezTo>
                  <a:lnTo>
                    <a:pt x="314825" y="163949"/>
                  </a:lnTo>
                  <a:lnTo>
                    <a:pt x="441698" y="37505"/>
                  </a:lnTo>
                  <a:lnTo>
                    <a:pt x="444270" y="34933"/>
                  </a:lnTo>
                  <a:lnTo>
                    <a:pt x="543711" y="34933"/>
                  </a:lnTo>
                  <a:cubicBezTo>
                    <a:pt x="544568" y="24217"/>
                    <a:pt x="545425" y="13930"/>
                    <a:pt x="545854" y="3215"/>
                  </a:cubicBezTo>
                  <a:lnTo>
                    <a:pt x="428411" y="3215"/>
                  </a:lnTo>
                  <a:lnTo>
                    <a:pt x="353830" y="77796"/>
                  </a:ln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DAE234A5-EDCD-41B6-9B1E-99AC1B1F8A03}"/>
                </a:ext>
              </a:extLst>
            </p:cNvPr>
            <p:cNvSpPr/>
            <p:nvPr/>
          </p:nvSpPr>
          <p:spPr>
            <a:xfrm>
              <a:off x="5873758" y="3019449"/>
              <a:ext cx="587216" cy="754380"/>
            </a:xfrm>
            <a:custGeom>
              <a:avLst/>
              <a:gdLst>
                <a:gd name="connsiteX0" fmla="*/ 461415 w 587216"/>
                <a:gd name="connsiteY0" fmla="*/ 293822 h 754380"/>
                <a:gd name="connsiteX1" fmla="*/ 461415 w 587216"/>
                <a:gd name="connsiteY1" fmla="*/ 293822 h 754380"/>
                <a:gd name="connsiteX2" fmla="*/ 392835 w 587216"/>
                <a:gd name="connsiteY2" fmla="*/ 361117 h 754380"/>
                <a:gd name="connsiteX3" fmla="*/ 195239 w 587216"/>
                <a:gd name="connsiteY3" fmla="*/ 559141 h 754380"/>
                <a:gd name="connsiteX4" fmla="*/ 44791 w 587216"/>
                <a:gd name="connsiteY4" fmla="*/ 711732 h 754380"/>
                <a:gd name="connsiteX5" fmla="*/ 70080 w 587216"/>
                <a:gd name="connsiteY5" fmla="*/ 753308 h 754380"/>
                <a:gd name="connsiteX6" fmla="*/ 289536 w 587216"/>
                <a:gd name="connsiteY6" fmla="*/ 533852 h 754380"/>
                <a:gd name="connsiteX7" fmla="*/ 307110 w 587216"/>
                <a:gd name="connsiteY7" fmla="*/ 469130 h 754380"/>
                <a:gd name="connsiteX8" fmla="*/ 307538 w 587216"/>
                <a:gd name="connsiteY8" fmla="*/ 466558 h 754380"/>
                <a:gd name="connsiteX9" fmla="*/ 585716 w 587216"/>
                <a:gd name="connsiteY9" fmla="*/ 188381 h 754380"/>
                <a:gd name="connsiteX10" fmla="*/ 562570 w 587216"/>
                <a:gd name="connsiteY10" fmla="*/ 39219 h 754380"/>
                <a:gd name="connsiteX11" fmla="*/ 561285 w 587216"/>
                <a:gd name="connsiteY11" fmla="*/ 3215 h 754380"/>
                <a:gd name="connsiteX12" fmla="*/ 462272 w 587216"/>
                <a:gd name="connsiteY12" fmla="*/ 102227 h 754380"/>
                <a:gd name="connsiteX13" fmla="*/ 462701 w 587216"/>
                <a:gd name="connsiteY13" fmla="*/ 224814 h 754380"/>
                <a:gd name="connsiteX14" fmla="*/ 462701 w 587216"/>
                <a:gd name="connsiteY14" fmla="*/ 229100 h 754380"/>
                <a:gd name="connsiteX15" fmla="*/ 285679 w 587216"/>
                <a:gd name="connsiteY15" fmla="*/ 406122 h 754380"/>
                <a:gd name="connsiteX16" fmla="*/ 281392 w 587216"/>
                <a:gd name="connsiteY16" fmla="*/ 406122 h 754380"/>
                <a:gd name="connsiteX17" fmla="*/ 243245 w 587216"/>
                <a:gd name="connsiteY17" fmla="*/ 406122 h 754380"/>
                <a:gd name="connsiteX18" fmla="*/ 3215 w 587216"/>
                <a:gd name="connsiteY18" fmla="*/ 646152 h 754380"/>
                <a:gd name="connsiteX19" fmla="*/ 34504 w 587216"/>
                <a:gd name="connsiteY19" fmla="*/ 694587 h 754380"/>
                <a:gd name="connsiteX20" fmla="*/ 181523 w 587216"/>
                <a:gd name="connsiteY20" fmla="*/ 545425 h 754380"/>
                <a:gd name="connsiteX21" fmla="*/ 379548 w 587216"/>
                <a:gd name="connsiteY21" fmla="*/ 346972 h 754380"/>
                <a:gd name="connsiteX22" fmla="*/ 448556 w 587216"/>
                <a:gd name="connsiteY22" fmla="*/ 279249 h 754380"/>
                <a:gd name="connsiteX23" fmla="*/ 469987 w 587216"/>
                <a:gd name="connsiteY23" fmla="*/ 259104 h 754380"/>
                <a:gd name="connsiteX24" fmla="*/ 482418 w 587216"/>
                <a:gd name="connsiteY24" fmla="*/ 248817 h 754380"/>
                <a:gd name="connsiteX25" fmla="*/ 487990 w 587216"/>
                <a:gd name="connsiteY25" fmla="*/ 232958 h 754380"/>
                <a:gd name="connsiteX26" fmla="*/ 486704 w 587216"/>
                <a:gd name="connsiteY26" fmla="*/ 196953 h 754380"/>
                <a:gd name="connsiteX27" fmla="*/ 477703 w 587216"/>
                <a:gd name="connsiteY27" fmla="*/ 147233 h 754380"/>
                <a:gd name="connsiteX28" fmla="*/ 478560 w 587216"/>
                <a:gd name="connsiteY28" fmla="*/ 140803 h 754380"/>
                <a:gd name="connsiteX29" fmla="*/ 490133 w 587216"/>
                <a:gd name="connsiteY29" fmla="*/ 101798 h 754380"/>
                <a:gd name="connsiteX30" fmla="*/ 550998 w 587216"/>
                <a:gd name="connsiteY30" fmla="*/ 101798 h 754380"/>
                <a:gd name="connsiteX31" fmla="*/ 550998 w 587216"/>
                <a:gd name="connsiteY31" fmla="*/ 162663 h 754380"/>
                <a:gd name="connsiteX32" fmla="*/ 502992 w 587216"/>
                <a:gd name="connsiteY32" fmla="*/ 171236 h 754380"/>
                <a:gd name="connsiteX33" fmla="*/ 506420 w 587216"/>
                <a:gd name="connsiteY33" fmla="*/ 194810 h 754380"/>
                <a:gd name="connsiteX34" fmla="*/ 507278 w 587216"/>
                <a:gd name="connsiteY34" fmla="*/ 235101 h 754380"/>
                <a:gd name="connsiteX35" fmla="*/ 492276 w 587216"/>
                <a:gd name="connsiteY35" fmla="*/ 265962 h 754380"/>
                <a:gd name="connsiteX36" fmla="*/ 483275 w 587216"/>
                <a:gd name="connsiteY36" fmla="*/ 273677 h 754380"/>
                <a:gd name="connsiteX37" fmla="*/ 461415 w 587216"/>
                <a:gd name="connsiteY37" fmla="*/ 293822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87216" h="754380">
                  <a:moveTo>
                    <a:pt x="461415" y="293822"/>
                  </a:moveTo>
                  <a:lnTo>
                    <a:pt x="461415" y="293822"/>
                  </a:lnTo>
                  <a:cubicBezTo>
                    <a:pt x="443841" y="310539"/>
                    <a:pt x="420267" y="333684"/>
                    <a:pt x="392835" y="361117"/>
                  </a:cubicBezTo>
                  <a:cubicBezTo>
                    <a:pt x="337542" y="415981"/>
                    <a:pt x="265962" y="487989"/>
                    <a:pt x="195239" y="559141"/>
                  </a:cubicBezTo>
                  <a:cubicBezTo>
                    <a:pt x="141232" y="613577"/>
                    <a:pt x="89368" y="666298"/>
                    <a:pt x="44791" y="711732"/>
                  </a:cubicBezTo>
                  <a:cubicBezTo>
                    <a:pt x="53364" y="725448"/>
                    <a:pt x="61508" y="739592"/>
                    <a:pt x="70080" y="753308"/>
                  </a:cubicBezTo>
                  <a:lnTo>
                    <a:pt x="289536" y="533852"/>
                  </a:lnTo>
                  <a:lnTo>
                    <a:pt x="307110" y="469130"/>
                  </a:lnTo>
                  <a:lnTo>
                    <a:pt x="307538" y="466558"/>
                  </a:lnTo>
                  <a:lnTo>
                    <a:pt x="585716" y="188381"/>
                  </a:lnTo>
                  <a:cubicBezTo>
                    <a:pt x="570714" y="140375"/>
                    <a:pt x="565142" y="89368"/>
                    <a:pt x="562570" y="39219"/>
                  </a:cubicBezTo>
                  <a:cubicBezTo>
                    <a:pt x="561713" y="27218"/>
                    <a:pt x="561285" y="15216"/>
                    <a:pt x="561285" y="3215"/>
                  </a:cubicBezTo>
                  <a:lnTo>
                    <a:pt x="462272" y="102227"/>
                  </a:lnTo>
                  <a:lnTo>
                    <a:pt x="462701" y="224814"/>
                  </a:lnTo>
                  <a:lnTo>
                    <a:pt x="462701" y="229100"/>
                  </a:lnTo>
                  <a:lnTo>
                    <a:pt x="285679" y="406122"/>
                  </a:lnTo>
                  <a:lnTo>
                    <a:pt x="281392" y="406122"/>
                  </a:lnTo>
                  <a:lnTo>
                    <a:pt x="243245" y="406122"/>
                  </a:lnTo>
                  <a:lnTo>
                    <a:pt x="3215" y="646152"/>
                  </a:lnTo>
                  <a:cubicBezTo>
                    <a:pt x="13930" y="662011"/>
                    <a:pt x="24217" y="678299"/>
                    <a:pt x="34504" y="694587"/>
                  </a:cubicBezTo>
                  <a:cubicBezTo>
                    <a:pt x="78653" y="649581"/>
                    <a:pt x="130088" y="597718"/>
                    <a:pt x="181523" y="545425"/>
                  </a:cubicBezTo>
                  <a:cubicBezTo>
                    <a:pt x="252246" y="473845"/>
                    <a:pt x="323826" y="402264"/>
                    <a:pt x="379548" y="346972"/>
                  </a:cubicBezTo>
                  <a:cubicBezTo>
                    <a:pt x="407408" y="319540"/>
                    <a:pt x="430983" y="295966"/>
                    <a:pt x="448556" y="279249"/>
                  </a:cubicBezTo>
                  <a:cubicBezTo>
                    <a:pt x="457129" y="270677"/>
                    <a:pt x="464844" y="264247"/>
                    <a:pt x="469987" y="259104"/>
                  </a:cubicBezTo>
                  <a:cubicBezTo>
                    <a:pt x="475560" y="253960"/>
                    <a:pt x="478131" y="251388"/>
                    <a:pt x="482418" y="248817"/>
                  </a:cubicBezTo>
                  <a:cubicBezTo>
                    <a:pt x="483703" y="247959"/>
                    <a:pt x="487132" y="242816"/>
                    <a:pt x="487990" y="232958"/>
                  </a:cubicBezTo>
                  <a:cubicBezTo>
                    <a:pt x="488847" y="223099"/>
                    <a:pt x="488418" y="209812"/>
                    <a:pt x="486704" y="196953"/>
                  </a:cubicBezTo>
                  <a:cubicBezTo>
                    <a:pt x="483703" y="171236"/>
                    <a:pt x="477703" y="147233"/>
                    <a:pt x="477703" y="147233"/>
                  </a:cubicBezTo>
                  <a:cubicBezTo>
                    <a:pt x="477274" y="145089"/>
                    <a:pt x="477703" y="142946"/>
                    <a:pt x="478560" y="140803"/>
                  </a:cubicBezTo>
                  <a:cubicBezTo>
                    <a:pt x="475560" y="127087"/>
                    <a:pt x="479417" y="112085"/>
                    <a:pt x="490133" y="101798"/>
                  </a:cubicBezTo>
                  <a:cubicBezTo>
                    <a:pt x="506849" y="85082"/>
                    <a:pt x="534281" y="85082"/>
                    <a:pt x="550998" y="101798"/>
                  </a:cubicBezTo>
                  <a:cubicBezTo>
                    <a:pt x="567714" y="118515"/>
                    <a:pt x="567714" y="145518"/>
                    <a:pt x="550998" y="162663"/>
                  </a:cubicBezTo>
                  <a:cubicBezTo>
                    <a:pt x="538139" y="175522"/>
                    <a:pt x="518851" y="178522"/>
                    <a:pt x="502992" y="171236"/>
                  </a:cubicBezTo>
                  <a:cubicBezTo>
                    <a:pt x="504277" y="178522"/>
                    <a:pt x="505563" y="186666"/>
                    <a:pt x="506420" y="194810"/>
                  </a:cubicBezTo>
                  <a:cubicBezTo>
                    <a:pt x="508135" y="208526"/>
                    <a:pt x="508564" y="222671"/>
                    <a:pt x="507278" y="235101"/>
                  </a:cubicBezTo>
                  <a:cubicBezTo>
                    <a:pt x="505992" y="247531"/>
                    <a:pt x="502992" y="259961"/>
                    <a:pt x="492276" y="265962"/>
                  </a:cubicBezTo>
                  <a:cubicBezTo>
                    <a:pt x="493562" y="265533"/>
                    <a:pt x="488847" y="268962"/>
                    <a:pt x="483275" y="273677"/>
                  </a:cubicBezTo>
                  <a:cubicBezTo>
                    <a:pt x="477703" y="278821"/>
                    <a:pt x="470416" y="285250"/>
                    <a:pt x="461415" y="293822"/>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11182860-C9D4-4CB2-BDC3-93206D34FDF7}"/>
                </a:ext>
              </a:extLst>
            </p:cNvPr>
            <p:cNvSpPr/>
            <p:nvPr/>
          </p:nvSpPr>
          <p:spPr>
            <a:xfrm>
              <a:off x="5887903" y="3744254"/>
              <a:ext cx="30004" cy="30004"/>
            </a:xfrm>
            <a:custGeom>
              <a:avLst/>
              <a:gdLst>
                <a:gd name="connsiteX0" fmla="*/ 3215 w 30003"/>
                <a:gd name="connsiteY0" fmla="*/ 14788 h 30003"/>
                <a:gd name="connsiteX1" fmla="*/ 9215 w 30003"/>
                <a:gd name="connsiteY1" fmla="*/ 28504 h 30003"/>
                <a:gd name="connsiteX2" fmla="*/ 26789 w 30003"/>
                <a:gd name="connsiteY2" fmla="*/ 28504 h 30003"/>
                <a:gd name="connsiteX3" fmla="*/ 28932 w 30003"/>
                <a:gd name="connsiteY3" fmla="*/ 26361 h 30003"/>
                <a:gd name="connsiteX4" fmla="*/ 14787 w 30003"/>
                <a:gd name="connsiteY4" fmla="*/ 3215 h 30003"/>
                <a:gd name="connsiteX5" fmla="*/ 3215 w 30003"/>
                <a:gd name="connsiteY5" fmla="*/ 1478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0003">
                  <a:moveTo>
                    <a:pt x="3215" y="14788"/>
                  </a:moveTo>
                  <a:cubicBezTo>
                    <a:pt x="5358" y="19502"/>
                    <a:pt x="7072" y="23789"/>
                    <a:pt x="9215" y="28504"/>
                  </a:cubicBezTo>
                  <a:lnTo>
                    <a:pt x="26789" y="28504"/>
                  </a:lnTo>
                  <a:lnTo>
                    <a:pt x="28932" y="26361"/>
                  </a:lnTo>
                  <a:cubicBezTo>
                    <a:pt x="24217" y="18645"/>
                    <a:pt x="19502" y="10930"/>
                    <a:pt x="14787" y="3215"/>
                  </a:cubicBezTo>
                  <a:cubicBezTo>
                    <a:pt x="10930" y="6644"/>
                    <a:pt x="7072" y="10501"/>
                    <a:pt x="3215" y="14788"/>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21643274-A47C-4AE4-94B1-69F86748ED87}"/>
                </a:ext>
              </a:extLst>
            </p:cNvPr>
            <p:cNvSpPr/>
            <p:nvPr/>
          </p:nvSpPr>
          <p:spPr>
            <a:xfrm>
              <a:off x="5240695" y="5104709"/>
              <a:ext cx="458629" cy="505778"/>
            </a:xfrm>
            <a:custGeom>
              <a:avLst/>
              <a:gdLst>
                <a:gd name="connsiteX0" fmla="*/ 385961 w 458628"/>
                <a:gd name="connsiteY0" fmla="*/ 350830 h 505777"/>
                <a:gd name="connsiteX1" fmla="*/ 428823 w 458628"/>
                <a:gd name="connsiteY1" fmla="*/ 307967 h 505777"/>
                <a:gd name="connsiteX2" fmla="*/ 456255 w 458628"/>
                <a:gd name="connsiteY2" fmla="*/ 318254 h 505777"/>
                <a:gd name="connsiteX3" fmla="*/ 450683 w 458628"/>
                <a:gd name="connsiteY3" fmla="*/ 270677 h 505777"/>
                <a:gd name="connsiteX4" fmla="*/ 396676 w 458628"/>
                <a:gd name="connsiteY4" fmla="*/ 270677 h 505777"/>
                <a:gd name="connsiteX5" fmla="*/ 303664 w 458628"/>
                <a:gd name="connsiteY5" fmla="*/ 363689 h 505777"/>
                <a:gd name="connsiteX6" fmla="*/ 298092 w 458628"/>
                <a:gd name="connsiteY6" fmla="*/ 366689 h 505777"/>
                <a:gd name="connsiteX7" fmla="*/ 256944 w 458628"/>
                <a:gd name="connsiteY7" fmla="*/ 398407 h 505777"/>
                <a:gd name="connsiteX8" fmla="*/ 214082 w 458628"/>
                <a:gd name="connsiteY8" fmla="*/ 355116 h 505777"/>
                <a:gd name="connsiteX9" fmla="*/ 256944 w 458628"/>
                <a:gd name="connsiteY9" fmla="*/ 312254 h 505777"/>
                <a:gd name="connsiteX10" fmla="*/ 297664 w 458628"/>
                <a:gd name="connsiteY10" fmla="*/ 341828 h 505777"/>
                <a:gd name="connsiteX11" fmla="*/ 385532 w 458628"/>
                <a:gd name="connsiteY11" fmla="*/ 253960 h 505777"/>
                <a:gd name="connsiteX12" fmla="*/ 388532 w 458628"/>
                <a:gd name="connsiteY12" fmla="*/ 251389 h 505777"/>
                <a:gd name="connsiteX13" fmla="*/ 447683 w 458628"/>
                <a:gd name="connsiteY13" fmla="*/ 251389 h 505777"/>
                <a:gd name="connsiteX14" fmla="*/ 441682 w 458628"/>
                <a:gd name="connsiteY14" fmla="*/ 217527 h 505777"/>
                <a:gd name="connsiteX15" fmla="*/ 435252 w 458628"/>
                <a:gd name="connsiteY15" fmla="*/ 217956 h 505777"/>
                <a:gd name="connsiteX16" fmla="*/ 392819 w 458628"/>
                <a:gd name="connsiteY16" fmla="*/ 175094 h 505777"/>
                <a:gd name="connsiteX17" fmla="*/ 423680 w 458628"/>
                <a:gd name="connsiteY17" fmla="*/ 133945 h 505777"/>
                <a:gd name="connsiteX18" fmla="*/ 418536 w 458628"/>
                <a:gd name="connsiteY18" fmla="*/ 111229 h 505777"/>
                <a:gd name="connsiteX19" fmla="*/ 414678 w 458628"/>
                <a:gd name="connsiteY19" fmla="*/ 94084 h 505777"/>
                <a:gd name="connsiteX20" fmla="*/ 412964 w 458628"/>
                <a:gd name="connsiteY20" fmla="*/ 94084 h 505777"/>
                <a:gd name="connsiteX21" fmla="*/ 366672 w 458628"/>
                <a:gd name="connsiteY21" fmla="*/ 140375 h 505777"/>
                <a:gd name="connsiteX22" fmla="*/ 366672 w 458628"/>
                <a:gd name="connsiteY22" fmla="*/ 230386 h 505777"/>
                <a:gd name="connsiteX23" fmla="*/ 363672 w 458628"/>
                <a:gd name="connsiteY23" fmla="*/ 232958 h 505777"/>
                <a:gd name="connsiteX24" fmla="*/ 322095 w 458628"/>
                <a:gd name="connsiteY24" fmla="*/ 274535 h 505777"/>
                <a:gd name="connsiteX25" fmla="*/ 319524 w 458628"/>
                <a:gd name="connsiteY25" fmla="*/ 277535 h 505777"/>
                <a:gd name="connsiteX26" fmla="*/ 176363 w 458628"/>
                <a:gd name="connsiteY26" fmla="*/ 277535 h 505777"/>
                <a:gd name="connsiteX27" fmla="*/ 173362 w 458628"/>
                <a:gd name="connsiteY27" fmla="*/ 274535 h 505777"/>
                <a:gd name="connsiteX28" fmla="*/ 113784 w 458628"/>
                <a:gd name="connsiteY28" fmla="*/ 215384 h 505777"/>
                <a:gd name="connsiteX29" fmla="*/ 98782 w 458628"/>
                <a:gd name="connsiteY29" fmla="*/ 217956 h 505777"/>
                <a:gd name="connsiteX30" fmla="*/ 55919 w 458628"/>
                <a:gd name="connsiteY30" fmla="*/ 175094 h 505777"/>
                <a:gd name="connsiteX31" fmla="*/ 98782 w 458628"/>
                <a:gd name="connsiteY31" fmla="*/ 132231 h 505777"/>
                <a:gd name="connsiteX32" fmla="*/ 141644 w 458628"/>
                <a:gd name="connsiteY32" fmla="*/ 175094 h 505777"/>
                <a:gd name="connsiteX33" fmla="*/ 130071 w 458628"/>
                <a:gd name="connsiteY33" fmla="*/ 203811 h 505777"/>
                <a:gd name="connsiteX34" fmla="*/ 184078 w 458628"/>
                <a:gd name="connsiteY34" fmla="*/ 257818 h 505777"/>
                <a:gd name="connsiteX35" fmla="*/ 311380 w 458628"/>
                <a:gd name="connsiteY35" fmla="*/ 257818 h 505777"/>
                <a:gd name="connsiteX36" fmla="*/ 347384 w 458628"/>
                <a:gd name="connsiteY36" fmla="*/ 221813 h 505777"/>
                <a:gd name="connsiteX37" fmla="*/ 347384 w 458628"/>
                <a:gd name="connsiteY37" fmla="*/ 132231 h 505777"/>
                <a:gd name="connsiteX38" fmla="*/ 349956 w 458628"/>
                <a:gd name="connsiteY38" fmla="*/ 129659 h 505777"/>
                <a:gd name="connsiteX39" fmla="*/ 402677 w 458628"/>
                <a:gd name="connsiteY39" fmla="*/ 77367 h 505777"/>
                <a:gd name="connsiteX40" fmla="*/ 405249 w 458628"/>
                <a:gd name="connsiteY40" fmla="*/ 74795 h 505777"/>
                <a:gd name="connsiteX41" fmla="*/ 411678 w 458628"/>
                <a:gd name="connsiteY41" fmla="*/ 74795 h 505777"/>
                <a:gd name="connsiteX42" fmla="*/ 407820 w 458628"/>
                <a:gd name="connsiteY42" fmla="*/ 39648 h 505777"/>
                <a:gd name="connsiteX43" fmla="*/ 394962 w 458628"/>
                <a:gd name="connsiteY43" fmla="*/ 39648 h 505777"/>
                <a:gd name="connsiteX44" fmla="*/ 289091 w 458628"/>
                <a:gd name="connsiteY44" fmla="*/ 145090 h 505777"/>
                <a:gd name="connsiteX45" fmla="*/ 306236 w 458628"/>
                <a:gd name="connsiteY45" fmla="*/ 179380 h 505777"/>
                <a:gd name="connsiteX46" fmla="*/ 263374 w 458628"/>
                <a:gd name="connsiteY46" fmla="*/ 222242 h 505777"/>
                <a:gd name="connsiteX47" fmla="*/ 220511 w 458628"/>
                <a:gd name="connsiteY47" fmla="*/ 179380 h 505777"/>
                <a:gd name="connsiteX48" fmla="*/ 263374 w 458628"/>
                <a:gd name="connsiteY48" fmla="*/ 136517 h 505777"/>
                <a:gd name="connsiteX49" fmla="*/ 269803 w 458628"/>
                <a:gd name="connsiteY49" fmla="*/ 136946 h 505777"/>
                <a:gd name="connsiteX50" fmla="*/ 383817 w 458628"/>
                <a:gd name="connsiteY50" fmla="*/ 22932 h 505777"/>
                <a:gd name="connsiteX51" fmla="*/ 386389 w 458628"/>
                <a:gd name="connsiteY51" fmla="*/ 20360 h 505777"/>
                <a:gd name="connsiteX52" fmla="*/ 405677 w 458628"/>
                <a:gd name="connsiteY52" fmla="*/ 20360 h 505777"/>
                <a:gd name="connsiteX53" fmla="*/ 403963 w 458628"/>
                <a:gd name="connsiteY53" fmla="*/ 3215 h 505777"/>
                <a:gd name="connsiteX54" fmla="*/ 381674 w 458628"/>
                <a:gd name="connsiteY54" fmla="*/ 3215 h 505777"/>
                <a:gd name="connsiteX55" fmla="*/ 294663 w 458628"/>
                <a:gd name="connsiteY55" fmla="*/ 90226 h 505777"/>
                <a:gd name="connsiteX56" fmla="*/ 291663 w 458628"/>
                <a:gd name="connsiteY56" fmla="*/ 92797 h 505777"/>
                <a:gd name="connsiteX57" fmla="*/ 12200 w 458628"/>
                <a:gd name="connsiteY57" fmla="*/ 92797 h 505777"/>
                <a:gd name="connsiteX58" fmla="*/ 4056 w 458628"/>
                <a:gd name="connsiteY58" fmla="*/ 253532 h 505777"/>
                <a:gd name="connsiteX59" fmla="*/ 20343 w 458628"/>
                <a:gd name="connsiteY59" fmla="*/ 381691 h 505777"/>
                <a:gd name="connsiteX60" fmla="*/ 43489 w 458628"/>
                <a:gd name="connsiteY60" fmla="*/ 505992 h 505777"/>
                <a:gd name="connsiteX61" fmla="*/ 64492 w 458628"/>
                <a:gd name="connsiteY61" fmla="*/ 484989 h 505777"/>
                <a:gd name="connsiteX62" fmla="*/ 73064 w 458628"/>
                <a:gd name="connsiteY62" fmla="*/ 476417 h 505777"/>
                <a:gd name="connsiteX63" fmla="*/ 449826 w 458628"/>
                <a:gd name="connsiteY63" fmla="*/ 476417 h 505777"/>
                <a:gd name="connsiteX64" fmla="*/ 451540 w 458628"/>
                <a:gd name="connsiteY64" fmla="*/ 463558 h 505777"/>
                <a:gd name="connsiteX65" fmla="*/ 452826 w 458628"/>
                <a:gd name="connsiteY65" fmla="*/ 451985 h 505777"/>
                <a:gd name="connsiteX66" fmla="*/ 171648 w 458628"/>
                <a:gd name="connsiteY66" fmla="*/ 451985 h 505777"/>
                <a:gd name="connsiteX67" fmla="*/ 166076 w 458628"/>
                <a:gd name="connsiteY67" fmla="*/ 446413 h 505777"/>
                <a:gd name="connsiteX68" fmla="*/ 110783 w 458628"/>
                <a:gd name="connsiteY68" fmla="*/ 390692 h 505777"/>
                <a:gd name="connsiteX69" fmla="*/ 92352 w 458628"/>
                <a:gd name="connsiteY69" fmla="*/ 394978 h 505777"/>
                <a:gd name="connsiteX70" fmla="*/ 49061 w 458628"/>
                <a:gd name="connsiteY70" fmla="*/ 351687 h 505777"/>
                <a:gd name="connsiteX71" fmla="*/ 92352 w 458628"/>
                <a:gd name="connsiteY71" fmla="*/ 308825 h 505777"/>
                <a:gd name="connsiteX72" fmla="*/ 135644 w 458628"/>
                <a:gd name="connsiteY72" fmla="*/ 351687 h 505777"/>
                <a:gd name="connsiteX73" fmla="*/ 134786 w 458628"/>
                <a:gd name="connsiteY73" fmla="*/ 359402 h 505777"/>
                <a:gd name="connsiteX74" fmla="*/ 188364 w 458628"/>
                <a:gd name="connsiteY74" fmla="*/ 412552 h 505777"/>
                <a:gd name="connsiteX75" fmla="*/ 456684 w 458628"/>
                <a:gd name="connsiteY75" fmla="*/ 412552 h 505777"/>
                <a:gd name="connsiteX76" fmla="*/ 458827 w 458628"/>
                <a:gd name="connsiteY76" fmla="*/ 382548 h 505777"/>
                <a:gd name="connsiteX77" fmla="*/ 429252 w 458628"/>
                <a:gd name="connsiteY77" fmla="*/ 394978 h 505777"/>
                <a:gd name="connsiteX78" fmla="*/ 385961 w 458628"/>
                <a:gd name="connsiteY78" fmla="*/ 350830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58628" h="505777">
                  <a:moveTo>
                    <a:pt x="385961" y="350830"/>
                  </a:moveTo>
                  <a:cubicBezTo>
                    <a:pt x="385961" y="327256"/>
                    <a:pt x="405249" y="307967"/>
                    <a:pt x="428823" y="307967"/>
                  </a:cubicBezTo>
                  <a:cubicBezTo>
                    <a:pt x="439539" y="307967"/>
                    <a:pt x="448968" y="311825"/>
                    <a:pt x="456255" y="318254"/>
                  </a:cubicBezTo>
                  <a:cubicBezTo>
                    <a:pt x="454969" y="302395"/>
                    <a:pt x="452826" y="286536"/>
                    <a:pt x="450683" y="270677"/>
                  </a:cubicBezTo>
                  <a:lnTo>
                    <a:pt x="396676" y="270677"/>
                  </a:lnTo>
                  <a:lnTo>
                    <a:pt x="303664" y="363689"/>
                  </a:lnTo>
                  <a:cubicBezTo>
                    <a:pt x="302379" y="365403"/>
                    <a:pt x="300236" y="366260"/>
                    <a:pt x="298092" y="366689"/>
                  </a:cubicBezTo>
                  <a:cubicBezTo>
                    <a:pt x="292949" y="384691"/>
                    <a:pt x="276661" y="398407"/>
                    <a:pt x="256944" y="398407"/>
                  </a:cubicBezTo>
                  <a:cubicBezTo>
                    <a:pt x="233370" y="398407"/>
                    <a:pt x="214082" y="378691"/>
                    <a:pt x="214082" y="355116"/>
                  </a:cubicBezTo>
                  <a:cubicBezTo>
                    <a:pt x="214082" y="331542"/>
                    <a:pt x="232941" y="312254"/>
                    <a:pt x="256944" y="312254"/>
                  </a:cubicBezTo>
                  <a:cubicBezTo>
                    <a:pt x="276233" y="312254"/>
                    <a:pt x="292092" y="324683"/>
                    <a:pt x="297664" y="341828"/>
                  </a:cubicBezTo>
                  <a:lnTo>
                    <a:pt x="385532" y="253960"/>
                  </a:lnTo>
                  <a:lnTo>
                    <a:pt x="388532" y="251389"/>
                  </a:lnTo>
                  <a:lnTo>
                    <a:pt x="447683" y="251389"/>
                  </a:lnTo>
                  <a:cubicBezTo>
                    <a:pt x="445968" y="240245"/>
                    <a:pt x="443825" y="228672"/>
                    <a:pt x="441682" y="217527"/>
                  </a:cubicBezTo>
                  <a:cubicBezTo>
                    <a:pt x="439539" y="217956"/>
                    <a:pt x="437396" y="217956"/>
                    <a:pt x="435252" y="217956"/>
                  </a:cubicBezTo>
                  <a:cubicBezTo>
                    <a:pt x="411678" y="217956"/>
                    <a:pt x="392819" y="199097"/>
                    <a:pt x="392819" y="175094"/>
                  </a:cubicBezTo>
                  <a:cubicBezTo>
                    <a:pt x="392819" y="155377"/>
                    <a:pt x="405677" y="139089"/>
                    <a:pt x="423680" y="133945"/>
                  </a:cubicBezTo>
                  <a:cubicBezTo>
                    <a:pt x="421965" y="126230"/>
                    <a:pt x="420251" y="118943"/>
                    <a:pt x="418536" y="111229"/>
                  </a:cubicBezTo>
                  <a:cubicBezTo>
                    <a:pt x="417250" y="105656"/>
                    <a:pt x="415964" y="99655"/>
                    <a:pt x="414678" y="94084"/>
                  </a:cubicBezTo>
                  <a:lnTo>
                    <a:pt x="412964" y="94084"/>
                  </a:lnTo>
                  <a:lnTo>
                    <a:pt x="366672" y="140375"/>
                  </a:lnTo>
                  <a:lnTo>
                    <a:pt x="366672" y="230386"/>
                  </a:lnTo>
                  <a:lnTo>
                    <a:pt x="363672" y="232958"/>
                  </a:lnTo>
                  <a:lnTo>
                    <a:pt x="322095" y="274535"/>
                  </a:lnTo>
                  <a:lnTo>
                    <a:pt x="319524" y="277535"/>
                  </a:lnTo>
                  <a:lnTo>
                    <a:pt x="176363" y="277535"/>
                  </a:lnTo>
                  <a:lnTo>
                    <a:pt x="173362" y="274535"/>
                  </a:lnTo>
                  <a:lnTo>
                    <a:pt x="113784" y="215384"/>
                  </a:lnTo>
                  <a:cubicBezTo>
                    <a:pt x="109069" y="217099"/>
                    <a:pt x="103925" y="217956"/>
                    <a:pt x="98782" y="217956"/>
                  </a:cubicBezTo>
                  <a:cubicBezTo>
                    <a:pt x="75207" y="217956"/>
                    <a:pt x="55919" y="199097"/>
                    <a:pt x="55919" y="175094"/>
                  </a:cubicBezTo>
                  <a:cubicBezTo>
                    <a:pt x="55919" y="151090"/>
                    <a:pt x="75207" y="132231"/>
                    <a:pt x="98782" y="132231"/>
                  </a:cubicBezTo>
                  <a:cubicBezTo>
                    <a:pt x="122356" y="132231"/>
                    <a:pt x="141644" y="151519"/>
                    <a:pt x="141644" y="175094"/>
                  </a:cubicBezTo>
                  <a:cubicBezTo>
                    <a:pt x="141644" y="186238"/>
                    <a:pt x="136929" y="196096"/>
                    <a:pt x="130071" y="203811"/>
                  </a:cubicBezTo>
                  <a:lnTo>
                    <a:pt x="184078" y="257818"/>
                  </a:lnTo>
                  <a:lnTo>
                    <a:pt x="311380" y="257818"/>
                  </a:lnTo>
                  <a:lnTo>
                    <a:pt x="347384" y="221813"/>
                  </a:lnTo>
                  <a:lnTo>
                    <a:pt x="347384" y="132231"/>
                  </a:lnTo>
                  <a:lnTo>
                    <a:pt x="349956" y="129659"/>
                  </a:lnTo>
                  <a:lnTo>
                    <a:pt x="402677" y="77367"/>
                  </a:lnTo>
                  <a:lnTo>
                    <a:pt x="405249" y="74795"/>
                  </a:lnTo>
                  <a:lnTo>
                    <a:pt x="411678" y="74795"/>
                  </a:lnTo>
                  <a:cubicBezTo>
                    <a:pt x="409964" y="63222"/>
                    <a:pt x="409106" y="51650"/>
                    <a:pt x="407820" y="39648"/>
                  </a:cubicBezTo>
                  <a:lnTo>
                    <a:pt x="394962" y="39648"/>
                  </a:lnTo>
                  <a:lnTo>
                    <a:pt x="289091" y="145090"/>
                  </a:lnTo>
                  <a:cubicBezTo>
                    <a:pt x="299378" y="152805"/>
                    <a:pt x="306236" y="165235"/>
                    <a:pt x="306236" y="179380"/>
                  </a:cubicBezTo>
                  <a:cubicBezTo>
                    <a:pt x="306236" y="202954"/>
                    <a:pt x="287377" y="222242"/>
                    <a:pt x="263374" y="222242"/>
                  </a:cubicBezTo>
                  <a:cubicBezTo>
                    <a:pt x="239371" y="222242"/>
                    <a:pt x="220511" y="203383"/>
                    <a:pt x="220511" y="179380"/>
                  </a:cubicBezTo>
                  <a:cubicBezTo>
                    <a:pt x="220511" y="155377"/>
                    <a:pt x="239799" y="136517"/>
                    <a:pt x="263374" y="136517"/>
                  </a:cubicBezTo>
                  <a:cubicBezTo>
                    <a:pt x="265517" y="136517"/>
                    <a:pt x="267660" y="136517"/>
                    <a:pt x="269803" y="136946"/>
                  </a:cubicBezTo>
                  <a:lnTo>
                    <a:pt x="383817" y="22932"/>
                  </a:lnTo>
                  <a:lnTo>
                    <a:pt x="386389" y="20360"/>
                  </a:lnTo>
                  <a:lnTo>
                    <a:pt x="405677" y="20360"/>
                  </a:lnTo>
                  <a:cubicBezTo>
                    <a:pt x="405249" y="14788"/>
                    <a:pt x="404391" y="8787"/>
                    <a:pt x="403963" y="3215"/>
                  </a:cubicBezTo>
                  <a:lnTo>
                    <a:pt x="381674" y="3215"/>
                  </a:lnTo>
                  <a:lnTo>
                    <a:pt x="294663" y="90226"/>
                  </a:lnTo>
                  <a:lnTo>
                    <a:pt x="291663" y="92797"/>
                  </a:lnTo>
                  <a:lnTo>
                    <a:pt x="12200" y="92797"/>
                  </a:lnTo>
                  <a:cubicBezTo>
                    <a:pt x="6627" y="146376"/>
                    <a:pt x="1055" y="199525"/>
                    <a:pt x="4056" y="253532"/>
                  </a:cubicBezTo>
                  <a:cubicBezTo>
                    <a:pt x="5341" y="296823"/>
                    <a:pt x="13057" y="339257"/>
                    <a:pt x="20343" y="381691"/>
                  </a:cubicBezTo>
                  <a:cubicBezTo>
                    <a:pt x="27630" y="423267"/>
                    <a:pt x="35774" y="464416"/>
                    <a:pt x="43489" y="505992"/>
                  </a:cubicBezTo>
                  <a:lnTo>
                    <a:pt x="64492" y="484989"/>
                  </a:lnTo>
                  <a:lnTo>
                    <a:pt x="73064" y="476417"/>
                  </a:lnTo>
                  <a:lnTo>
                    <a:pt x="449826" y="476417"/>
                  </a:lnTo>
                  <a:cubicBezTo>
                    <a:pt x="450254" y="472131"/>
                    <a:pt x="451112" y="467844"/>
                    <a:pt x="451540" y="463558"/>
                  </a:cubicBezTo>
                  <a:cubicBezTo>
                    <a:pt x="451969" y="459700"/>
                    <a:pt x="452397" y="455843"/>
                    <a:pt x="452826" y="451985"/>
                  </a:cubicBezTo>
                  <a:lnTo>
                    <a:pt x="171648" y="451985"/>
                  </a:lnTo>
                  <a:lnTo>
                    <a:pt x="166076" y="446413"/>
                  </a:lnTo>
                  <a:lnTo>
                    <a:pt x="110783" y="390692"/>
                  </a:lnTo>
                  <a:cubicBezTo>
                    <a:pt x="105211" y="393263"/>
                    <a:pt x="99210" y="394978"/>
                    <a:pt x="92352" y="394978"/>
                  </a:cubicBezTo>
                  <a:cubicBezTo>
                    <a:pt x="68778" y="394978"/>
                    <a:pt x="49061" y="375261"/>
                    <a:pt x="49061" y="351687"/>
                  </a:cubicBezTo>
                  <a:cubicBezTo>
                    <a:pt x="49061" y="328113"/>
                    <a:pt x="68349" y="308825"/>
                    <a:pt x="92352" y="308825"/>
                  </a:cubicBezTo>
                  <a:cubicBezTo>
                    <a:pt x="115927" y="308825"/>
                    <a:pt x="135644" y="328113"/>
                    <a:pt x="135644" y="351687"/>
                  </a:cubicBezTo>
                  <a:cubicBezTo>
                    <a:pt x="135644" y="354259"/>
                    <a:pt x="135215" y="356830"/>
                    <a:pt x="134786" y="359402"/>
                  </a:cubicBezTo>
                  <a:lnTo>
                    <a:pt x="188364" y="412552"/>
                  </a:lnTo>
                  <a:lnTo>
                    <a:pt x="456684" y="412552"/>
                  </a:lnTo>
                  <a:cubicBezTo>
                    <a:pt x="457541" y="402694"/>
                    <a:pt x="458398" y="392406"/>
                    <a:pt x="458827" y="382548"/>
                  </a:cubicBezTo>
                  <a:cubicBezTo>
                    <a:pt x="451112" y="390263"/>
                    <a:pt x="440825" y="394978"/>
                    <a:pt x="429252" y="394978"/>
                  </a:cubicBezTo>
                  <a:cubicBezTo>
                    <a:pt x="405249" y="394121"/>
                    <a:pt x="385961" y="374404"/>
                    <a:pt x="385961" y="350830"/>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193BD9FC-2854-4C11-BBFA-64B97EA9711B}"/>
                </a:ext>
              </a:extLst>
            </p:cNvPr>
            <p:cNvSpPr/>
            <p:nvPr/>
          </p:nvSpPr>
          <p:spPr>
            <a:xfrm>
              <a:off x="5924764" y="3802547"/>
              <a:ext cx="21431" cy="12859"/>
            </a:xfrm>
            <a:custGeom>
              <a:avLst/>
              <a:gdLst>
                <a:gd name="connsiteX0" fmla="*/ 13502 w 21431"/>
                <a:gd name="connsiteY0" fmla="*/ 3215 h 12858"/>
                <a:gd name="connsiteX1" fmla="*/ 3215 w 21431"/>
                <a:gd name="connsiteY1" fmla="*/ 13502 h 12858"/>
                <a:gd name="connsiteX2" fmla="*/ 19503 w 21431"/>
                <a:gd name="connsiteY2" fmla="*/ 13502 h 12858"/>
                <a:gd name="connsiteX3" fmla="*/ 13502 w 21431"/>
                <a:gd name="connsiteY3" fmla="*/ 3215 h 12858"/>
              </a:gdLst>
              <a:ahLst/>
              <a:cxnLst>
                <a:cxn ang="0">
                  <a:pos x="connsiteX0" y="connsiteY0"/>
                </a:cxn>
                <a:cxn ang="0">
                  <a:pos x="connsiteX1" y="connsiteY1"/>
                </a:cxn>
                <a:cxn ang="0">
                  <a:pos x="connsiteX2" y="connsiteY2"/>
                </a:cxn>
                <a:cxn ang="0">
                  <a:pos x="connsiteX3" y="connsiteY3"/>
                </a:cxn>
              </a:cxnLst>
              <a:rect l="l" t="t" r="r" b="b"/>
              <a:pathLst>
                <a:path w="21431" h="12858">
                  <a:moveTo>
                    <a:pt x="13502" y="3215"/>
                  </a:moveTo>
                  <a:lnTo>
                    <a:pt x="3215" y="13502"/>
                  </a:lnTo>
                  <a:lnTo>
                    <a:pt x="19503" y="13502"/>
                  </a:lnTo>
                  <a:cubicBezTo>
                    <a:pt x="17359" y="10073"/>
                    <a:pt x="15216" y="6644"/>
                    <a:pt x="13502" y="3215"/>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D5F86265-B65B-4949-9AF5-67B5527295BF}"/>
                </a:ext>
              </a:extLst>
            </p:cNvPr>
            <p:cNvSpPr/>
            <p:nvPr/>
          </p:nvSpPr>
          <p:spPr>
            <a:xfrm>
              <a:off x="5293828" y="567606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E9000B0B-907A-4D6E-B7B8-1FA3CC38971D}"/>
                </a:ext>
              </a:extLst>
            </p:cNvPr>
            <p:cNvSpPr/>
            <p:nvPr/>
          </p:nvSpPr>
          <p:spPr>
            <a:xfrm>
              <a:off x="5293828" y="5636204"/>
              <a:ext cx="390049" cy="222885"/>
            </a:xfrm>
            <a:custGeom>
              <a:avLst/>
              <a:gdLst>
                <a:gd name="connsiteX0" fmla="*/ 3215 w 390048"/>
                <a:gd name="connsiteY0" fmla="*/ 43077 h 222885"/>
                <a:gd name="connsiteX1" fmla="*/ 18645 w 390048"/>
                <a:gd name="connsiteY1" fmla="*/ 118943 h 222885"/>
                <a:gd name="connsiteX2" fmla="*/ 41362 w 390048"/>
                <a:gd name="connsiteY2" fmla="*/ 112514 h 222885"/>
                <a:gd name="connsiteX3" fmla="*/ 84225 w 390048"/>
                <a:gd name="connsiteY3" fmla="*/ 155377 h 222885"/>
                <a:gd name="connsiteX4" fmla="*/ 79939 w 390048"/>
                <a:gd name="connsiteY4" fmla="*/ 174236 h 222885"/>
                <a:gd name="connsiteX5" fmla="*/ 127516 w 390048"/>
                <a:gd name="connsiteY5" fmla="*/ 221813 h 222885"/>
                <a:gd name="connsiteX6" fmla="*/ 352115 w 390048"/>
                <a:gd name="connsiteY6" fmla="*/ 221813 h 222885"/>
                <a:gd name="connsiteX7" fmla="*/ 356830 w 390048"/>
                <a:gd name="connsiteY7" fmla="*/ 192667 h 222885"/>
                <a:gd name="connsiteX8" fmla="*/ 334970 w 390048"/>
                <a:gd name="connsiteY8" fmla="*/ 155377 h 222885"/>
                <a:gd name="connsiteX9" fmla="*/ 370118 w 390048"/>
                <a:gd name="connsiteY9" fmla="*/ 113372 h 222885"/>
                <a:gd name="connsiteX10" fmla="*/ 374833 w 390048"/>
                <a:gd name="connsiteY10" fmla="*/ 85940 h 222885"/>
                <a:gd name="connsiteX11" fmla="*/ 309682 w 390048"/>
                <a:gd name="connsiteY11" fmla="*/ 85940 h 222885"/>
                <a:gd name="connsiteX12" fmla="*/ 247102 w 390048"/>
                <a:gd name="connsiteY12" fmla="*/ 148519 h 222885"/>
                <a:gd name="connsiteX13" fmla="*/ 248817 w 390048"/>
                <a:gd name="connsiteY13" fmla="*/ 159663 h 222885"/>
                <a:gd name="connsiteX14" fmla="*/ 205526 w 390048"/>
                <a:gd name="connsiteY14" fmla="*/ 202525 h 222885"/>
                <a:gd name="connsiteX15" fmla="*/ 162663 w 390048"/>
                <a:gd name="connsiteY15" fmla="*/ 159663 h 222885"/>
                <a:gd name="connsiteX16" fmla="*/ 205526 w 390048"/>
                <a:gd name="connsiteY16" fmla="*/ 116800 h 222885"/>
                <a:gd name="connsiteX17" fmla="*/ 220528 w 390048"/>
                <a:gd name="connsiteY17" fmla="*/ 119372 h 222885"/>
                <a:gd name="connsiteX18" fmla="*/ 286964 w 390048"/>
                <a:gd name="connsiteY18" fmla="*/ 52507 h 222885"/>
                <a:gd name="connsiteX19" fmla="*/ 292965 w 390048"/>
                <a:gd name="connsiteY19" fmla="*/ 46935 h 222885"/>
                <a:gd name="connsiteX20" fmla="*/ 380405 w 390048"/>
                <a:gd name="connsiteY20" fmla="*/ 46935 h 222885"/>
                <a:gd name="connsiteX21" fmla="*/ 387263 w 390048"/>
                <a:gd name="connsiteY21" fmla="*/ 3215 h 222885"/>
                <a:gd name="connsiteX22" fmla="*/ 43505 w 390048"/>
                <a:gd name="connsiteY22" fmla="*/ 3215 h 222885"/>
                <a:gd name="connsiteX23" fmla="*/ 3215 w 390048"/>
                <a:gd name="connsiteY23" fmla="*/ 43077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048" h="222885">
                  <a:moveTo>
                    <a:pt x="3215" y="43077"/>
                  </a:moveTo>
                  <a:cubicBezTo>
                    <a:pt x="8358" y="68366"/>
                    <a:pt x="13502" y="93655"/>
                    <a:pt x="18645" y="118943"/>
                  </a:cubicBezTo>
                  <a:cubicBezTo>
                    <a:pt x="25075" y="115086"/>
                    <a:pt x="32790" y="112514"/>
                    <a:pt x="41362" y="112514"/>
                  </a:cubicBezTo>
                  <a:cubicBezTo>
                    <a:pt x="64937" y="112514"/>
                    <a:pt x="84225" y="131374"/>
                    <a:pt x="84225" y="155377"/>
                  </a:cubicBezTo>
                  <a:cubicBezTo>
                    <a:pt x="84225" y="162235"/>
                    <a:pt x="82510" y="168664"/>
                    <a:pt x="79939" y="174236"/>
                  </a:cubicBezTo>
                  <a:lnTo>
                    <a:pt x="127516" y="221813"/>
                  </a:lnTo>
                  <a:lnTo>
                    <a:pt x="352115" y="221813"/>
                  </a:lnTo>
                  <a:cubicBezTo>
                    <a:pt x="353830" y="211955"/>
                    <a:pt x="355544" y="202525"/>
                    <a:pt x="356830" y="192667"/>
                  </a:cubicBezTo>
                  <a:cubicBezTo>
                    <a:pt x="343543" y="185380"/>
                    <a:pt x="334970" y="171236"/>
                    <a:pt x="334970" y="155377"/>
                  </a:cubicBezTo>
                  <a:cubicBezTo>
                    <a:pt x="334970" y="134374"/>
                    <a:pt x="349972" y="116800"/>
                    <a:pt x="370118" y="113372"/>
                  </a:cubicBezTo>
                  <a:cubicBezTo>
                    <a:pt x="371832" y="104371"/>
                    <a:pt x="373118" y="94941"/>
                    <a:pt x="374833" y="85940"/>
                  </a:cubicBezTo>
                  <a:lnTo>
                    <a:pt x="309682" y="85940"/>
                  </a:lnTo>
                  <a:lnTo>
                    <a:pt x="247102" y="148519"/>
                  </a:lnTo>
                  <a:cubicBezTo>
                    <a:pt x="247960" y="151948"/>
                    <a:pt x="248817" y="155806"/>
                    <a:pt x="248817" y="159663"/>
                  </a:cubicBezTo>
                  <a:cubicBezTo>
                    <a:pt x="248817" y="183237"/>
                    <a:pt x="229100" y="202525"/>
                    <a:pt x="205526" y="202525"/>
                  </a:cubicBezTo>
                  <a:cubicBezTo>
                    <a:pt x="181951" y="202525"/>
                    <a:pt x="162663" y="183666"/>
                    <a:pt x="162663" y="159663"/>
                  </a:cubicBezTo>
                  <a:cubicBezTo>
                    <a:pt x="162663" y="135660"/>
                    <a:pt x="181523" y="116800"/>
                    <a:pt x="205526" y="116800"/>
                  </a:cubicBezTo>
                  <a:cubicBezTo>
                    <a:pt x="210669" y="116800"/>
                    <a:pt x="216241" y="117658"/>
                    <a:pt x="220528" y="119372"/>
                  </a:cubicBezTo>
                  <a:lnTo>
                    <a:pt x="286964" y="52507"/>
                  </a:lnTo>
                  <a:lnTo>
                    <a:pt x="292965" y="46935"/>
                  </a:lnTo>
                  <a:lnTo>
                    <a:pt x="380405" y="46935"/>
                  </a:lnTo>
                  <a:cubicBezTo>
                    <a:pt x="382548" y="32361"/>
                    <a:pt x="385120" y="17788"/>
                    <a:pt x="387263" y="3215"/>
                  </a:cubicBezTo>
                  <a:lnTo>
                    <a:pt x="43505" y="3215"/>
                  </a:lnTo>
                  <a:lnTo>
                    <a:pt x="3215" y="43077"/>
                  </a:ln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F86E3866-7DA3-4B5F-9E6F-A78FC3E7AFB3}"/>
                </a:ext>
              </a:extLst>
            </p:cNvPr>
            <p:cNvSpPr/>
            <p:nvPr/>
          </p:nvSpPr>
          <p:spPr>
            <a:xfrm>
              <a:off x="5369266" y="6226850"/>
              <a:ext cx="300038" cy="411480"/>
            </a:xfrm>
            <a:custGeom>
              <a:avLst/>
              <a:gdLst>
                <a:gd name="connsiteX0" fmla="*/ 212812 w 300037"/>
                <a:gd name="connsiteY0" fmla="*/ 173379 h 411480"/>
                <a:gd name="connsiteX1" fmla="*/ 212812 w 300037"/>
                <a:gd name="connsiteY1" fmla="*/ 173379 h 411480"/>
                <a:gd name="connsiteX2" fmla="*/ 208526 w 300037"/>
                <a:gd name="connsiteY2" fmla="*/ 169092 h 411480"/>
                <a:gd name="connsiteX3" fmla="*/ 150662 w 300037"/>
                <a:gd name="connsiteY3" fmla="*/ 111657 h 411480"/>
                <a:gd name="connsiteX4" fmla="*/ 123658 w 300037"/>
                <a:gd name="connsiteY4" fmla="*/ 121515 h 411480"/>
                <a:gd name="connsiteX5" fmla="*/ 80796 w 300037"/>
                <a:gd name="connsiteY5" fmla="*/ 78653 h 411480"/>
                <a:gd name="connsiteX6" fmla="*/ 123658 w 300037"/>
                <a:gd name="connsiteY6" fmla="*/ 35362 h 411480"/>
                <a:gd name="connsiteX7" fmla="*/ 166521 w 300037"/>
                <a:gd name="connsiteY7" fmla="*/ 78653 h 411480"/>
                <a:gd name="connsiteX8" fmla="*/ 166092 w 300037"/>
                <a:gd name="connsiteY8" fmla="*/ 85082 h 411480"/>
                <a:gd name="connsiteX9" fmla="*/ 224814 w 300037"/>
                <a:gd name="connsiteY9" fmla="*/ 144232 h 411480"/>
                <a:gd name="connsiteX10" fmla="*/ 295966 w 300037"/>
                <a:gd name="connsiteY10" fmla="*/ 144232 h 411480"/>
                <a:gd name="connsiteX11" fmla="*/ 292965 w 300037"/>
                <a:gd name="connsiteY11" fmla="*/ 117657 h 411480"/>
                <a:gd name="connsiteX12" fmla="*/ 253103 w 300037"/>
                <a:gd name="connsiteY12" fmla="*/ 75224 h 411480"/>
                <a:gd name="connsiteX13" fmla="*/ 272391 w 300037"/>
                <a:gd name="connsiteY13" fmla="*/ 39219 h 411480"/>
                <a:gd name="connsiteX14" fmla="*/ 267248 w 300037"/>
                <a:gd name="connsiteY14" fmla="*/ 22931 h 411480"/>
                <a:gd name="connsiteX15" fmla="*/ 263819 w 300037"/>
                <a:gd name="connsiteY15" fmla="*/ 3215 h 411480"/>
                <a:gd name="connsiteX16" fmla="*/ 51649 w 300037"/>
                <a:gd name="connsiteY16" fmla="*/ 3215 h 411480"/>
                <a:gd name="connsiteX17" fmla="*/ 37933 w 300037"/>
                <a:gd name="connsiteY17" fmla="*/ 16930 h 411480"/>
                <a:gd name="connsiteX18" fmla="*/ 38362 w 300037"/>
                <a:gd name="connsiteY18" fmla="*/ 63651 h 411480"/>
                <a:gd name="connsiteX19" fmla="*/ 30647 w 300037"/>
                <a:gd name="connsiteY19" fmla="*/ 120230 h 411480"/>
                <a:gd name="connsiteX20" fmla="*/ 20788 w 300037"/>
                <a:gd name="connsiteY20" fmla="*/ 233815 h 411480"/>
                <a:gd name="connsiteX21" fmla="*/ 3215 w 300037"/>
                <a:gd name="connsiteY21" fmla="*/ 262104 h 411480"/>
                <a:gd name="connsiteX22" fmla="*/ 70509 w 300037"/>
                <a:gd name="connsiteY22" fmla="*/ 329398 h 411480"/>
                <a:gd name="connsiteX23" fmla="*/ 196525 w 300037"/>
                <a:gd name="connsiteY23" fmla="*/ 329398 h 411480"/>
                <a:gd name="connsiteX24" fmla="*/ 200811 w 300037"/>
                <a:gd name="connsiteY24" fmla="*/ 333684 h 411480"/>
                <a:gd name="connsiteX25" fmla="*/ 276249 w 300037"/>
                <a:gd name="connsiteY25" fmla="*/ 409122 h 411480"/>
                <a:gd name="connsiteX26" fmla="*/ 286536 w 300037"/>
                <a:gd name="connsiteY26" fmla="*/ 376975 h 411480"/>
                <a:gd name="connsiteX27" fmla="*/ 184523 w 300037"/>
                <a:gd name="connsiteY27" fmla="*/ 274963 h 411480"/>
                <a:gd name="connsiteX28" fmla="*/ 159234 w 300037"/>
                <a:gd name="connsiteY28" fmla="*/ 274963 h 411480"/>
                <a:gd name="connsiteX29" fmla="*/ 123658 w 300037"/>
                <a:gd name="connsiteY29" fmla="*/ 293823 h 411480"/>
                <a:gd name="connsiteX30" fmla="*/ 80796 w 300037"/>
                <a:gd name="connsiteY30" fmla="*/ 250960 h 411480"/>
                <a:gd name="connsiteX31" fmla="*/ 123658 w 300037"/>
                <a:gd name="connsiteY31" fmla="*/ 208098 h 411480"/>
                <a:gd name="connsiteX32" fmla="*/ 166092 w 300037"/>
                <a:gd name="connsiteY32" fmla="*/ 245388 h 411480"/>
                <a:gd name="connsiteX33" fmla="*/ 196525 w 300037"/>
                <a:gd name="connsiteY33" fmla="*/ 245388 h 411480"/>
                <a:gd name="connsiteX34" fmla="*/ 200811 w 300037"/>
                <a:gd name="connsiteY34" fmla="*/ 249674 h 411480"/>
                <a:gd name="connsiteX35" fmla="*/ 282678 w 300037"/>
                <a:gd name="connsiteY35" fmla="*/ 331541 h 411480"/>
                <a:gd name="connsiteX36" fmla="*/ 273677 w 300037"/>
                <a:gd name="connsiteY36" fmla="*/ 283964 h 411480"/>
                <a:gd name="connsiteX37" fmla="*/ 253103 w 300037"/>
                <a:gd name="connsiteY37" fmla="*/ 247531 h 411480"/>
                <a:gd name="connsiteX38" fmla="*/ 295537 w 300037"/>
                <a:gd name="connsiteY38" fmla="*/ 204240 h 411480"/>
                <a:gd name="connsiteX39" fmla="*/ 297680 w 300037"/>
                <a:gd name="connsiteY39" fmla="*/ 204240 h 411480"/>
                <a:gd name="connsiteX40" fmla="*/ 298537 w 300037"/>
                <a:gd name="connsiteY40" fmla="*/ 195239 h 411480"/>
                <a:gd name="connsiteX41" fmla="*/ 298109 w 300037"/>
                <a:gd name="connsiteY41" fmla="*/ 173808 h 411480"/>
                <a:gd name="connsiteX42" fmla="*/ 212812 w 300037"/>
                <a:gd name="connsiteY42" fmla="*/ 173808 h 41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0037" h="411480">
                  <a:moveTo>
                    <a:pt x="212812" y="173379"/>
                  </a:moveTo>
                  <a:lnTo>
                    <a:pt x="212812" y="173379"/>
                  </a:lnTo>
                  <a:lnTo>
                    <a:pt x="208526" y="169092"/>
                  </a:lnTo>
                  <a:lnTo>
                    <a:pt x="150662" y="111657"/>
                  </a:lnTo>
                  <a:cubicBezTo>
                    <a:pt x="143375" y="117657"/>
                    <a:pt x="133945" y="121515"/>
                    <a:pt x="123658" y="121515"/>
                  </a:cubicBezTo>
                  <a:cubicBezTo>
                    <a:pt x="100084" y="121515"/>
                    <a:pt x="80796" y="102655"/>
                    <a:pt x="80796" y="78653"/>
                  </a:cubicBezTo>
                  <a:cubicBezTo>
                    <a:pt x="80796" y="54650"/>
                    <a:pt x="99655" y="35362"/>
                    <a:pt x="123658" y="35362"/>
                  </a:cubicBezTo>
                  <a:cubicBezTo>
                    <a:pt x="147661" y="35362"/>
                    <a:pt x="166521" y="55078"/>
                    <a:pt x="166521" y="78653"/>
                  </a:cubicBezTo>
                  <a:cubicBezTo>
                    <a:pt x="166521" y="80796"/>
                    <a:pt x="166521" y="82939"/>
                    <a:pt x="166092" y="85082"/>
                  </a:cubicBezTo>
                  <a:lnTo>
                    <a:pt x="224814" y="144232"/>
                  </a:lnTo>
                  <a:lnTo>
                    <a:pt x="295966" y="144232"/>
                  </a:lnTo>
                  <a:cubicBezTo>
                    <a:pt x="295108" y="135231"/>
                    <a:pt x="293823" y="126230"/>
                    <a:pt x="292965" y="117657"/>
                  </a:cubicBezTo>
                  <a:cubicBezTo>
                    <a:pt x="270677" y="116372"/>
                    <a:pt x="253103" y="97941"/>
                    <a:pt x="253103" y="75224"/>
                  </a:cubicBezTo>
                  <a:cubicBezTo>
                    <a:pt x="253103" y="60222"/>
                    <a:pt x="260818" y="46934"/>
                    <a:pt x="272391" y="39219"/>
                  </a:cubicBezTo>
                  <a:cubicBezTo>
                    <a:pt x="270248" y="34075"/>
                    <a:pt x="268105" y="28932"/>
                    <a:pt x="267248" y="22931"/>
                  </a:cubicBezTo>
                  <a:cubicBezTo>
                    <a:pt x="265962" y="16502"/>
                    <a:pt x="265105" y="9644"/>
                    <a:pt x="263819" y="3215"/>
                  </a:cubicBezTo>
                  <a:lnTo>
                    <a:pt x="51649" y="3215"/>
                  </a:lnTo>
                  <a:lnTo>
                    <a:pt x="37933" y="16930"/>
                  </a:lnTo>
                  <a:cubicBezTo>
                    <a:pt x="38791" y="32361"/>
                    <a:pt x="39219" y="48220"/>
                    <a:pt x="38362" y="63651"/>
                  </a:cubicBezTo>
                  <a:cubicBezTo>
                    <a:pt x="37076" y="82510"/>
                    <a:pt x="29789" y="100941"/>
                    <a:pt x="30647" y="120230"/>
                  </a:cubicBezTo>
                  <a:cubicBezTo>
                    <a:pt x="31933" y="157948"/>
                    <a:pt x="35362" y="197811"/>
                    <a:pt x="20788" y="233815"/>
                  </a:cubicBezTo>
                  <a:cubicBezTo>
                    <a:pt x="16073" y="244102"/>
                    <a:pt x="10073" y="253103"/>
                    <a:pt x="3215" y="262104"/>
                  </a:cubicBezTo>
                  <a:lnTo>
                    <a:pt x="70509" y="329398"/>
                  </a:lnTo>
                  <a:lnTo>
                    <a:pt x="196525" y="329398"/>
                  </a:lnTo>
                  <a:lnTo>
                    <a:pt x="200811" y="333684"/>
                  </a:lnTo>
                  <a:lnTo>
                    <a:pt x="276249" y="409122"/>
                  </a:lnTo>
                  <a:cubicBezTo>
                    <a:pt x="281392" y="399264"/>
                    <a:pt x="284821" y="388120"/>
                    <a:pt x="286536" y="376975"/>
                  </a:cubicBezTo>
                  <a:lnTo>
                    <a:pt x="184523" y="274963"/>
                  </a:lnTo>
                  <a:lnTo>
                    <a:pt x="159234" y="274963"/>
                  </a:lnTo>
                  <a:cubicBezTo>
                    <a:pt x="151519" y="286536"/>
                    <a:pt x="138660" y="293823"/>
                    <a:pt x="123658" y="293823"/>
                  </a:cubicBezTo>
                  <a:cubicBezTo>
                    <a:pt x="100084" y="293823"/>
                    <a:pt x="80796" y="274535"/>
                    <a:pt x="80796" y="250960"/>
                  </a:cubicBezTo>
                  <a:cubicBezTo>
                    <a:pt x="80796" y="227386"/>
                    <a:pt x="99655" y="208098"/>
                    <a:pt x="123658" y="208098"/>
                  </a:cubicBezTo>
                  <a:cubicBezTo>
                    <a:pt x="145518" y="208098"/>
                    <a:pt x="163521" y="224385"/>
                    <a:pt x="166092" y="245388"/>
                  </a:cubicBezTo>
                  <a:lnTo>
                    <a:pt x="196525" y="245388"/>
                  </a:lnTo>
                  <a:lnTo>
                    <a:pt x="200811" y="249674"/>
                  </a:lnTo>
                  <a:lnTo>
                    <a:pt x="282678" y="331541"/>
                  </a:lnTo>
                  <a:cubicBezTo>
                    <a:pt x="279249" y="315682"/>
                    <a:pt x="275392" y="299823"/>
                    <a:pt x="273677" y="283964"/>
                  </a:cubicBezTo>
                  <a:cubicBezTo>
                    <a:pt x="261247" y="276678"/>
                    <a:pt x="253103" y="262961"/>
                    <a:pt x="253103" y="247531"/>
                  </a:cubicBezTo>
                  <a:cubicBezTo>
                    <a:pt x="253103" y="223957"/>
                    <a:pt x="271963" y="204240"/>
                    <a:pt x="295537" y="204240"/>
                  </a:cubicBezTo>
                  <a:cubicBezTo>
                    <a:pt x="296394" y="204240"/>
                    <a:pt x="297251" y="204240"/>
                    <a:pt x="297680" y="204240"/>
                  </a:cubicBezTo>
                  <a:cubicBezTo>
                    <a:pt x="298109" y="201239"/>
                    <a:pt x="298537" y="198239"/>
                    <a:pt x="298537" y="195239"/>
                  </a:cubicBezTo>
                  <a:cubicBezTo>
                    <a:pt x="298537" y="187952"/>
                    <a:pt x="298109" y="181094"/>
                    <a:pt x="298109" y="173808"/>
                  </a:cubicBezTo>
                  <a:lnTo>
                    <a:pt x="212812" y="173808"/>
                  </a:ln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B1DF4F30-6495-4D5E-A4BE-90056031689C}"/>
                </a:ext>
              </a:extLst>
            </p:cNvPr>
            <p:cNvSpPr/>
            <p:nvPr/>
          </p:nvSpPr>
          <p:spPr>
            <a:xfrm>
              <a:off x="5250537" y="4992838"/>
              <a:ext cx="407194" cy="184309"/>
            </a:xfrm>
            <a:custGeom>
              <a:avLst/>
              <a:gdLst>
                <a:gd name="connsiteX0" fmla="*/ 9215 w 407193"/>
                <a:gd name="connsiteY0" fmla="*/ 99227 h 184308"/>
                <a:gd name="connsiteX1" fmla="*/ 9215 w 407193"/>
                <a:gd name="connsiteY1" fmla="*/ 99227 h 184308"/>
                <a:gd name="connsiteX2" fmla="*/ 3215 w 407193"/>
                <a:gd name="connsiteY2" fmla="*/ 184095 h 184308"/>
                <a:gd name="connsiteX3" fmla="*/ 273248 w 407193"/>
                <a:gd name="connsiteY3" fmla="*/ 184095 h 184308"/>
                <a:gd name="connsiteX4" fmla="*/ 359831 w 407193"/>
                <a:gd name="connsiteY4" fmla="*/ 97084 h 184308"/>
                <a:gd name="connsiteX5" fmla="*/ 362831 w 407193"/>
                <a:gd name="connsiteY5" fmla="*/ 94084 h 184308"/>
                <a:gd name="connsiteX6" fmla="*/ 391120 w 407193"/>
                <a:gd name="connsiteY6" fmla="*/ 94084 h 184308"/>
                <a:gd name="connsiteX7" fmla="*/ 389406 w 407193"/>
                <a:gd name="connsiteY7" fmla="*/ 83796 h 184308"/>
                <a:gd name="connsiteX8" fmla="*/ 388977 w 407193"/>
                <a:gd name="connsiteY8" fmla="*/ 67937 h 184308"/>
                <a:gd name="connsiteX9" fmla="*/ 379119 w 407193"/>
                <a:gd name="connsiteY9" fmla="*/ 67508 h 184308"/>
                <a:gd name="connsiteX10" fmla="*/ 363260 w 407193"/>
                <a:gd name="connsiteY10" fmla="*/ 66223 h 184308"/>
                <a:gd name="connsiteX11" fmla="*/ 348258 w 407193"/>
                <a:gd name="connsiteY11" fmla="*/ 73509 h 184308"/>
                <a:gd name="connsiteX12" fmla="*/ 323826 w 407193"/>
                <a:gd name="connsiteY12" fmla="*/ 99655 h 184308"/>
                <a:gd name="connsiteX13" fmla="*/ 295108 w 407193"/>
                <a:gd name="connsiteY13" fmla="*/ 141232 h 184308"/>
                <a:gd name="connsiteX14" fmla="*/ 289965 w 407193"/>
                <a:gd name="connsiteY14" fmla="*/ 145089 h 184308"/>
                <a:gd name="connsiteX15" fmla="*/ 253960 w 407193"/>
                <a:gd name="connsiteY15" fmla="*/ 164807 h 184308"/>
                <a:gd name="connsiteX16" fmla="*/ 211098 w 407193"/>
                <a:gd name="connsiteY16" fmla="*/ 121515 h 184308"/>
                <a:gd name="connsiteX17" fmla="*/ 253960 w 407193"/>
                <a:gd name="connsiteY17" fmla="*/ 78653 h 184308"/>
                <a:gd name="connsiteX18" fmla="*/ 293822 w 407193"/>
                <a:gd name="connsiteY18" fmla="*/ 106513 h 184308"/>
                <a:gd name="connsiteX19" fmla="*/ 307967 w 407193"/>
                <a:gd name="connsiteY19" fmla="*/ 87225 h 184308"/>
                <a:gd name="connsiteX20" fmla="*/ 335828 w 407193"/>
                <a:gd name="connsiteY20" fmla="*/ 58079 h 184308"/>
                <a:gd name="connsiteX21" fmla="*/ 368403 w 407193"/>
                <a:gd name="connsiteY21" fmla="*/ 46935 h 184308"/>
                <a:gd name="connsiteX22" fmla="*/ 379976 w 407193"/>
                <a:gd name="connsiteY22" fmla="*/ 47792 h 184308"/>
                <a:gd name="connsiteX23" fmla="*/ 392835 w 407193"/>
                <a:gd name="connsiteY23" fmla="*/ 48220 h 184308"/>
                <a:gd name="connsiteX24" fmla="*/ 396264 w 407193"/>
                <a:gd name="connsiteY24" fmla="*/ 35362 h 184308"/>
                <a:gd name="connsiteX25" fmla="*/ 223957 w 407193"/>
                <a:gd name="connsiteY25" fmla="*/ 35362 h 184308"/>
                <a:gd name="connsiteX26" fmla="*/ 130088 w 407193"/>
                <a:gd name="connsiteY26" fmla="*/ 129659 h 184308"/>
                <a:gd name="connsiteX27" fmla="*/ 88940 w 407193"/>
                <a:gd name="connsiteY27" fmla="*/ 160520 h 184308"/>
                <a:gd name="connsiteX28" fmla="*/ 45649 w 407193"/>
                <a:gd name="connsiteY28" fmla="*/ 117658 h 184308"/>
                <a:gd name="connsiteX29" fmla="*/ 88940 w 407193"/>
                <a:gd name="connsiteY29" fmla="*/ 74366 h 184308"/>
                <a:gd name="connsiteX30" fmla="*/ 129230 w 407193"/>
                <a:gd name="connsiteY30" fmla="*/ 102656 h 184308"/>
                <a:gd name="connsiteX31" fmla="*/ 213670 w 407193"/>
                <a:gd name="connsiteY31" fmla="*/ 18645 h 184308"/>
                <a:gd name="connsiteX32" fmla="*/ 216670 w 407193"/>
                <a:gd name="connsiteY32" fmla="*/ 15645 h 184308"/>
                <a:gd name="connsiteX33" fmla="*/ 401836 w 407193"/>
                <a:gd name="connsiteY33" fmla="*/ 15645 h 184308"/>
                <a:gd name="connsiteX34" fmla="*/ 405265 w 407193"/>
                <a:gd name="connsiteY34" fmla="*/ 3215 h 184308"/>
                <a:gd name="connsiteX35" fmla="*/ 202097 w 407193"/>
                <a:gd name="connsiteY35" fmla="*/ 3215 h 184308"/>
                <a:gd name="connsiteX36" fmla="*/ 146375 w 407193"/>
                <a:gd name="connsiteY36" fmla="*/ 35362 h 184308"/>
                <a:gd name="connsiteX37" fmla="*/ 141661 w 407193"/>
                <a:gd name="connsiteY37" fmla="*/ 38362 h 184308"/>
                <a:gd name="connsiteX38" fmla="*/ 18217 w 407193"/>
                <a:gd name="connsiteY38" fmla="*/ 38362 h 184308"/>
                <a:gd name="connsiteX39" fmla="*/ 10073 w 407193"/>
                <a:gd name="connsiteY39" fmla="*/ 46506 h 184308"/>
                <a:gd name="connsiteX40" fmla="*/ 9215 w 407193"/>
                <a:gd name="connsiteY40" fmla="*/ 99227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07193" h="184308">
                  <a:moveTo>
                    <a:pt x="9215" y="99227"/>
                  </a:moveTo>
                  <a:lnTo>
                    <a:pt x="9215" y="99227"/>
                  </a:lnTo>
                  <a:cubicBezTo>
                    <a:pt x="8358" y="127516"/>
                    <a:pt x="6215" y="155805"/>
                    <a:pt x="3215" y="184095"/>
                  </a:cubicBezTo>
                  <a:lnTo>
                    <a:pt x="273248" y="184095"/>
                  </a:lnTo>
                  <a:lnTo>
                    <a:pt x="359831" y="97084"/>
                  </a:lnTo>
                  <a:lnTo>
                    <a:pt x="362831" y="94084"/>
                  </a:lnTo>
                  <a:lnTo>
                    <a:pt x="391120" y="94084"/>
                  </a:lnTo>
                  <a:cubicBezTo>
                    <a:pt x="390692" y="90654"/>
                    <a:pt x="390263" y="87225"/>
                    <a:pt x="389406" y="83796"/>
                  </a:cubicBezTo>
                  <a:cubicBezTo>
                    <a:pt x="388549" y="78653"/>
                    <a:pt x="388549" y="73081"/>
                    <a:pt x="388977" y="67937"/>
                  </a:cubicBezTo>
                  <a:cubicBezTo>
                    <a:pt x="385120" y="67937"/>
                    <a:pt x="382119" y="67508"/>
                    <a:pt x="379119" y="67508"/>
                  </a:cubicBezTo>
                  <a:cubicBezTo>
                    <a:pt x="371832" y="67080"/>
                    <a:pt x="367975" y="67508"/>
                    <a:pt x="363260" y="66223"/>
                  </a:cubicBezTo>
                  <a:cubicBezTo>
                    <a:pt x="361974" y="65794"/>
                    <a:pt x="355973" y="67080"/>
                    <a:pt x="348258" y="73509"/>
                  </a:cubicBezTo>
                  <a:cubicBezTo>
                    <a:pt x="340543" y="79939"/>
                    <a:pt x="331542" y="89797"/>
                    <a:pt x="323826" y="99655"/>
                  </a:cubicBezTo>
                  <a:cubicBezTo>
                    <a:pt x="307967" y="119801"/>
                    <a:pt x="295108" y="141232"/>
                    <a:pt x="295108" y="141232"/>
                  </a:cubicBezTo>
                  <a:cubicBezTo>
                    <a:pt x="293822" y="142946"/>
                    <a:pt x="292108" y="144232"/>
                    <a:pt x="289965" y="145089"/>
                  </a:cubicBezTo>
                  <a:cubicBezTo>
                    <a:pt x="282250" y="157091"/>
                    <a:pt x="268962" y="164807"/>
                    <a:pt x="253960" y="164807"/>
                  </a:cubicBezTo>
                  <a:cubicBezTo>
                    <a:pt x="230386" y="164807"/>
                    <a:pt x="211098" y="145519"/>
                    <a:pt x="211098" y="121515"/>
                  </a:cubicBezTo>
                  <a:cubicBezTo>
                    <a:pt x="211098" y="97512"/>
                    <a:pt x="230386" y="78653"/>
                    <a:pt x="253960" y="78653"/>
                  </a:cubicBezTo>
                  <a:cubicBezTo>
                    <a:pt x="272391" y="78653"/>
                    <a:pt x="287822" y="90226"/>
                    <a:pt x="293822" y="106513"/>
                  </a:cubicBezTo>
                  <a:cubicBezTo>
                    <a:pt x="298109" y="100513"/>
                    <a:pt x="302824" y="93654"/>
                    <a:pt x="307967" y="87225"/>
                  </a:cubicBezTo>
                  <a:cubicBezTo>
                    <a:pt x="316540" y="76509"/>
                    <a:pt x="325969" y="65794"/>
                    <a:pt x="335828" y="58079"/>
                  </a:cubicBezTo>
                  <a:cubicBezTo>
                    <a:pt x="345686" y="50363"/>
                    <a:pt x="356402" y="43506"/>
                    <a:pt x="368403" y="46935"/>
                  </a:cubicBezTo>
                  <a:cubicBezTo>
                    <a:pt x="367117" y="46506"/>
                    <a:pt x="373118" y="47363"/>
                    <a:pt x="379976" y="47792"/>
                  </a:cubicBezTo>
                  <a:cubicBezTo>
                    <a:pt x="383834" y="47792"/>
                    <a:pt x="388120" y="48220"/>
                    <a:pt x="392835" y="48220"/>
                  </a:cubicBezTo>
                  <a:cubicBezTo>
                    <a:pt x="394121" y="43934"/>
                    <a:pt x="395407" y="39648"/>
                    <a:pt x="396264" y="35362"/>
                  </a:cubicBezTo>
                  <a:lnTo>
                    <a:pt x="223957" y="35362"/>
                  </a:lnTo>
                  <a:lnTo>
                    <a:pt x="130088" y="129659"/>
                  </a:lnTo>
                  <a:cubicBezTo>
                    <a:pt x="124944" y="147662"/>
                    <a:pt x="108228" y="160520"/>
                    <a:pt x="88940" y="160520"/>
                  </a:cubicBezTo>
                  <a:cubicBezTo>
                    <a:pt x="65365" y="160520"/>
                    <a:pt x="45649" y="141661"/>
                    <a:pt x="45649" y="117658"/>
                  </a:cubicBezTo>
                  <a:cubicBezTo>
                    <a:pt x="45649" y="93654"/>
                    <a:pt x="64937" y="74366"/>
                    <a:pt x="88940" y="74366"/>
                  </a:cubicBezTo>
                  <a:cubicBezTo>
                    <a:pt x="107371" y="74366"/>
                    <a:pt x="123230" y="86368"/>
                    <a:pt x="129230" y="102656"/>
                  </a:cubicBezTo>
                  <a:lnTo>
                    <a:pt x="213670" y="18645"/>
                  </a:lnTo>
                  <a:lnTo>
                    <a:pt x="216670" y="15645"/>
                  </a:lnTo>
                  <a:lnTo>
                    <a:pt x="401836" y="15645"/>
                  </a:lnTo>
                  <a:cubicBezTo>
                    <a:pt x="403122" y="11359"/>
                    <a:pt x="403979" y="7501"/>
                    <a:pt x="405265" y="3215"/>
                  </a:cubicBezTo>
                  <a:lnTo>
                    <a:pt x="202097" y="3215"/>
                  </a:lnTo>
                  <a:lnTo>
                    <a:pt x="146375" y="35362"/>
                  </a:lnTo>
                  <a:lnTo>
                    <a:pt x="141661" y="38362"/>
                  </a:lnTo>
                  <a:lnTo>
                    <a:pt x="18217" y="38362"/>
                  </a:lnTo>
                  <a:lnTo>
                    <a:pt x="10073" y="46506"/>
                  </a:lnTo>
                  <a:cubicBezTo>
                    <a:pt x="10073" y="64508"/>
                    <a:pt x="9644" y="81653"/>
                    <a:pt x="9215" y="99227"/>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A794371E-73E9-47F0-9574-123EC51FF0A9}"/>
                </a:ext>
              </a:extLst>
            </p:cNvPr>
            <p:cNvSpPr/>
            <p:nvPr/>
          </p:nvSpPr>
          <p:spPr>
            <a:xfrm>
              <a:off x="5262539" y="4611362"/>
              <a:ext cx="437198" cy="235744"/>
            </a:xfrm>
            <a:custGeom>
              <a:avLst/>
              <a:gdLst>
                <a:gd name="connsiteX0" fmla="*/ 267248 w 437197"/>
                <a:gd name="connsiteY0" fmla="*/ 84653 h 235743"/>
                <a:gd name="connsiteX1" fmla="*/ 267248 w 437197"/>
                <a:gd name="connsiteY1" fmla="*/ 84653 h 235743"/>
                <a:gd name="connsiteX2" fmla="*/ 264676 w 437197"/>
                <a:gd name="connsiteY2" fmla="*/ 87654 h 235743"/>
                <a:gd name="connsiteX3" fmla="*/ 4072 w 437197"/>
                <a:gd name="connsiteY3" fmla="*/ 87654 h 235743"/>
                <a:gd name="connsiteX4" fmla="*/ 3215 w 437197"/>
                <a:gd name="connsiteY4" fmla="*/ 234244 h 235743"/>
                <a:gd name="connsiteX5" fmla="*/ 270677 w 437197"/>
                <a:gd name="connsiteY5" fmla="*/ 234244 h 235743"/>
                <a:gd name="connsiteX6" fmla="*/ 319969 w 437197"/>
                <a:gd name="connsiteY6" fmla="*/ 185380 h 235743"/>
                <a:gd name="connsiteX7" fmla="*/ 319969 w 437197"/>
                <a:gd name="connsiteY7" fmla="*/ 117658 h 235743"/>
                <a:gd name="connsiteX8" fmla="*/ 321254 w 437197"/>
                <a:gd name="connsiteY8" fmla="*/ 115515 h 235743"/>
                <a:gd name="connsiteX9" fmla="*/ 349972 w 437197"/>
                <a:gd name="connsiteY9" fmla="*/ 65365 h 235743"/>
                <a:gd name="connsiteX10" fmla="*/ 352973 w 437197"/>
                <a:gd name="connsiteY10" fmla="*/ 60651 h 235743"/>
                <a:gd name="connsiteX11" fmla="*/ 430554 w 437197"/>
                <a:gd name="connsiteY11" fmla="*/ 60651 h 235743"/>
                <a:gd name="connsiteX12" fmla="*/ 431411 w 437197"/>
                <a:gd name="connsiteY12" fmla="*/ 50363 h 235743"/>
                <a:gd name="connsiteX13" fmla="*/ 433126 w 437197"/>
                <a:gd name="connsiteY13" fmla="*/ 33218 h 235743"/>
                <a:gd name="connsiteX14" fmla="*/ 368832 w 437197"/>
                <a:gd name="connsiteY14" fmla="*/ 33218 h 235743"/>
                <a:gd name="connsiteX15" fmla="*/ 271105 w 437197"/>
                <a:gd name="connsiteY15" fmla="*/ 136088 h 235743"/>
                <a:gd name="connsiteX16" fmla="*/ 277535 w 437197"/>
                <a:gd name="connsiteY16" fmla="*/ 159234 h 235743"/>
                <a:gd name="connsiteX17" fmla="*/ 234672 w 437197"/>
                <a:gd name="connsiteY17" fmla="*/ 202097 h 235743"/>
                <a:gd name="connsiteX18" fmla="*/ 191810 w 437197"/>
                <a:gd name="connsiteY18" fmla="*/ 159234 h 235743"/>
                <a:gd name="connsiteX19" fmla="*/ 234672 w 437197"/>
                <a:gd name="connsiteY19" fmla="*/ 116372 h 235743"/>
                <a:gd name="connsiteX20" fmla="*/ 256961 w 437197"/>
                <a:gd name="connsiteY20" fmla="*/ 122373 h 235743"/>
                <a:gd name="connsiteX21" fmla="*/ 358116 w 437197"/>
                <a:gd name="connsiteY21" fmla="*/ 16502 h 235743"/>
                <a:gd name="connsiteX22" fmla="*/ 360688 w 437197"/>
                <a:gd name="connsiteY22" fmla="*/ 13502 h 235743"/>
                <a:gd name="connsiteX23" fmla="*/ 435697 w 437197"/>
                <a:gd name="connsiteY23" fmla="*/ 13502 h 235743"/>
                <a:gd name="connsiteX24" fmla="*/ 437412 w 437197"/>
                <a:gd name="connsiteY24" fmla="*/ 3215 h 235743"/>
                <a:gd name="connsiteX25" fmla="*/ 348258 w 437197"/>
                <a:gd name="connsiteY25" fmla="*/ 3215 h 235743"/>
                <a:gd name="connsiteX26" fmla="*/ 267248 w 437197"/>
                <a:gd name="connsiteY26" fmla="*/ 84653 h 23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7197" h="235743">
                  <a:moveTo>
                    <a:pt x="267248" y="84653"/>
                  </a:moveTo>
                  <a:lnTo>
                    <a:pt x="267248" y="84653"/>
                  </a:lnTo>
                  <a:lnTo>
                    <a:pt x="264676" y="87654"/>
                  </a:lnTo>
                  <a:lnTo>
                    <a:pt x="4072" y="87654"/>
                  </a:lnTo>
                  <a:cubicBezTo>
                    <a:pt x="4501" y="136517"/>
                    <a:pt x="4072" y="185380"/>
                    <a:pt x="3215" y="234244"/>
                  </a:cubicBezTo>
                  <a:lnTo>
                    <a:pt x="270677" y="234244"/>
                  </a:lnTo>
                  <a:lnTo>
                    <a:pt x="319969" y="185380"/>
                  </a:lnTo>
                  <a:lnTo>
                    <a:pt x="319969" y="117658"/>
                  </a:lnTo>
                  <a:lnTo>
                    <a:pt x="321254" y="115515"/>
                  </a:lnTo>
                  <a:lnTo>
                    <a:pt x="349972" y="65365"/>
                  </a:lnTo>
                  <a:lnTo>
                    <a:pt x="352973" y="60651"/>
                  </a:lnTo>
                  <a:lnTo>
                    <a:pt x="430554" y="60651"/>
                  </a:lnTo>
                  <a:cubicBezTo>
                    <a:pt x="430983" y="57221"/>
                    <a:pt x="430983" y="53793"/>
                    <a:pt x="431411" y="50363"/>
                  </a:cubicBezTo>
                  <a:cubicBezTo>
                    <a:pt x="431840" y="44792"/>
                    <a:pt x="432697" y="39219"/>
                    <a:pt x="433126" y="33218"/>
                  </a:cubicBezTo>
                  <a:lnTo>
                    <a:pt x="368832" y="33218"/>
                  </a:lnTo>
                  <a:lnTo>
                    <a:pt x="271105" y="136088"/>
                  </a:lnTo>
                  <a:cubicBezTo>
                    <a:pt x="275392" y="142946"/>
                    <a:pt x="277535" y="150662"/>
                    <a:pt x="277535" y="159234"/>
                  </a:cubicBezTo>
                  <a:cubicBezTo>
                    <a:pt x="277535" y="182809"/>
                    <a:pt x="258675" y="202097"/>
                    <a:pt x="234672" y="202097"/>
                  </a:cubicBezTo>
                  <a:cubicBezTo>
                    <a:pt x="210669" y="202097"/>
                    <a:pt x="191810" y="182809"/>
                    <a:pt x="191810" y="159234"/>
                  </a:cubicBezTo>
                  <a:cubicBezTo>
                    <a:pt x="191810" y="135660"/>
                    <a:pt x="210669" y="116372"/>
                    <a:pt x="234672" y="116372"/>
                  </a:cubicBezTo>
                  <a:cubicBezTo>
                    <a:pt x="242816" y="116372"/>
                    <a:pt x="250531" y="118515"/>
                    <a:pt x="256961" y="122373"/>
                  </a:cubicBezTo>
                  <a:lnTo>
                    <a:pt x="358116" y="16502"/>
                  </a:lnTo>
                  <a:lnTo>
                    <a:pt x="360688" y="13502"/>
                  </a:lnTo>
                  <a:lnTo>
                    <a:pt x="435697" y="13502"/>
                  </a:lnTo>
                  <a:cubicBezTo>
                    <a:pt x="436126" y="10073"/>
                    <a:pt x="436555" y="6644"/>
                    <a:pt x="437412" y="3215"/>
                  </a:cubicBezTo>
                  <a:lnTo>
                    <a:pt x="348258" y="3215"/>
                  </a:lnTo>
                  <a:lnTo>
                    <a:pt x="267248" y="84653"/>
                  </a:ln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A6AF49A5-E056-4F5A-A396-CD8C534C0534}"/>
                </a:ext>
              </a:extLst>
            </p:cNvPr>
            <p:cNvSpPr/>
            <p:nvPr/>
          </p:nvSpPr>
          <p:spPr>
            <a:xfrm>
              <a:off x="5224391" y="4300609"/>
              <a:ext cx="510064" cy="381476"/>
            </a:xfrm>
            <a:custGeom>
              <a:avLst/>
              <a:gdLst>
                <a:gd name="connsiteX0" fmla="*/ 291679 w 510063"/>
                <a:gd name="connsiteY0" fmla="*/ 129659 h 381476"/>
                <a:gd name="connsiteX1" fmla="*/ 291679 w 510063"/>
                <a:gd name="connsiteY1" fmla="*/ 129659 h 381476"/>
                <a:gd name="connsiteX2" fmla="*/ 288679 w 510063"/>
                <a:gd name="connsiteY2" fmla="*/ 132231 h 381476"/>
                <a:gd name="connsiteX3" fmla="*/ 3215 w 510063"/>
                <a:gd name="connsiteY3" fmla="*/ 132231 h 381476"/>
                <a:gd name="connsiteX4" fmla="*/ 24217 w 510063"/>
                <a:gd name="connsiteY4" fmla="*/ 196954 h 381476"/>
                <a:gd name="connsiteX5" fmla="*/ 41791 w 510063"/>
                <a:gd name="connsiteY5" fmla="*/ 364117 h 381476"/>
                <a:gd name="connsiteX6" fmla="*/ 41791 w 510063"/>
                <a:gd name="connsiteY6" fmla="*/ 378690 h 381476"/>
                <a:gd name="connsiteX7" fmla="*/ 294251 w 510063"/>
                <a:gd name="connsiteY7" fmla="*/ 378690 h 381476"/>
                <a:gd name="connsiteX8" fmla="*/ 375690 w 510063"/>
                <a:gd name="connsiteY8" fmla="*/ 297680 h 381476"/>
                <a:gd name="connsiteX9" fmla="*/ 378690 w 510063"/>
                <a:gd name="connsiteY9" fmla="*/ 294680 h 381476"/>
                <a:gd name="connsiteX10" fmla="*/ 478989 w 510063"/>
                <a:gd name="connsiteY10" fmla="*/ 294680 h 381476"/>
                <a:gd name="connsiteX11" fmla="*/ 490133 w 510063"/>
                <a:gd name="connsiteY11" fmla="*/ 215813 h 381476"/>
                <a:gd name="connsiteX12" fmla="*/ 454128 w 510063"/>
                <a:gd name="connsiteY12" fmla="*/ 252246 h 381476"/>
                <a:gd name="connsiteX13" fmla="*/ 451128 w 510063"/>
                <a:gd name="connsiteY13" fmla="*/ 255246 h 381476"/>
                <a:gd name="connsiteX14" fmla="*/ 286965 w 510063"/>
                <a:gd name="connsiteY14" fmla="*/ 255246 h 381476"/>
                <a:gd name="connsiteX15" fmla="*/ 286965 w 510063"/>
                <a:gd name="connsiteY15" fmla="*/ 261247 h 381476"/>
                <a:gd name="connsiteX16" fmla="*/ 317397 w 510063"/>
                <a:gd name="connsiteY16" fmla="*/ 301967 h 381476"/>
                <a:gd name="connsiteX17" fmla="*/ 274534 w 510063"/>
                <a:gd name="connsiteY17" fmla="*/ 345258 h 381476"/>
                <a:gd name="connsiteX18" fmla="*/ 231672 w 510063"/>
                <a:gd name="connsiteY18" fmla="*/ 301967 h 381476"/>
                <a:gd name="connsiteX19" fmla="*/ 267248 w 510063"/>
                <a:gd name="connsiteY19" fmla="*/ 259961 h 381476"/>
                <a:gd name="connsiteX20" fmla="*/ 267248 w 510063"/>
                <a:gd name="connsiteY20" fmla="*/ 235958 h 381476"/>
                <a:gd name="connsiteX21" fmla="*/ 442984 w 510063"/>
                <a:gd name="connsiteY21" fmla="*/ 235958 h 381476"/>
                <a:gd name="connsiteX22" fmla="*/ 493133 w 510063"/>
                <a:gd name="connsiteY22" fmla="*/ 185809 h 381476"/>
                <a:gd name="connsiteX23" fmla="*/ 498705 w 510063"/>
                <a:gd name="connsiteY23" fmla="*/ 119801 h 381476"/>
                <a:gd name="connsiteX24" fmla="*/ 493562 w 510063"/>
                <a:gd name="connsiteY24" fmla="*/ 119801 h 381476"/>
                <a:gd name="connsiteX25" fmla="*/ 493990 w 510063"/>
                <a:gd name="connsiteY25" fmla="*/ 123658 h 381476"/>
                <a:gd name="connsiteX26" fmla="*/ 451128 w 510063"/>
                <a:gd name="connsiteY26" fmla="*/ 166950 h 381476"/>
                <a:gd name="connsiteX27" fmla="*/ 407837 w 510063"/>
                <a:gd name="connsiteY27" fmla="*/ 123658 h 381476"/>
                <a:gd name="connsiteX28" fmla="*/ 451128 w 510063"/>
                <a:gd name="connsiteY28" fmla="*/ 80796 h 381476"/>
                <a:gd name="connsiteX29" fmla="*/ 486704 w 510063"/>
                <a:gd name="connsiteY29" fmla="*/ 100084 h 381476"/>
                <a:gd name="connsiteX30" fmla="*/ 500420 w 510063"/>
                <a:gd name="connsiteY30" fmla="*/ 100084 h 381476"/>
                <a:gd name="connsiteX31" fmla="*/ 504706 w 510063"/>
                <a:gd name="connsiteY31" fmla="*/ 43077 h 381476"/>
                <a:gd name="connsiteX32" fmla="*/ 432697 w 510063"/>
                <a:gd name="connsiteY32" fmla="*/ 43077 h 381476"/>
                <a:gd name="connsiteX33" fmla="*/ 385120 w 510063"/>
                <a:gd name="connsiteY33" fmla="*/ 90654 h 381476"/>
                <a:gd name="connsiteX34" fmla="*/ 385120 w 510063"/>
                <a:gd name="connsiteY34" fmla="*/ 231244 h 381476"/>
                <a:gd name="connsiteX35" fmla="*/ 200811 w 510063"/>
                <a:gd name="connsiteY35" fmla="*/ 231244 h 381476"/>
                <a:gd name="connsiteX36" fmla="*/ 151948 w 510063"/>
                <a:gd name="connsiteY36" fmla="*/ 280106 h 381476"/>
                <a:gd name="connsiteX37" fmla="*/ 158377 w 510063"/>
                <a:gd name="connsiteY37" fmla="*/ 302395 h 381476"/>
                <a:gd name="connsiteX38" fmla="*/ 115086 w 510063"/>
                <a:gd name="connsiteY38" fmla="*/ 345686 h 381476"/>
                <a:gd name="connsiteX39" fmla="*/ 71795 w 510063"/>
                <a:gd name="connsiteY39" fmla="*/ 302395 h 381476"/>
                <a:gd name="connsiteX40" fmla="*/ 115086 w 510063"/>
                <a:gd name="connsiteY40" fmla="*/ 259104 h 381476"/>
                <a:gd name="connsiteX41" fmla="*/ 137803 w 510063"/>
                <a:gd name="connsiteY41" fmla="*/ 265962 h 381476"/>
                <a:gd name="connsiteX42" fmla="*/ 189238 w 510063"/>
                <a:gd name="connsiteY42" fmla="*/ 214527 h 381476"/>
                <a:gd name="connsiteX43" fmla="*/ 192238 w 510063"/>
                <a:gd name="connsiteY43" fmla="*/ 211526 h 381476"/>
                <a:gd name="connsiteX44" fmla="*/ 365832 w 510063"/>
                <a:gd name="connsiteY44" fmla="*/ 211526 h 381476"/>
                <a:gd name="connsiteX45" fmla="*/ 365832 w 510063"/>
                <a:gd name="connsiteY45" fmla="*/ 82082 h 381476"/>
                <a:gd name="connsiteX46" fmla="*/ 368832 w 510063"/>
                <a:gd name="connsiteY46" fmla="*/ 79081 h 381476"/>
                <a:gd name="connsiteX47" fmla="*/ 421553 w 510063"/>
                <a:gd name="connsiteY47" fmla="*/ 26361 h 381476"/>
                <a:gd name="connsiteX48" fmla="*/ 424553 w 510063"/>
                <a:gd name="connsiteY48" fmla="*/ 23360 h 381476"/>
                <a:gd name="connsiteX49" fmla="*/ 506420 w 510063"/>
                <a:gd name="connsiteY49" fmla="*/ 23360 h 381476"/>
                <a:gd name="connsiteX50" fmla="*/ 508135 w 510063"/>
                <a:gd name="connsiteY50" fmla="*/ 3215 h 381476"/>
                <a:gd name="connsiteX51" fmla="*/ 417695 w 510063"/>
                <a:gd name="connsiteY51" fmla="*/ 3215 h 381476"/>
                <a:gd name="connsiteX52" fmla="*/ 291679 w 510063"/>
                <a:gd name="connsiteY52" fmla="*/ 129659 h 38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10063" h="381476">
                  <a:moveTo>
                    <a:pt x="291679" y="129659"/>
                  </a:moveTo>
                  <a:lnTo>
                    <a:pt x="291679" y="129659"/>
                  </a:lnTo>
                  <a:lnTo>
                    <a:pt x="288679" y="132231"/>
                  </a:lnTo>
                  <a:lnTo>
                    <a:pt x="3215" y="132231"/>
                  </a:lnTo>
                  <a:cubicBezTo>
                    <a:pt x="11359" y="153662"/>
                    <a:pt x="18645" y="175093"/>
                    <a:pt x="24217" y="196954"/>
                  </a:cubicBezTo>
                  <a:cubicBezTo>
                    <a:pt x="40076" y="251389"/>
                    <a:pt x="40505" y="307967"/>
                    <a:pt x="41791" y="364117"/>
                  </a:cubicBezTo>
                  <a:cubicBezTo>
                    <a:pt x="41791" y="368832"/>
                    <a:pt x="41791" y="373975"/>
                    <a:pt x="41791" y="378690"/>
                  </a:cubicBezTo>
                  <a:lnTo>
                    <a:pt x="294251" y="378690"/>
                  </a:lnTo>
                  <a:lnTo>
                    <a:pt x="375690" y="297680"/>
                  </a:lnTo>
                  <a:lnTo>
                    <a:pt x="378690" y="294680"/>
                  </a:lnTo>
                  <a:lnTo>
                    <a:pt x="478989" y="294680"/>
                  </a:lnTo>
                  <a:cubicBezTo>
                    <a:pt x="483275" y="268534"/>
                    <a:pt x="487561" y="242388"/>
                    <a:pt x="490133" y="215813"/>
                  </a:cubicBezTo>
                  <a:lnTo>
                    <a:pt x="454128" y="252246"/>
                  </a:lnTo>
                  <a:lnTo>
                    <a:pt x="451128" y="255246"/>
                  </a:lnTo>
                  <a:lnTo>
                    <a:pt x="286965" y="255246"/>
                  </a:lnTo>
                  <a:lnTo>
                    <a:pt x="286965" y="261247"/>
                  </a:lnTo>
                  <a:cubicBezTo>
                    <a:pt x="304538" y="266819"/>
                    <a:pt x="317397" y="282679"/>
                    <a:pt x="317397" y="301967"/>
                  </a:cubicBezTo>
                  <a:cubicBezTo>
                    <a:pt x="317397" y="325541"/>
                    <a:pt x="298537" y="345258"/>
                    <a:pt x="274534" y="345258"/>
                  </a:cubicBezTo>
                  <a:cubicBezTo>
                    <a:pt x="250531" y="345258"/>
                    <a:pt x="231672" y="325970"/>
                    <a:pt x="231672" y="301967"/>
                  </a:cubicBezTo>
                  <a:cubicBezTo>
                    <a:pt x="231672" y="280964"/>
                    <a:pt x="247102" y="263390"/>
                    <a:pt x="267248" y="259961"/>
                  </a:cubicBezTo>
                  <a:lnTo>
                    <a:pt x="267248" y="235958"/>
                  </a:lnTo>
                  <a:lnTo>
                    <a:pt x="442984" y="235958"/>
                  </a:lnTo>
                  <a:lnTo>
                    <a:pt x="493133" y="185809"/>
                  </a:lnTo>
                  <a:cubicBezTo>
                    <a:pt x="495276" y="163949"/>
                    <a:pt x="496991" y="141661"/>
                    <a:pt x="498705" y="119801"/>
                  </a:cubicBezTo>
                  <a:lnTo>
                    <a:pt x="493562" y="119801"/>
                  </a:lnTo>
                  <a:cubicBezTo>
                    <a:pt x="493562" y="121087"/>
                    <a:pt x="493990" y="122373"/>
                    <a:pt x="493990" y="123658"/>
                  </a:cubicBezTo>
                  <a:cubicBezTo>
                    <a:pt x="493990" y="147233"/>
                    <a:pt x="474702" y="166950"/>
                    <a:pt x="451128" y="166950"/>
                  </a:cubicBezTo>
                  <a:cubicBezTo>
                    <a:pt x="427554" y="166950"/>
                    <a:pt x="407837" y="147662"/>
                    <a:pt x="407837" y="123658"/>
                  </a:cubicBezTo>
                  <a:cubicBezTo>
                    <a:pt x="407837" y="100084"/>
                    <a:pt x="427554" y="80796"/>
                    <a:pt x="451128" y="80796"/>
                  </a:cubicBezTo>
                  <a:cubicBezTo>
                    <a:pt x="466130" y="80796"/>
                    <a:pt x="478989" y="88511"/>
                    <a:pt x="486704" y="100084"/>
                  </a:cubicBezTo>
                  <a:lnTo>
                    <a:pt x="500420" y="100084"/>
                  </a:lnTo>
                  <a:cubicBezTo>
                    <a:pt x="502134" y="81224"/>
                    <a:pt x="503420" y="61936"/>
                    <a:pt x="504706" y="43077"/>
                  </a:cubicBezTo>
                  <a:lnTo>
                    <a:pt x="432697" y="43077"/>
                  </a:lnTo>
                  <a:lnTo>
                    <a:pt x="385120" y="90654"/>
                  </a:lnTo>
                  <a:lnTo>
                    <a:pt x="385120" y="231244"/>
                  </a:lnTo>
                  <a:lnTo>
                    <a:pt x="200811" y="231244"/>
                  </a:lnTo>
                  <a:lnTo>
                    <a:pt x="151948" y="280106"/>
                  </a:lnTo>
                  <a:cubicBezTo>
                    <a:pt x="155805" y="286536"/>
                    <a:pt x="158377" y="294251"/>
                    <a:pt x="158377" y="302395"/>
                  </a:cubicBezTo>
                  <a:cubicBezTo>
                    <a:pt x="158377" y="325970"/>
                    <a:pt x="139089" y="345686"/>
                    <a:pt x="115086" y="345686"/>
                  </a:cubicBezTo>
                  <a:cubicBezTo>
                    <a:pt x="91083" y="345686"/>
                    <a:pt x="71795" y="326398"/>
                    <a:pt x="71795" y="302395"/>
                  </a:cubicBezTo>
                  <a:cubicBezTo>
                    <a:pt x="71795" y="278821"/>
                    <a:pt x="91083" y="259104"/>
                    <a:pt x="115086" y="259104"/>
                  </a:cubicBezTo>
                  <a:cubicBezTo>
                    <a:pt x="123658" y="259104"/>
                    <a:pt x="131374" y="261676"/>
                    <a:pt x="137803" y="265962"/>
                  </a:cubicBezTo>
                  <a:lnTo>
                    <a:pt x="189238" y="214527"/>
                  </a:lnTo>
                  <a:lnTo>
                    <a:pt x="192238" y="211526"/>
                  </a:lnTo>
                  <a:lnTo>
                    <a:pt x="365832" y="211526"/>
                  </a:lnTo>
                  <a:lnTo>
                    <a:pt x="365832" y="82082"/>
                  </a:lnTo>
                  <a:lnTo>
                    <a:pt x="368832" y="79081"/>
                  </a:lnTo>
                  <a:lnTo>
                    <a:pt x="421553" y="26361"/>
                  </a:lnTo>
                  <a:lnTo>
                    <a:pt x="424553" y="23360"/>
                  </a:lnTo>
                  <a:lnTo>
                    <a:pt x="506420" y="23360"/>
                  </a:lnTo>
                  <a:cubicBezTo>
                    <a:pt x="506849" y="16502"/>
                    <a:pt x="507706" y="10073"/>
                    <a:pt x="508135" y="3215"/>
                  </a:cubicBezTo>
                  <a:lnTo>
                    <a:pt x="417695" y="3215"/>
                  </a:lnTo>
                  <a:lnTo>
                    <a:pt x="291679" y="129659"/>
                  </a:ln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5F82B30B-16E2-40E8-804F-4A3D8E012C80}"/>
                </a:ext>
              </a:extLst>
            </p:cNvPr>
            <p:cNvSpPr/>
            <p:nvPr/>
          </p:nvSpPr>
          <p:spPr>
            <a:xfrm>
              <a:off x="5258681" y="4688086"/>
              <a:ext cx="432911" cy="304324"/>
            </a:xfrm>
            <a:custGeom>
              <a:avLst/>
              <a:gdLst>
                <a:gd name="connsiteX0" fmla="*/ 432697 w 432911"/>
                <a:gd name="connsiteY0" fmla="*/ 21217 h 304323"/>
                <a:gd name="connsiteX1" fmla="*/ 433126 w 432911"/>
                <a:gd name="connsiteY1" fmla="*/ 3215 h 304323"/>
                <a:gd name="connsiteX2" fmla="*/ 367546 w 432911"/>
                <a:gd name="connsiteY2" fmla="*/ 3215 h 304323"/>
                <a:gd name="connsiteX3" fmla="*/ 342686 w 432911"/>
                <a:gd name="connsiteY3" fmla="*/ 46506 h 304323"/>
                <a:gd name="connsiteX4" fmla="*/ 342686 w 432911"/>
                <a:gd name="connsiteY4" fmla="*/ 116800 h 304323"/>
                <a:gd name="connsiteX5" fmla="*/ 340114 w 432911"/>
                <a:gd name="connsiteY5" fmla="*/ 119372 h 304323"/>
                <a:gd name="connsiteX6" fmla="*/ 284821 w 432911"/>
                <a:gd name="connsiteY6" fmla="*/ 174236 h 304323"/>
                <a:gd name="connsiteX7" fmla="*/ 281821 w 432911"/>
                <a:gd name="connsiteY7" fmla="*/ 177236 h 304323"/>
                <a:gd name="connsiteX8" fmla="*/ 6215 w 432911"/>
                <a:gd name="connsiteY8" fmla="*/ 177236 h 304323"/>
                <a:gd name="connsiteX9" fmla="*/ 3215 w 432911"/>
                <a:gd name="connsiteY9" fmla="*/ 304538 h 304323"/>
                <a:gd name="connsiteX10" fmla="*/ 122801 w 432911"/>
                <a:gd name="connsiteY10" fmla="*/ 304538 h 304323"/>
                <a:gd name="connsiteX11" fmla="*/ 178522 w 432911"/>
                <a:gd name="connsiteY11" fmla="*/ 272391 h 304323"/>
                <a:gd name="connsiteX12" fmla="*/ 183237 w 432911"/>
                <a:gd name="connsiteY12" fmla="*/ 269819 h 304323"/>
                <a:gd name="connsiteX13" fmla="*/ 406980 w 432911"/>
                <a:gd name="connsiteY13" fmla="*/ 269819 h 304323"/>
                <a:gd name="connsiteX14" fmla="*/ 421553 w 432911"/>
                <a:gd name="connsiteY14" fmla="*/ 207240 h 304323"/>
                <a:gd name="connsiteX15" fmla="*/ 400979 w 432911"/>
                <a:gd name="connsiteY15" fmla="*/ 227814 h 304323"/>
                <a:gd name="connsiteX16" fmla="*/ 395407 w 432911"/>
                <a:gd name="connsiteY16" fmla="*/ 233386 h 304323"/>
                <a:gd name="connsiteX17" fmla="*/ 154948 w 432911"/>
                <a:gd name="connsiteY17" fmla="*/ 233386 h 304323"/>
                <a:gd name="connsiteX18" fmla="*/ 117229 w 432911"/>
                <a:gd name="connsiteY18" fmla="*/ 271105 h 304323"/>
                <a:gd name="connsiteX19" fmla="*/ 113371 w 432911"/>
                <a:gd name="connsiteY19" fmla="*/ 274105 h 304323"/>
                <a:gd name="connsiteX20" fmla="*/ 76938 w 432911"/>
                <a:gd name="connsiteY20" fmla="*/ 293823 h 304323"/>
                <a:gd name="connsiteX21" fmla="*/ 34076 w 432911"/>
                <a:gd name="connsiteY21" fmla="*/ 250960 h 304323"/>
                <a:gd name="connsiteX22" fmla="*/ 76938 w 432911"/>
                <a:gd name="connsiteY22" fmla="*/ 207669 h 304323"/>
                <a:gd name="connsiteX23" fmla="*/ 109514 w 432911"/>
                <a:gd name="connsiteY23" fmla="*/ 222670 h 304323"/>
                <a:gd name="connsiteX24" fmla="*/ 133088 w 432911"/>
                <a:gd name="connsiteY24" fmla="*/ 199096 h 304323"/>
                <a:gd name="connsiteX25" fmla="*/ 138660 w 432911"/>
                <a:gd name="connsiteY25" fmla="*/ 193524 h 304323"/>
                <a:gd name="connsiteX26" fmla="*/ 379119 w 432911"/>
                <a:gd name="connsiteY26" fmla="*/ 193524 h 304323"/>
                <a:gd name="connsiteX27" fmla="*/ 431411 w 432911"/>
                <a:gd name="connsiteY27" fmla="*/ 141661 h 304323"/>
                <a:gd name="connsiteX28" fmla="*/ 432268 w 432911"/>
                <a:gd name="connsiteY28" fmla="*/ 130516 h 304323"/>
                <a:gd name="connsiteX29" fmla="*/ 433126 w 432911"/>
                <a:gd name="connsiteY29" fmla="*/ 97084 h 304323"/>
                <a:gd name="connsiteX30" fmla="*/ 413409 w 432911"/>
                <a:gd name="connsiteY30" fmla="*/ 101798 h 304323"/>
                <a:gd name="connsiteX31" fmla="*/ 370118 w 432911"/>
                <a:gd name="connsiteY31" fmla="*/ 58936 h 304323"/>
                <a:gd name="connsiteX32" fmla="*/ 413409 w 432911"/>
                <a:gd name="connsiteY32" fmla="*/ 16073 h 304323"/>
                <a:gd name="connsiteX33" fmla="*/ 413409 w 432911"/>
                <a:gd name="connsiteY33" fmla="*/ 16073 h 304323"/>
                <a:gd name="connsiteX34" fmla="*/ 432697 w 432911"/>
                <a:gd name="connsiteY34" fmla="*/ 21217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2911" h="304323">
                  <a:moveTo>
                    <a:pt x="432697" y="21217"/>
                  </a:moveTo>
                  <a:cubicBezTo>
                    <a:pt x="432697" y="15216"/>
                    <a:pt x="432697" y="9216"/>
                    <a:pt x="433126" y="3215"/>
                  </a:cubicBezTo>
                  <a:lnTo>
                    <a:pt x="367546" y="3215"/>
                  </a:lnTo>
                  <a:lnTo>
                    <a:pt x="342686" y="46506"/>
                  </a:lnTo>
                  <a:lnTo>
                    <a:pt x="342686" y="116800"/>
                  </a:lnTo>
                  <a:lnTo>
                    <a:pt x="340114" y="119372"/>
                  </a:lnTo>
                  <a:lnTo>
                    <a:pt x="284821" y="174236"/>
                  </a:lnTo>
                  <a:lnTo>
                    <a:pt x="281821" y="177236"/>
                  </a:lnTo>
                  <a:lnTo>
                    <a:pt x="6215" y="177236"/>
                  </a:lnTo>
                  <a:cubicBezTo>
                    <a:pt x="5358" y="219670"/>
                    <a:pt x="4501" y="262104"/>
                    <a:pt x="3215" y="304538"/>
                  </a:cubicBezTo>
                  <a:lnTo>
                    <a:pt x="122801" y="304538"/>
                  </a:lnTo>
                  <a:lnTo>
                    <a:pt x="178522" y="272391"/>
                  </a:lnTo>
                  <a:lnTo>
                    <a:pt x="183237" y="269819"/>
                  </a:lnTo>
                  <a:lnTo>
                    <a:pt x="406980" y="269819"/>
                  </a:lnTo>
                  <a:cubicBezTo>
                    <a:pt x="412123" y="248817"/>
                    <a:pt x="417267" y="228243"/>
                    <a:pt x="421553" y="207240"/>
                  </a:cubicBezTo>
                  <a:lnTo>
                    <a:pt x="400979" y="227814"/>
                  </a:lnTo>
                  <a:lnTo>
                    <a:pt x="395407" y="233386"/>
                  </a:lnTo>
                  <a:lnTo>
                    <a:pt x="154948" y="233386"/>
                  </a:lnTo>
                  <a:lnTo>
                    <a:pt x="117229" y="271105"/>
                  </a:lnTo>
                  <a:cubicBezTo>
                    <a:pt x="115943" y="272391"/>
                    <a:pt x="114657" y="273248"/>
                    <a:pt x="113371" y="274105"/>
                  </a:cubicBezTo>
                  <a:cubicBezTo>
                    <a:pt x="105656" y="286107"/>
                    <a:pt x="92369" y="293823"/>
                    <a:pt x="76938" y="293823"/>
                  </a:cubicBezTo>
                  <a:cubicBezTo>
                    <a:pt x="53364" y="293823"/>
                    <a:pt x="34076" y="274963"/>
                    <a:pt x="34076" y="250960"/>
                  </a:cubicBezTo>
                  <a:cubicBezTo>
                    <a:pt x="34076" y="226957"/>
                    <a:pt x="52935" y="207669"/>
                    <a:pt x="76938" y="207669"/>
                  </a:cubicBezTo>
                  <a:cubicBezTo>
                    <a:pt x="89797" y="207669"/>
                    <a:pt x="101370" y="213669"/>
                    <a:pt x="109514" y="222670"/>
                  </a:cubicBezTo>
                  <a:lnTo>
                    <a:pt x="133088" y="199096"/>
                  </a:lnTo>
                  <a:lnTo>
                    <a:pt x="138660" y="193524"/>
                  </a:lnTo>
                  <a:lnTo>
                    <a:pt x="379119" y="193524"/>
                  </a:lnTo>
                  <a:lnTo>
                    <a:pt x="431411" y="141661"/>
                  </a:lnTo>
                  <a:cubicBezTo>
                    <a:pt x="431840" y="137803"/>
                    <a:pt x="431840" y="134374"/>
                    <a:pt x="432268" y="130516"/>
                  </a:cubicBezTo>
                  <a:cubicBezTo>
                    <a:pt x="433126" y="119372"/>
                    <a:pt x="433126" y="108228"/>
                    <a:pt x="433126" y="97084"/>
                  </a:cubicBezTo>
                  <a:cubicBezTo>
                    <a:pt x="427125" y="100084"/>
                    <a:pt x="420695" y="101798"/>
                    <a:pt x="413409" y="101798"/>
                  </a:cubicBezTo>
                  <a:cubicBezTo>
                    <a:pt x="389835" y="101798"/>
                    <a:pt x="370118" y="82939"/>
                    <a:pt x="370118" y="58936"/>
                  </a:cubicBezTo>
                  <a:cubicBezTo>
                    <a:pt x="370118" y="35362"/>
                    <a:pt x="389406" y="16073"/>
                    <a:pt x="413409" y="16073"/>
                  </a:cubicBezTo>
                  <a:lnTo>
                    <a:pt x="413409" y="16073"/>
                  </a:lnTo>
                  <a:cubicBezTo>
                    <a:pt x="420695" y="16502"/>
                    <a:pt x="427125" y="18217"/>
                    <a:pt x="432697" y="21217"/>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801177A8-8F29-4F90-983F-7954B4A0FADA}"/>
                </a:ext>
              </a:extLst>
            </p:cNvPr>
            <p:cNvSpPr/>
            <p:nvPr/>
          </p:nvSpPr>
          <p:spPr>
            <a:xfrm>
              <a:off x="6022491" y="3919990"/>
              <a:ext cx="737235" cy="822960"/>
            </a:xfrm>
            <a:custGeom>
              <a:avLst/>
              <a:gdLst>
                <a:gd name="connsiteX0" fmla="*/ 738307 w 737235"/>
                <a:gd name="connsiteY0" fmla="*/ 406551 h 822960"/>
                <a:gd name="connsiteX1" fmla="*/ 738307 w 737235"/>
                <a:gd name="connsiteY1" fmla="*/ 406551 h 822960"/>
                <a:gd name="connsiteX2" fmla="*/ 3215 w 737235"/>
                <a:gd name="connsiteY2" fmla="*/ 3215 h 822960"/>
                <a:gd name="connsiteX3" fmla="*/ 115086 w 737235"/>
                <a:gd name="connsiteY3" fmla="*/ 251817 h 822960"/>
                <a:gd name="connsiteX4" fmla="*/ 125373 w 737235"/>
                <a:gd name="connsiteY4" fmla="*/ 265962 h 822960"/>
                <a:gd name="connsiteX5" fmla="*/ 229100 w 737235"/>
                <a:gd name="connsiteY5" fmla="*/ 398836 h 822960"/>
                <a:gd name="connsiteX6" fmla="*/ 360688 w 737235"/>
                <a:gd name="connsiteY6" fmla="*/ 599432 h 822960"/>
                <a:gd name="connsiteX7" fmla="*/ 453700 w 737235"/>
                <a:gd name="connsiteY7" fmla="*/ 783741 h 822960"/>
                <a:gd name="connsiteX8" fmla="*/ 468702 w 737235"/>
                <a:gd name="connsiteY8" fmla="*/ 821031 h 822960"/>
                <a:gd name="connsiteX9" fmla="*/ 635437 w 737235"/>
                <a:gd name="connsiteY9" fmla="*/ 540282 h 822960"/>
                <a:gd name="connsiteX10" fmla="*/ 738307 w 737235"/>
                <a:gd name="connsiteY10" fmla="*/ 406551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7235" h="822960">
                  <a:moveTo>
                    <a:pt x="738307" y="406551"/>
                  </a:moveTo>
                  <a:lnTo>
                    <a:pt x="738307" y="406551"/>
                  </a:lnTo>
                  <a:cubicBezTo>
                    <a:pt x="482417" y="311825"/>
                    <a:pt x="233815" y="177237"/>
                    <a:pt x="3215" y="3215"/>
                  </a:cubicBezTo>
                  <a:cubicBezTo>
                    <a:pt x="44363" y="83368"/>
                    <a:pt x="81653" y="166521"/>
                    <a:pt x="115086" y="251817"/>
                  </a:cubicBezTo>
                  <a:cubicBezTo>
                    <a:pt x="118515" y="256532"/>
                    <a:pt x="121944" y="261247"/>
                    <a:pt x="125373" y="265962"/>
                  </a:cubicBezTo>
                  <a:cubicBezTo>
                    <a:pt x="158377" y="311396"/>
                    <a:pt x="192667" y="355973"/>
                    <a:pt x="229100" y="398836"/>
                  </a:cubicBezTo>
                  <a:cubicBezTo>
                    <a:pt x="281392" y="459700"/>
                    <a:pt x="322112" y="529566"/>
                    <a:pt x="360688" y="599432"/>
                  </a:cubicBezTo>
                  <a:cubicBezTo>
                    <a:pt x="393692" y="659868"/>
                    <a:pt x="425410" y="720733"/>
                    <a:pt x="453700" y="783741"/>
                  </a:cubicBezTo>
                  <a:cubicBezTo>
                    <a:pt x="459272" y="796171"/>
                    <a:pt x="463987" y="808601"/>
                    <a:pt x="468702" y="821031"/>
                  </a:cubicBezTo>
                  <a:cubicBezTo>
                    <a:pt x="516279" y="724591"/>
                    <a:pt x="571572" y="630722"/>
                    <a:pt x="635437" y="540282"/>
                  </a:cubicBezTo>
                  <a:cubicBezTo>
                    <a:pt x="668441" y="493991"/>
                    <a:pt x="702731" y="449413"/>
                    <a:pt x="738307" y="406551"/>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7E3CAF9E-97BC-4B07-90C9-6F5FACCA01EC}"/>
                </a:ext>
              </a:extLst>
            </p:cNvPr>
            <p:cNvSpPr/>
            <p:nvPr/>
          </p:nvSpPr>
          <p:spPr>
            <a:xfrm>
              <a:off x="6996327" y="492425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C860ADE8-048B-45E9-83A4-07641B2DC160}"/>
                </a:ext>
              </a:extLst>
            </p:cNvPr>
            <p:cNvSpPr/>
            <p:nvPr/>
          </p:nvSpPr>
          <p:spPr>
            <a:xfrm>
              <a:off x="6501265" y="4732663"/>
              <a:ext cx="501491" cy="231458"/>
            </a:xfrm>
            <a:custGeom>
              <a:avLst/>
              <a:gdLst>
                <a:gd name="connsiteX0" fmla="*/ 498277 w 501491"/>
                <a:gd name="connsiteY0" fmla="*/ 194810 h 231457"/>
                <a:gd name="connsiteX1" fmla="*/ 483704 w 501491"/>
                <a:gd name="connsiteY1" fmla="*/ 162234 h 231457"/>
                <a:gd name="connsiteX2" fmla="*/ 295966 w 501491"/>
                <a:gd name="connsiteY2" fmla="*/ 194810 h 231457"/>
                <a:gd name="connsiteX3" fmla="*/ 289965 w 501491"/>
                <a:gd name="connsiteY3" fmla="*/ 195667 h 231457"/>
                <a:gd name="connsiteX4" fmla="*/ 16502 w 501491"/>
                <a:gd name="connsiteY4" fmla="*/ 3215 h 231457"/>
                <a:gd name="connsiteX5" fmla="*/ 3215 w 501491"/>
                <a:gd name="connsiteY5" fmla="*/ 29361 h 231457"/>
                <a:gd name="connsiteX6" fmla="*/ 289536 w 501491"/>
                <a:gd name="connsiteY6" fmla="*/ 230814 h 231457"/>
                <a:gd name="connsiteX7" fmla="*/ 498277 w 501491"/>
                <a:gd name="connsiteY7" fmla="*/ 194810 h 23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491" h="231457">
                  <a:moveTo>
                    <a:pt x="498277" y="194810"/>
                  </a:moveTo>
                  <a:cubicBezTo>
                    <a:pt x="493562" y="184094"/>
                    <a:pt x="488847" y="173379"/>
                    <a:pt x="483704" y="162234"/>
                  </a:cubicBezTo>
                  <a:lnTo>
                    <a:pt x="295966" y="194810"/>
                  </a:lnTo>
                  <a:lnTo>
                    <a:pt x="289965" y="195667"/>
                  </a:lnTo>
                  <a:lnTo>
                    <a:pt x="16502" y="3215"/>
                  </a:lnTo>
                  <a:cubicBezTo>
                    <a:pt x="12216" y="11787"/>
                    <a:pt x="7501" y="20788"/>
                    <a:pt x="3215" y="29361"/>
                  </a:cubicBezTo>
                  <a:lnTo>
                    <a:pt x="289536" y="230814"/>
                  </a:lnTo>
                  <a:lnTo>
                    <a:pt x="498277" y="194810"/>
                  </a:ln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841826D-5F05-45F8-9E8F-9B4F8EA0645C}"/>
                </a:ext>
              </a:extLst>
            </p:cNvPr>
            <p:cNvSpPr/>
            <p:nvPr/>
          </p:nvSpPr>
          <p:spPr>
            <a:xfrm>
              <a:off x="6661571" y="5113282"/>
              <a:ext cx="488633" cy="287179"/>
            </a:xfrm>
            <a:custGeom>
              <a:avLst/>
              <a:gdLst>
                <a:gd name="connsiteX0" fmla="*/ 340114 w 488632"/>
                <a:gd name="connsiteY0" fmla="*/ 38791 h 287178"/>
                <a:gd name="connsiteX1" fmla="*/ 340114 w 488632"/>
                <a:gd name="connsiteY1" fmla="*/ 38791 h 287178"/>
                <a:gd name="connsiteX2" fmla="*/ 343972 w 488632"/>
                <a:gd name="connsiteY2" fmla="*/ 38362 h 287178"/>
                <a:gd name="connsiteX3" fmla="*/ 435697 w 488632"/>
                <a:gd name="connsiteY3" fmla="*/ 102656 h 287178"/>
                <a:gd name="connsiteX4" fmla="*/ 436555 w 488632"/>
                <a:gd name="connsiteY4" fmla="*/ 106514 h 287178"/>
                <a:gd name="connsiteX5" fmla="*/ 465272 w 488632"/>
                <a:gd name="connsiteY5" fmla="*/ 271534 h 287178"/>
                <a:gd name="connsiteX6" fmla="*/ 487132 w 488632"/>
                <a:gd name="connsiteY6" fmla="*/ 286965 h 287178"/>
                <a:gd name="connsiteX7" fmla="*/ 480274 w 488632"/>
                <a:gd name="connsiteY7" fmla="*/ 251817 h 287178"/>
                <a:gd name="connsiteX8" fmla="*/ 461844 w 488632"/>
                <a:gd name="connsiteY8" fmla="*/ 131802 h 287178"/>
                <a:gd name="connsiteX9" fmla="*/ 451128 w 488632"/>
                <a:gd name="connsiteY9" fmla="*/ 87226 h 287178"/>
                <a:gd name="connsiteX10" fmla="*/ 344400 w 488632"/>
                <a:gd name="connsiteY10" fmla="*/ 12216 h 287178"/>
                <a:gd name="connsiteX11" fmla="*/ 85511 w 488632"/>
                <a:gd name="connsiteY11" fmla="*/ 57222 h 287178"/>
                <a:gd name="connsiteX12" fmla="*/ 81225 w 488632"/>
                <a:gd name="connsiteY12" fmla="*/ 58079 h 287178"/>
                <a:gd name="connsiteX13" fmla="*/ 3215 w 488632"/>
                <a:gd name="connsiteY13" fmla="*/ 3215 h 287178"/>
                <a:gd name="connsiteX14" fmla="*/ 6644 w 488632"/>
                <a:gd name="connsiteY14" fmla="*/ 19074 h 287178"/>
                <a:gd name="connsiteX15" fmla="*/ 95369 w 488632"/>
                <a:gd name="connsiteY15" fmla="*/ 81653 h 287178"/>
                <a:gd name="connsiteX16" fmla="*/ 340114 w 488632"/>
                <a:gd name="connsiteY16" fmla="*/ 38791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632" h="287178">
                  <a:moveTo>
                    <a:pt x="340114" y="38791"/>
                  </a:moveTo>
                  <a:lnTo>
                    <a:pt x="340114" y="38791"/>
                  </a:lnTo>
                  <a:lnTo>
                    <a:pt x="343972" y="38362"/>
                  </a:lnTo>
                  <a:lnTo>
                    <a:pt x="435697" y="102656"/>
                  </a:lnTo>
                  <a:lnTo>
                    <a:pt x="436555" y="106514"/>
                  </a:lnTo>
                  <a:lnTo>
                    <a:pt x="465272" y="271534"/>
                  </a:lnTo>
                  <a:lnTo>
                    <a:pt x="487132" y="286965"/>
                  </a:lnTo>
                  <a:cubicBezTo>
                    <a:pt x="484989" y="275392"/>
                    <a:pt x="482417" y="263819"/>
                    <a:pt x="480274" y="251817"/>
                  </a:cubicBezTo>
                  <a:cubicBezTo>
                    <a:pt x="471702" y="211955"/>
                    <a:pt x="469559" y="171236"/>
                    <a:pt x="461844" y="131802"/>
                  </a:cubicBezTo>
                  <a:cubicBezTo>
                    <a:pt x="458843" y="116800"/>
                    <a:pt x="455414" y="101798"/>
                    <a:pt x="451128" y="87226"/>
                  </a:cubicBezTo>
                  <a:lnTo>
                    <a:pt x="344400" y="12216"/>
                  </a:lnTo>
                  <a:lnTo>
                    <a:pt x="85511" y="57222"/>
                  </a:lnTo>
                  <a:lnTo>
                    <a:pt x="81225" y="58079"/>
                  </a:lnTo>
                  <a:lnTo>
                    <a:pt x="3215" y="3215"/>
                  </a:lnTo>
                  <a:cubicBezTo>
                    <a:pt x="4501" y="8359"/>
                    <a:pt x="5358" y="13930"/>
                    <a:pt x="6644" y="19074"/>
                  </a:cubicBezTo>
                  <a:lnTo>
                    <a:pt x="95369" y="81653"/>
                  </a:lnTo>
                  <a:lnTo>
                    <a:pt x="340114" y="38791"/>
                  </a:ln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CEF504B2-0AC1-4031-9CEE-F4ADEE64650D}"/>
                </a:ext>
              </a:extLst>
            </p:cNvPr>
            <p:cNvSpPr/>
            <p:nvPr/>
          </p:nvSpPr>
          <p:spPr>
            <a:xfrm>
              <a:off x="6554843" y="4907542"/>
              <a:ext cx="505778" cy="171450"/>
            </a:xfrm>
            <a:custGeom>
              <a:avLst/>
              <a:gdLst>
                <a:gd name="connsiteX0" fmla="*/ 457557 w 505777"/>
                <a:gd name="connsiteY0" fmla="*/ 127945 h 171450"/>
                <a:gd name="connsiteX1" fmla="*/ 465701 w 505777"/>
                <a:gd name="connsiteY1" fmla="*/ 126659 h 171450"/>
                <a:gd name="connsiteX2" fmla="*/ 505992 w 505777"/>
                <a:gd name="connsiteY2" fmla="*/ 154948 h 171450"/>
                <a:gd name="connsiteX3" fmla="*/ 485847 w 505777"/>
                <a:gd name="connsiteY3" fmla="*/ 109514 h 171450"/>
                <a:gd name="connsiteX4" fmla="*/ 471702 w 505777"/>
                <a:gd name="connsiteY4" fmla="*/ 99655 h 171450"/>
                <a:gd name="connsiteX5" fmla="*/ 213670 w 505777"/>
                <a:gd name="connsiteY5" fmla="*/ 144661 h 171450"/>
                <a:gd name="connsiteX6" fmla="*/ 205526 w 505777"/>
                <a:gd name="connsiteY6" fmla="*/ 145947 h 171450"/>
                <a:gd name="connsiteX7" fmla="*/ 3215 w 505777"/>
                <a:gd name="connsiteY7" fmla="*/ 3215 h 171450"/>
                <a:gd name="connsiteX8" fmla="*/ 3215 w 505777"/>
                <a:gd name="connsiteY8" fmla="*/ 3215 h 171450"/>
                <a:gd name="connsiteX9" fmla="*/ 26789 w 505777"/>
                <a:gd name="connsiteY9" fmla="*/ 39219 h 171450"/>
                <a:gd name="connsiteX10" fmla="*/ 213241 w 505777"/>
                <a:gd name="connsiteY10" fmla="*/ 170378 h 171450"/>
                <a:gd name="connsiteX11" fmla="*/ 457557 w 505777"/>
                <a:gd name="connsiteY11" fmla="*/ 1279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5777" h="171450">
                  <a:moveTo>
                    <a:pt x="457557" y="127945"/>
                  </a:moveTo>
                  <a:lnTo>
                    <a:pt x="465701" y="126659"/>
                  </a:lnTo>
                  <a:lnTo>
                    <a:pt x="505992" y="154948"/>
                  </a:lnTo>
                  <a:cubicBezTo>
                    <a:pt x="499562" y="139946"/>
                    <a:pt x="492705" y="124516"/>
                    <a:pt x="485847" y="109514"/>
                  </a:cubicBezTo>
                  <a:lnTo>
                    <a:pt x="471702" y="99655"/>
                  </a:lnTo>
                  <a:lnTo>
                    <a:pt x="213670" y="144661"/>
                  </a:lnTo>
                  <a:lnTo>
                    <a:pt x="205526" y="145947"/>
                  </a:lnTo>
                  <a:lnTo>
                    <a:pt x="3215" y="3215"/>
                  </a:lnTo>
                  <a:cubicBezTo>
                    <a:pt x="3215" y="3215"/>
                    <a:pt x="3215" y="3215"/>
                    <a:pt x="3215" y="3215"/>
                  </a:cubicBezTo>
                  <a:cubicBezTo>
                    <a:pt x="10073" y="15645"/>
                    <a:pt x="18217" y="27647"/>
                    <a:pt x="26789" y="39219"/>
                  </a:cubicBezTo>
                  <a:lnTo>
                    <a:pt x="213241" y="170378"/>
                  </a:lnTo>
                  <a:lnTo>
                    <a:pt x="457557" y="127945"/>
                  </a:ln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52ECB6B8-D0FB-4B3A-85D2-5EB45711624C}"/>
                </a:ext>
              </a:extLst>
            </p:cNvPr>
            <p:cNvSpPr/>
            <p:nvPr/>
          </p:nvSpPr>
          <p:spPr>
            <a:xfrm>
              <a:off x="6670143" y="5155716"/>
              <a:ext cx="518636" cy="445770"/>
            </a:xfrm>
            <a:custGeom>
              <a:avLst/>
              <a:gdLst>
                <a:gd name="connsiteX0" fmla="*/ 326827 w 518636"/>
                <a:gd name="connsiteY0" fmla="*/ 34505 h 445770"/>
                <a:gd name="connsiteX1" fmla="*/ 326827 w 518636"/>
                <a:gd name="connsiteY1" fmla="*/ 34505 h 445770"/>
                <a:gd name="connsiteX2" fmla="*/ 330684 w 518636"/>
                <a:gd name="connsiteY2" fmla="*/ 33647 h 445770"/>
                <a:gd name="connsiteX3" fmla="*/ 392406 w 518636"/>
                <a:gd name="connsiteY3" fmla="*/ 77367 h 445770"/>
                <a:gd name="connsiteX4" fmla="*/ 392835 w 518636"/>
                <a:gd name="connsiteY4" fmla="*/ 81225 h 445770"/>
                <a:gd name="connsiteX5" fmla="*/ 405693 w 518636"/>
                <a:gd name="connsiteY5" fmla="*/ 153662 h 445770"/>
                <a:gd name="connsiteX6" fmla="*/ 406551 w 518636"/>
                <a:gd name="connsiteY6" fmla="*/ 157520 h 445770"/>
                <a:gd name="connsiteX7" fmla="*/ 358974 w 518636"/>
                <a:gd name="connsiteY7" fmla="*/ 225243 h 445770"/>
                <a:gd name="connsiteX8" fmla="*/ 367117 w 518636"/>
                <a:gd name="connsiteY8" fmla="*/ 272391 h 445770"/>
                <a:gd name="connsiteX9" fmla="*/ 469559 w 518636"/>
                <a:gd name="connsiteY9" fmla="*/ 344400 h 445770"/>
                <a:gd name="connsiteX10" fmla="*/ 469987 w 518636"/>
                <a:gd name="connsiteY10" fmla="*/ 348258 h 445770"/>
                <a:gd name="connsiteX11" fmla="*/ 484132 w 518636"/>
                <a:gd name="connsiteY11" fmla="*/ 428840 h 445770"/>
                <a:gd name="connsiteX12" fmla="*/ 510278 w 518636"/>
                <a:gd name="connsiteY12" fmla="*/ 436126 h 445770"/>
                <a:gd name="connsiteX13" fmla="*/ 517993 w 518636"/>
                <a:gd name="connsiteY13" fmla="*/ 443413 h 445770"/>
                <a:gd name="connsiteX14" fmla="*/ 483703 w 518636"/>
                <a:gd name="connsiteY14" fmla="*/ 271534 h 445770"/>
                <a:gd name="connsiteX15" fmla="*/ 438269 w 518636"/>
                <a:gd name="connsiteY15" fmla="*/ 239816 h 445770"/>
                <a:gd name="connsiteX16" fmla="*/ 437412 w 518636"/>
                <a:gd name="connsiteY16" fmla="*/ 235958 h 445770"/>
                <a:gd name="connsiteX17" fmla="*/ 409123 w 518636"/>
                <a:gd name="connsiteY17" fmla="*/ 70938 h 445770"/>
                <a:gd name="connsiteX18" fmla="*/ 330684 w 518636"/>
                <a:gd name="connsiteY18" fmla="*/ 15645 h 445770"/>
                <a:gd name="connsiteX19" fmla="*/ 86368 w 518636"/>
                <a:gd name="connsiteY19" fmla="*/ 57650 h 445770"/>
                <a:gd name="connsiteX20" fmla="*/ 82082 w 518636"/>
                <a:gd name="connsiteY20" fmla="*/ 58507 h 445770"/>
                <a:gd name="connsiteX21" fmla="*/ 3215 w 518636"/>
                <a:gd name="connsiteY21" fmla="*/ 3215 h 445770"/>
                <a:gd name="connsiteX22" fmla="*/ 9215 w 518636"/>
                <a:gd name="connsiteY22" fmla="*/ 36648 h 445770"/>
                <a:gd name="connsiteX23" fmla="*/ 67937 w 518636"/>
                <a:gd name="connsiteY23" fmla="*/ 77796 h 445770"/>
                <a:gd name="connsiteX24" fmla="*/ 326827 w 518636"/>
                <a:gd name="connsiteY24" fmla="*/ 34505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8636" h="445770">
                  <a:moveTo>
                    <a:pt x="326827" y="34505"/>
                  </a:moveTo>
                  <a:lnTo>
                    <a:pt x="326827" y="34505"/>
                  </a:lnTo>
                  <a:lnTo>
                    <a:pt x="330684" y="33647"/>
                  </a:lnTo>
                  <a:lnTo>
                    <a:pt x="392406" y="77367"/>
                  </a:lnTo>
                  <a:lnTo>
                    <a:pt x="392835" y="81225"/>
                  </a:lnTo>
                  <a:lnTo>
                    <a:pt x="405693" y="153662"/>
                  </a:lnTo>
                  <a:lnTo>
                    <a:pt x="406551" y="157520"/>
                  </a:lnTo>
                  <a:lnTo>
                    <a:pt x="358974" y="225243"/>
                  </a:lnTo>
                  <a:lnTo>
                    <a:pt x="367117" y="272391"/>
                  </a:lnTo>
                  <a:lnTo>
                    <a:pt x="469559" y="344400"/>
                  </a:lnTo>
                  <a:lnTo>
                    <a:pt x="469987" y="348258"/>
                  </a:lnTo>
                  <a:lnTo>
                    <a:pt x="484132" y="428840"/>
                  </a:lnTo>
                  <a:cubicBezTo>
                    <a:pt x="493133" y="428411"/>
                    <a:pt x="502134" y="430554"/>
                    <a:pt x="510278" y="436126"/>
                  </a:cubicBezTo>
                  <a:cubicBezTo>
                    <a:pt x="513279" y="438269"/>
                    <a:pt x="515850" y="440841"/>
                    <a:pt x="517993" y="443413"/>
                  </a:cubicBezTo>
                  <a:cubicBezTo>
                    <a:pt x="506420" y="386406"/>
                    <a:pt x="494848" y="328970"/>
                    <a:pt x="483703" y="271534"/>
                  </a:cubicBezTo>
                  <a:lnTo>
                    <a:pt x="438269" y="239816"/>
                  </a:lnTo>
                  <a:lnTo>
                    <a:pt x="437412" y="235958"/>
                  </a:lnTo>
                  <a:lnTo>
                    <a:pt x="409123" y="70938"/>
                  </a:lnTo>
                  <a:lnTo>
                    <a:pt x="330684" y="15645"/>
                  </a:lnTo>
                  <a:lnTo>
                    <a:pt x="86368" y="57650"/>
                  </a:lnTo>
                  <a:lnTo>
                    <a:pt x="82082" y="58507"/>
                  </a:lnTo>
                  <a:lnTo>
                    <a:pt x="3215" y="3215"/>
                  </a:lnTo>
                  <a:cubicBezTo>
                    <a:pt x="5358" y="14359"/>
                    <a:pt x="7501" y="25504"/>
                    <a:pt x="9215" y="36648"/>
                  </a:cubicBezTo>
                  <a:lnTo>
                    <a:pt x="67937" y="77796"/>
                  </a:lnTo>
                  <a:lnTo>
                    <a:pt x="326827" y="34505"/>
                  </a:ln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37AF0D1E-B17C-4CB3-B39A-B4D52910921D}"/>
                </a:ext>
              </a:extLst>
            </p:cNvPr>
            <p:cNvSpPr/>
            <p:nvPr/>
          </p:nvSpPr>
          <p:spPr>
            <a:xfrm>
              <a:off x="6638425" y="5033986"/>
              <a:ext cx="467201" cy="137160"/>
            </a:xfrm>
            <a:custGeom>
              <a:avLst/>
              <a:gdLst>
                <a:gd name="connsiteX0" fmla="*/ 368403 w 467201"/>
                <a:gd name="connsiteY0" fmla="*/ 71795 h 137160"/>
                <a:gd name="connsiteX1" fmla="*/ 368403 w 467201"/>
                <a:gd name="connsiteY1" fmla="*/ 71795 h 137160"/>
                <a:gd name="connsiteX2" fmla="*/ 372261 w 467201"/>
                <a:gd name="connsiteY2" fmla="*/ 70938 h 137160"/>
                <a:gd name="connsiteX3" fmla="*/ 464415 w 467201"/>
                <a:gd name="connsiteY3" fmla="*/ 136088 h 137160"/>
                <a:gd name="connsiteX4" fmla="*/ 449842 w 467201"/>
                <a:gd name="connsiteY4" fmla="*/ 96227 h 137160"/>
                <a:gd name="connsiteX5" fmla="*/ 372690 w 467201"/>
                <a:gd name="connsiteY5" fmla="*/ 41791 h 137160"/>
                <a:gd name="connsiteX6" fmla="*/ 128373 w 467201"/>
                <a:gd name="connsiteY6" fmla="*/ 84225 h 137160"/>
                <a:gd name="connsiteX7" fmla="*/ 120229 w 467201"/>
                <a:gd name="connsiteY7" fmla="*/ 85940 h 137160"/>
                <a:gd name="connsiteX8" fmla="*/ 3215 w 467201"/>
                <a:gd name="connsiteY8" fmla="*/ 3215 h 137160"/>
                <a:gd name="connsiteX9" fmla="*/ 20788 w 467201"/>
                <a:gd name="connsiteY9" fmla="*/ 53793 h 137160"/>
                <a:gd name="connsiteX10" fmla="*/ 109942 w 467201"/>
                <a:gd name="connsiteY10" fmla="*/ 116372 h 137160"/>
                <a:gd name="connsiteX11" fmla="*/ 368403 w 467201"/>
                <a:gd name="connsiteY11" fmla="*/ 71795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201" h="137160">
                  <a:moveTo>
                    <a:pt x="368403" y="71795"/>
                  </a:moveTo>
                  <a:lnTo>
                    <a:pt x="368403" y="71795"/>
                  </a:lnTo>
                  <a:lnTo>
                    <a:pt x="372261" y="70938"/>
                  </a:lnTo>
                  <a:lnTo>
                    <a:pt x="464415" y="136088"/>
                  </a:lnTo>
                  <a:cubicBezTo>
                    <a:pt x="459700" y="122801"/>
                    <a:pt x="454986" y="109514"/>
                    <a:pt x="449842" y="96227"/>
                  </a:cubicBezTo>
                  <a:lnTo>
                    <a:pt x="372690" y="41791"/>
                  </a:lnTo>
                  <a:lnTo>
                    <a:pt x="128373" y="84225"/>
                  </a:lnTo>
                  <a:lnTo>
                    <a:pt x="120229" y="85940"/>
                  </a:lnTo>
                  <a:lnTo>
                    <a:pt x="3215" y="3215"/>
                  </a:lnTo>
                  <a:cubicBezTo>
                    <a:pt x="10930" y="19503"/>
                    <a:pt x="16502" y="36219"/>
                    <a:pt x="20788" y="53793"/>
                  </a:cubicBezTo>
                  <a:lnTo>
                    <a:pt x="109942" y="116372"/>
                  </a:lnTo>
                  <a:lnTo>
                    <a:pt x="368403" y="71795"/>
                  </a:ln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BD4CAB69-F865-4AEC-9E56-EF381C54F4FF}"/>
                </a:ext>
              </a:extLst>
            </p:cNvPr>
            <p:cNvSpPr/>
            <p:nvPr/>
          </p:nvSpPr>
          <p:spPr>
            <a:xfrm>
              <a:off x="6681287" y="5207151"/>
              <a:ext cx="548640" cy="582930"/>
            </a:xfrm>
            <a:custGeom>
              <a:avLst/>
              <a:gdLst>
                <a:gd name="connsiteX0" fmla="*/ 515422 w 548640"/>
                <a:gd name="connsiteY0" fmla="*/ 433554 h 582930"/>
                <a:gd name="connsiteX1" fmla="*/ 515422 w 548640"/>
                <a:gd name="connsiteY1" fmla="*/ 433554 h 582930"/>
                <a:gd name="connsiteX2" fmla="*/ 509421 w 548640"/>
                <a:gd name="connsiteY2" fmla="*/ 445127 h 582930"/>
                <a:gd name="connsiteX3" fmla="*/ 449414 w 548640"/>
                <a:gd name="connsiteY3" fmla="*/ 455843 h 582930"/>
                <a:gd name="connsiteX4" fmla="*/ 439126 w 548640"/>
                <a:gd name="connsiteY4" fmla="*/ 395835 h 582930"/>
                <a:gd name="connsiteX5" fmla="*/ 453700 w 548640"/>
                <a:gd name="connsiteY5" fmla="*/ 383405 h 582930"/>
                <a:gd name="connsiteX6" fmla="*/ 439984 w 548640"/>
                <a:gd name="connsiteY6" fmla="*/ 304967 h 582930"/>
                <a:gd name="connsiteX7" fmla="*/ 337542 w 548640"/>
                <a:gd name="connsiteY7" fmla="*/ 232958 h 582930"/>
                <a:gd name="connsiteX8" fmla="*/ 336685 w 548640"/>
                <a:gd name="connsiteY8" fmla="*/ 229100 h 582930"/>
                <a:gd name="connsiteX9" fmla="*/ 327255 w 548640"/>
                <a:gd name="connsiteY9" fmla="*/ 173379 h 582930"/>
                <a:gd name="connsiteX10" fmla="*/ 326398 w 548640"/>
                <a:gd name="connsiteY10" fmla="*/ 169521 h 582930"/>
                <a:gd name="connsiteX11" fmla="*/ 373975 w 548640"/>
                <a:gd name="connsiteY11" fmla="*/ 101798 h 582930"/>
                <a:gd name="connsiteX12" fmla="*/ 362831 w 548640"/>
                <a:gd name="connsiteY12" fmla="*/ 37076 h 582930"/>
                <a:gd name="connsiteX13" fmla="*/ 314397 w 548640"/>
                <a:gd name="connsiteY13" fmla="*/ 3215 h 582930"/>
                <a:gd name="connsiteX14" fmla="*/ 56793 w 548640"/>
                <a:gd name="connsiteY14" fmla="*/ 47792 h 582930"/>
                <a:gd name="connsiteX15" fmla="*/ 52507 w 548640"/>
                <a:gd name="connsiteY15" fmla="*/ 48649 h 582930"/>
                <a:gd name="connsiteX16" fmla="*/ 3215 w 548640"/>
                <a:gd name="connsiteY16" fmla="*/ 13930 h 582930"/>
                <a:gd name="connsiteX17" fmla="*/ 10930 w 548640"/>
                <a:gd name="connsiteY17" fmla="*/ 59794 h 582930"/>
                <a:gd name="connsiteX18" fmla="*/ 73081 w 548640"/>
                <a:gd name="connsiteY18" fmla="*/ 103513 h 582930"/>
                <a:gd name="connsiteX19" fmla="*/ 247531 w 548640"/>
                <a:gd name="connsiteY19" fmla="*/ 72652 h 582930"/>
                <a:gd name="connsiteX20" fmla="*/ 253532 w 548640"/>
                <a:gd name="connsiteY20" fmla="*/ 59794 h 582930"/>
                <a:gd name="connsiteX21" fmla="*/ 313111 w 548640"/>
                <a:gd name="connsiteY21" fmla="*/ 49506 h 582930"/>
                <a:gd name="connsiteX22" fmla="*/ 323826 w 548640"/>
                <a:gd name="connsiteY22" fmla="*/ 109514 h 582930"/>
                <a:gd name="connsiteX23" fmla="*/ 263819 w 548640"/>
                <a:gd name="connsiteY23" fmla="*/ 119801 h 582930"/>
                <a:gd name="connsiteX24" fmla="*/ 246674 w 548640"/>
                <a:gd name="connsiteY24" fmla="*/ 93226 h 582930"/>
                <a:gd name="connsiteX25" fmla="*/ 72223 w 548640"/>
                <a:gd name="connsiteY25" fmla="*/ 123658 h 582930"/>
                <a:gd name="connsiteX26" fmla="*/ 67937 w 548640"/>
                <a:gd name="connsiteY26" fmla="*/ 124516 h 582930"/>
                <a:gd name="connsiteX27" fmla="*/ 15216 w 548640"/>
                <a:gd name="connsiteY27" fmla="*/ 87654 h 582930"/>
                <a:gd name="connsiteX28" fmla="*/ 19502 w 548640"/>
                <a:gd name="connsiteY28" fmla="*/ 112086 h 582930"/>
                <a:gd name="connsiteX29" fmla="*/ 58079 w 548640"/>
                <a:gd name="connsiteY29" fmla="*/ 139089 h 582930"/>
                <a:gd name="connsiteX30" fmla="*/ 200811 w 548640"/>
                <a:gd name="connsiteY30" fmla="*/ 114229 h 582930"/>
                <a:gd name="connsiteX31" fmla="*/ 204668 w 548640"/>
                <a:gd name="connsiteY31" fmla="*/ 113800 h 582930"/>
                <a:gd name="connsiteX32" fmla="*/ 278392 w 548640"/>
                <a:gd name="connsiteY32" fmla="*/ 165664 h 582930"/>
                <a:gd name="connsiteX33" fmla="*/ 279249 w 548640"/>
                <a:gd name="connsiteY33" fmla="*/ 169521 h 582930"/>
                <a:gd name="connsiteX34" fmla="*/ 299823 w 548640"/>
                <a:gd name="connsiteY34" fmla="*/ 287393 h 582930"/>
                <a:gd name="connsiteX35" fmla="*/ 307110 w 548640"/>
                <a:gd name="connsiteY35" fmla="*/ 292537 h 582930"/>
                <a:gd name="connsiteX36" fmla="*/ 361117 w 548640"/>
                <a:gd name="connsiteY36" fmla="*/ 288679 h 582930"/>
                <a:gd name="connsiteX37" fmla="*/ 371404 w 548640"/>
                <a:gd name="connsiteY37" fmla="*/ 348686 h 582930"/>
                <a:gd name="connsiteX38" fmla="*/ 311825 w 548640"/>
                <a:gd name="connsiteY38" fmla="*/ 358973 h 582930"/>
                <a:gd name="connsiteX39" fmla="*/ 296394 w 548640"/>
                <a:gd name="connsiteY39" fmla="*/ 309253 h 582930"/>
                <a:gd name="connsiteX40" fmla="*/ 281821 w 548640"/>
                <a:gd name="connsiteY40" fmla="*/ 298966 h 582930"/>
                <a:gd name="connsiteX41" fmla="*/ 280964 w 548640"/>
                <a:gd name="connsiteY41" fmla="*/ 294680 h 582930"/>
                <a:gd name="connsiteX42" fmla="*/ 260819 w 548640"/>
                <a:gd name="connsiteY42" fmla="*/ 177665 h 582930"/>
                <a:gd name="connsiteX43" fmla="*/ 199954 w 548640"/>
                <a:gd name="connsiteY43" fmla="*/ 134803 h 582930"/>
                <a:gd name="connsiteX44" fmla="*/ 57222 w 548640"/>
                <a:gd name="connsiteY44" fmla="*/ 159663 h 582930"/>
                <a:gd name="connsiteX45" fmla="*/ 53364 w 548640"/>
                <a:gd name="connsiteY45" fmla="*/ 160091 h 582930"/>
                <a:gd name="connsiteX46" fmla="*/ 24646 w 548640"/>
                <a:gd name="connsiteY46" fmla="*/ 139946 h 582930"/>
                <a:gd name="connsiteX47" fmla="*/ 27646 w 548640"/>
                <a:gd name="connsiteY47" fmla="*/ 156663 h 582930"/>
                <a:gd name="connsiteX48" fmla="*/ 119801 w 548640"/>
                <a:gd name="connsiteY48" fmla="*/ 221385 h 582930"/>
                <a:gd name="connsiteX49" fmla="*/ 153233 w 548640"/>
                <a:gd name="connsiteY49" fmla="*/ 215813 h 582930"/>
                <a:gd name="connsiteX50" fmla="*/ 160949 w 548640"/>
                <a:gd name="connsiteY50" fmla="*/ 193096 h 582930"/>
                <a:gd name="connsiteX51" fmla="*/ 220528 w 548640"/>
                <a:gd name="connsiteY51" fmla="*/ 182809 h 582930"/>
                <a:gd name="connsiteX52" fmla="*/ 231243 w 548640"/>
                <a:gd name="connsiteY52" fmla="*/ 242388 h 582930"/>
                <a:gd name="connsiteX53" fmla="*/ 171236 w 548640"/>
                <a:gd name="connsiteY53" fmla="*/ 252675 h 582930"/>
                <a:gd name="connsiteX54" fmla="*/ 157091 w 548640"/>
                <a:gd name="connsiteY54" fmla="*/ 235101 h 582930"/>
                <a:gd name="connsiteX55" fmla="*/ 115515 w 548640"/>
                <a:gd name="connsiteY55" fmla="*/ 242388 h 582930"/>
                <a:gd name="connsiteX56" fmla="*/ 34076 w 548640"/>
                <a:gd name="connsiteY56" fmla="*/ 184952 h 582930"/>
                <a:gd name="connsiteX57" fmla="*/ 42220 w 548640"/>
                <a:gd name="connsiteY57" fmla="*/ 220099 h 582930"/>
                <a:gd name="connsiteX58" fmla="*/ 44363 w 548640"/>
                <a:gd name="connsiteY58" fmla="*/ 226957 h 582930"/>
                <a:gd name="connsiteX59" fmla="*/ 545854 w 548640"/>
                <a:gd name="connsiteY59" fmla="*/ 580144 h 582930"/>
                <a:gd name="connsiteX60" fmla="*/ 515422 w 548640"/>
                <a:gd name="connsiteY60" fmla="*/ 433554 h 582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8640" h="582930">
                  <a:moveTo>
                    <a:pt x="515422" y="433554"/>
                  </a:moveTo>
                  <a:lnTo>
                    <a:pt x="515422" y="433554"/>
                  </a:lnTo>
                  <a:cubicBezTo>
                    <a:pt x="514136" y="437412"/>
                    <a:pt x="511993" y="441698"/>
                    <a:pt x="509421" y="445127"/>
                  </a:cubicBezTo>
                  <a:cubicBezTo>
                    <a:pt x="495705" y="464415"/>
                    <a:pt x="468702" y="469130"/>
                    <a:pt x="449414" y="455843"/>
                  </a:cubicBezTo>
                  <a:cubicBezTo>
                    <a:pt x="430125" y="442555"/>
                    <a:pt x="425410" y="415552"/>
                    <a:pt x="439126" y="395835"/>
                  </a:cubicBezTo>
                  <a:cubicBezTo>
                    <a:pt x="442984" y="390263"/>
                    <a:pt x="448127" y="386406"/>
                    <a:pt x="453700" y="383405"/>
                  </a:cubicBezTo>
                  <a:lnTo>
                    <a:pt x="439984" y="304967"/>
                  </a:lnTo>
                  <a:lnTo>
                    <a:pt x="337542" y="232958"/>
                  </a:lnTo>
                  <a:lnTo>
                    <a:pt x="336685" y="229100"/>
                  </a:lnTo>
                  <a:lnTo>
                    <a:pt x="327255" y="173379"/>
                  </a:lnTo>
                  <a:lnTo>
                    <a:pt x="326398" y="169521"/>
                  </a:lnTo>
                  <a:lnTo>
                    <a:pt x="373975" y="101798"/>
                  </a:lnTo>
                  <a:lnTo>
                    <a:pt x="362831" y="37076"/>
                  </a:lnTo>
                  <a:lnTo>
                    <a:pt x="314397" y="3215"/>
                  </a:lnTo>
                  <a:lnTo>
                    <a:pt x="56793" y="47792"/>
                  </a:lnTo>
                  <a:lnTo>
                    <a:pt x="52507" y="48649"/>
                  </a:lnTo>
                  <a:lnTo>
                    <a:pt x="3215" y="13930"/>
                  </a:lnTo>
                  <a:cubicBezTo>
                    <a:pt x="5787" y="29361"/>
                    <a:pt x="8358" y="44363"/>
                    <a:pt x="10930" y="59794"/>
                  </a:cubicBezTo>
                  <a:lnTo>
                    <a:pt x="73081" y="103513"/>
                  </a:lnTo>
                  <a:lnTo>
                    <a:pt x="247531" y="72652"/>
                  </a:lnTo>
                  <a:cubicBezTo>
                    <a:pt x="248817" y="68366"/>
                    <a:pt x="250960" y="63651"/>
                    <a:pt x="253532" y="59794"/>
                  </a:cubicBezTo>
                  <a:cubicBezTo>
                    <a:pt x="267248" y="40505"/>
                    <a:pt x="293822" y="35790"/>
                    <a:pt x="313111" y="49506"/>
                  </a:cubicBezTo>
                  <a:cubicBezTo>
                    <a:pt x="332399" y="63222"/>
                    <a:pt x="337542" y="90226"/>
                    <a:pt x="323826" y="109514"/>
                  </a:cubicBezTo>
                  <a:cubicBezTo>
                    <a:pt x="310110" y="128802"/>
                    <a:pt x="283107" y="133517"/>
                    <a:pt x="263819" y="119801"/>
                  </a:cubicBezTo>
                  <a:cubicBezTo>
                    <a:pt x="254389" y="113372"/>
                    <a:pt x="248817" y="103513"/>
                    <a:pt x="246674" y="93226"/>
                  </a:cubicBezTo>
                  <a:lnTo>
                    <a:pt x="72223" y="123658"/>
                  </a:lnTo>
                  <a:lnTo>
                    <a:pt x="67937" y="124516"/>
                  </a:lnTo>
                  <a:lnTo>
                    <a:pt x="15216" y="87654"/>
                  </a:lnTo>
                  <a:cubicBezTo>
                    <a:pt x="16502" y="95798"/>
                    <a:pt x="18217" y="103942"/>
                    <a:pt x="19502" y="112086"/>
                  </a:cubicBezTo>
                  <a:lnTo>
                    <a:pt x="58079" y="139089"/>
                  </a:lnTo>
                  <a:lnTo>
                    <a:pt x="200811" y="114229"/>
                  </a:lnTo>
                  <a:lnTo>
                    <a:pt x="204668" y="113800"/>
                  </a:lnTo>
                  <a:lnTo>
                    <a:pt x="278392" y="165664"/>
                  </a:lnTo>
                  <a:lnTo>
                    <a:pt x="279249" y="169521"/>
                  </a:lnTo>
                  <a:lnTo>
                    <a:pt x="299823" y="287393"/>
                  </a:lnTo>
                  <a:lnTo>
                    <a:pt x="307110" y="292537"/>
                  </a:lnTo>
                  <a:cubicBezTo>
                    <a:pt x="321683" y="278821"/>
                    <a:pt x="343972" y="276678"/>
                    <a:pt x="361117" y="288679"/>
                  </a:cubicBezTo>
                  <a:cubicBezTo>
                    <a:pt x="380405" y="302395"/>
                    <a:pt x="385120" y="328970"/>
                    <a:pt x="371404" y="348686"/>
                  </a:cubicBezTo>
                  <a:cubicBezTo>
                    <a:pt x="357688" y="368404"/>
                    <a:pt x="331113" y="372690"/>
                    <a:pt x="311825" y="358973"/>
                  </a:cubicBezTo>
                  <a:cubicBezTo>
                    <a:pt x="295537" y="347401"/>
                    <a:pt x="289965" y="327255"/>
                    <a:pt x="296394" y="309253"/>
                  </a:cubicBezTo>
                  <a:lnTo>
                    <a:pt x="281821" y="298966"/>
                  </a:lnTo>
                  <a:lnTo>
                    <a:pt x="280964" y="294680"/>
                  </a:lnTo>
                  <a:lnTo>
                    <a:pt x="260819" y="177665"/>
                  </a:lnTo>
                  <a:lnTo>
                    <a:pt x="199954" y="134803"/>
                  </a:lnTo>
                  <a:lnTo>
                    <a:pt x="57222" y="159663"/>
                  </a:lnTo>
                  <a:lnTo>
                    <a:pt x="53364" y="160091"/>
                  </a:lnTo>
                  <a:lnTo>
                    <a:pt x="24646" y="139946"/>
                  </a:lnTo>
                  <a:cubicBezTo>
                    <a:pt x="25503" y="145519"/>
                    <a:pt x="26789" y="151090"/>
                    <a:pt x="27646" y="156663"/>
                  </a:cubicBezTo>
                  <a:lnTo>
                    <a:pt x="119801" y="221385"/>
                  </a:lnTo>
                  <a:lnTo>
                    <a:pt x="153233" y="215813"/>
                  </a:lnTo>
                  <a:cubicBezTo>
                    <a:pt x="153662" y="207669"/>
                    <a:pt x="155805" y="199954"/>
                    <a:pt x="160949" y="193096"/>
                  </a:cubicBezTo>
                  <a:cubicBezTo>
                    <a:pt x="174665" y="173808"/>
                    <a:pt x="201240" y="169093"/>
                    <a:pt x="220528" y="182809"/>
                  </a:cubicBezTo>
                  <a:cubicBezTo>
                    <a:pt x="239816" y="196524"/>
                    <a:pt x="244959" y="223100"/>
                    <a:pt x="231243" y="242388"/>
                  </a:cubicBezTo>
                  <a:cubicBezTo>
                    <a:pt x="217527" y="261676"/>
                    <a:pt x="190524" y="266391"/>
                    <a:pt x="171236" y="252675"/>
                  </a:cubicBezTo>
                  <a:cubicBezTo>
                    <a:pt x="164806" y="247959"/>
                    <a:pt x="160092" y="241959"/>
                    <a:pt x="157091" y="235101"/>
                  </a:cubicBezTo>
                  <a:lnTo>
                    <a:pt x="115515" y="242388"/>
                  </a:lnTo>
                  <a:lnTo>
                    <a:pt x="34076" y="184952"/>
                  </a:lnTo>
                  <a:cubicBezTo>
                    <a:pt x="36647" y="196954"/>
                    <a:pt x="39219" y="208526"/>
                    <a:pt x="42220" y="220099"/>
                  </a:cubicBezTo>
                  <a:cubicBezTo>
                    <a:pt x="42648" y="222242"/>
                    <a:pt x="43506" y="224385"/>
                    <a:pt x="44363" y="226957"/>
                  </a:cubicBezTo>
                  <a:lnTo>
                    <a:pt x="545854" y="580144"/>
                  </a:lnTo>
                  <a:cubicBezTo>
                    <a:pt x="535567" y="530423"/>
                    <a:pt x="525280" y="481989"/>
                    <a:pt x="515422" y="433554"/>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F47D7093-59A7-4F6F-A8E1-EDA5D3305394}"/>
                </a:ext>
              </a:extLst>
            </p:cNvPr>
            <p:cNvSpPr/>
            <p:nvPr/>
          </p:nvSpPr>
          <p:spPr>
            <a:xfrm>
              <a:off x="7763995" y="6684621"/>
              <a:ext cx="77153" cy="137160"/>
            </a:xfrm>
            <a:custGeom>
              <a:avLst/>
              <a:gdLst>
                <a:gd name="connsiteX0" fmla="*/ 73509 w 77152"/>
                <a:gd name="connsiteY0" fmla="*/ 86797 h 137160"/>
                <a:gd name="connsiteX1" fmla="*/ 55507 w 77152"/>
                <a:gd name="connsiteY1" fmla="*/ 79510 h 137160"/>
                <a:gd name="connsiteX2" fmla="*/ 55507 w 77152"/>
                <a:gd name="connsiteY2" fmla="*/ 79510 h 137160"/>
                <a:gd name="connsiteX3" fmla="*/ 40505 w 77152"/>
                <a:gd name="connsiteY3" fmla="*/ 28075 h 137160"/>
                <a:gd name="connsiteX4" fmla="*/ 22074 w 77152"/>
                <a:gd name="connsiteY4" fmla="*/ 4929 h 137160"/>
                <a:gd name="connsiteX5" fmla="*/ 20360 w 77152"/>
                <a:gd name="connsiteY5" fmla="*/ 3215 h 137160"/>
                <a:gd name="connsiteX6" fmla="*/ 3215 w 77152"/>
                <a:gd name="connsiteY6" fmla="*/ 27646 h 137160"/>
                <a:gd name="connsiteX7" fmla="*/ 21646 w 77152"/>
                <a:gd name="connsiteY7" fmla="*/ 134802 h 137160"/>
                <a:gd name="connsiteX8" fmla="*/ 40505 w 77152"/>
                <a:gd name="connsiteY8" fmla="*/ 130516 h 137160"/>
                <a:gd name="connsiteX9" fmla="*/ 72652 w 77152"/>
                <a:gd name="connsiteY9" fmla="*/ 106942 h 137160"/>
                <a:gd name="connsiteX10" fmla="*/ 73509 w 77152"/>
                <a:gd name="connsiteY10" fmla="*/ 86797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152" h="137160">
                  <a:moveTo>
                    <a:pt x="73509" y="86797"/>
                  </a:moveTo>
                  <a:cubicBezTo>
                    <a:pt x="67080" y="85939"/>
                    <a:pt x="61079" y="83367"/>
                    <a:pt x="55507" y="79510"/>
                  </a:cubicBezTo>
                  <a:lnTo>
                    <a:pt x="55507" y="79510"/>
                  </a:lnTo>
                  <a:cubicBezTo>
                    <a:pt x="38791" y="67937"/>
                    <a:pt x="33218" y="46077"/>
                    <a:pt x="40505" y="28075"/>
                  </a:cubicBezTo>
                  <a:cubicBezTo>
                    <a:pt x="34504" y="19931"/>
                    <a:pt x="28503" y="12216"/>
                    <a:pt x="22074" y="4929"/>
                  </a:cubicBezTo>
                  <a:cubicBezTo>
                    <a:pt x="21646" y="4072"/>
                    <a:pt x="20788" y="3643"/>
                    <a:pt x="20360" y="3215"/>
                  </a:cubicBezTo>
                  <a:lnTo>
                    <a:pt x="3215" y="27646"/>
                  </a:lnTo>
                  <a:lnTo>
                    <a:pt x="21646" y="134802"/>
                  </a:lnTo>
                  <a:cubicBezTo>
                    <a:pt x="28075" y="133945"/>
                    <a:pt x="34504" y="133088"/>
                    <a:pt x="40505" y="130516"/>
                  </a:cubicBezTo>
                  <a:cubicBezTo>
                    <a:pt x="52507" y="125373"/>
                    <a:pt x="67080" y="119800"/>
                    <a:pt x="72652" y="106942"/>
                  </a:cubicBezTo>
                  <a:cubicBezTo>
                    <a:pt x="75224" y="100084"/>
                    <a:pt x="74795" y="93226"/>
                    <a:pt x="73509" y="86797"/>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946041A8-34FF-40C0-BB9F-7DB0D0DDB63B}"/>
                </a:ext>
              </a:extLst>
            </p:cNvPr>
            <p:cNvSpPr/>
            <p:nvPr/>
          </p:nvSpPr>
          <p:spPr>
            <a:xfrm>
              <a:off x="6748153" y="5507188"/>
              <a:ext cx="990124" cy="1337310"/>
            </a:xfrm>
            <a:custGeom>
              <a:avLst/>
              <a:gdLst>
                <a:gd name="connsiteX0" fmla="*/ 968478 w 990123"/>
                <a:gd name="connsiteY0" fmla="*/ 1134356 h 1337310"/>
                <a:gd name="connsiteX1" fmla="*/ 968478 w 990123"/>
                <a:gd name="connsiteY1" fmla="*/ 1134356 h 1337310"/>
                <a:gd name="connsiteX2" fmla="*/ 926044 w 990123"/>
                <a:gd name="connsiteY2" fmla="*/ 1118068 h 1337310"/>
                <a:gd name="connsiteX3" fmla="*/ 734020 w 990123"/>
                <a:gd name="connsiteY3" fmla="*/ 909757 h 1337310"/>
                <a:gd name="connsiteX4" fmla="*/ 624721 w 990123"/>
                <a:gd name="connsiteY4" fmla="*/ 756309 h 1337310"/>
                <a:gd name="connsiteX5" fmla="*/ 612291 w 990123"/>
                <a:gd name="connsiteY5" fmla="*/ 732306 h 1337310"/>
                <a:gd name="connsiteX6" fmla="*/ 594289 w 990123"/>
                <a:gd name="connsiteY6" fmla="*/ 725019 h 1337310"/>
                <a:gd name="connsiteX7" fmla="*/ 583144 w 990123"/>
                <a:gd name="connsiteY7" fmla="*/ 665869 h 1337310"/>
                <a:gd name="connsiteX8" fmla="*/ 564285 w 990123"/>
                <a:gd name="connsiteY8" fmla="*/ 611005 h 1337310"/>
                <a:gd name="connsiteX9" fmla="*/ 561713 w 990123"/>
                <a:gd name="connsiteY9" fmla="*/ 611434 h 1337310"/>
                <a:gd name="connsiteX10" fmla="*/ 480274 w 990123"/>
                <a:gd name="connsiteY10" fmla="*/ 553998 h 1337310"/>
                <a:gd name="connsiteX11" fmla="*/ 478560 w 990123"/>
                <a:gd name="connsiteY11" fmla="*/ 544140 h 1337310"/>
                <a:gd name="connsiteX12" fmla="*/ 438269 w 990123"/>
                <a:gd name="connsiteY12" fmla="*/ 309682 h 1337310"/>
                <a:gd name="connsiteX13" fmla="*/ 3215 w 990123"/>
                <a:gd name="connsiteY13" fmla="*/ 3215 h 1337310"/>
                <a:gd name="connsiteX14" fmla="*/ 38791 w 990123"/>
                <a:gd name="connsiteY14" fmla="*/ 87654 h 1337310"/>
                <a:gd name="connsiteX15" fmla="*/ 355116 w 990123"/>
                <a:gd name="connsiteY15" fmla="*/ 310110 h 1337310"/>
                <a:gd name="connsiteX16" fmla="*/ 356830 w 990123"/>
                <a:gd name="connsiteY16" fmla="*/ 318254 h 1337310"/>
                <a:gd name="connsiteX17" fmla="*/ 383405 w 990123"/>
                <a:gd name="connsiteY17" fmla="*/ 472131 h 1337310"/>
                <a:gd name="connsiteX18" fmla="*/ 388977 w 990123"/>
                <a:gd name="connsiteY18" fmla="*/ 527852 h 1337310"/>
                <a:gd name="connsiteX19" fmla="*/ 329398 w 990123"/>
                <a:gd name="connsiteY19" fmla="*/ 538139 h 1337310"/>
                <a:gd name="connsiteX20" fmla="*/ 319111 w 990123"/>
                <a:gd name="connsiteY20" fmla="*/ 478560 h 1337310"/>
                <a:gd name="connsiteX21" fmla="*/ 342257 w 990123"/>
                <a:gd name="connsiteY21" fmla="*/ 462272 h 1337310"/>
                <a:gd name="connsiteX22" fmla="*/ 319968 w 990123"/>
                <a:gd name="connsiteY22" fmla="*/ 333256 h 1337310"/>
                <a:gd name="connsiteX23" fmla="*/ 75652 w 990123"/>
                <a:gd name="connsiteY23" fmla="*/ 161377 h 1337310"/>
                <a:gd name="connsiteX24" fmla="*/ 106942 w 990123"/>
                <a:gd name="connsiteY24" fmla="*/ 220099 h 1337310"/>
                <a:gd name="connsiteX25" fmla="*/ 183237 w 990123"/>
                <a:gd name="connsiteY25" fmla="*/ 342686 h 1337310"/>
                <a:gd name="connsiteX26" fmla="*/ 195239 w 990123"/>
                <a:gd name="connsiteY26" fmla="*/ 362403 h 1337310"/>
                <a:gd name="connsiteX27" fmla="*/ 235529 w 990123"/>
                <a:gd name="connsiteY27" fmla="*/ 367117 h 1337310"/>
                <a:gd name="connsiteX28" fmla="*/ 245816 w 990123"/>
                <a:gd name="connsiteY28" fmla="*/ 427125 h 1337310"/>
                <a:gd name="connsiteX29" fmla="*/ 235529 w 990123"/>
                <a:gd name="connsiteY29" fmla="*/ 437412 h 1337310"/>
                <a:gd name="connsiteX30" fmla="*/ 254389 w 990123"/>
                <a:gd name="connsiteY30" fmla="*/ 477703 h 1337310"/>
                <a:gd name="connsiteX31" fmla="*/ 343114 w 990123"/>
                <a:gd name="connsiteY31" fmla="*/ 695873 h 1337310"/>
                <a:gd name="connsiteX32" fmla="*/ 359402 w 990123"/>
                <a:gd name="connsiteY32" fmla="*/ 761024 h 1337310"/>
                <a:gd name="connsiteX33" fmla="*/ 325541 w 990123"/>
                <a:gd name="connsiteY33" fmla="*/ 849749 h 1337310"/>
                <a:gd name="connsiteX34" fmla="*/ 324683 w 990123"/>
                <a:gd name="connsiteY34" fmla="*/ 854035 h 1337310"/>
                <a:gd name="connsiteX35" fmla="*/ 500420 w 990123"/>
                <a:gd name="connsiteY35" fmla="*/ 823603 h 1337310"/>
                <a:gd name="connsiteX36" fmla="*/ 507278 w 990123"/>
                <a:gd name="connsiteY36" fmla="*/ 808601 h 1337310"/>
                <a:gd name="connsiteX37" fmla="*/ 566857 w 990123"/>
                <a:gd name="connsiteY37" fmla="*/ 797886 h 1337310"/>
                <a:gd name="connsiteX38" fmla="*/ 577572 w 990123"/>
                <a:gd name="connsiteY38" fmla="*/ 857893 h 1337310"/>
                <a:gd name="connsiteX39" fmla="*/ 517565 w 990123"/>
                <a:gd name="connsiteY39" fmla="*/ 868180 h 1337310"/>
                <a:gd name="connsiteX40" fmla="*/ 504277 w 990123"/>
                <a:gd name="connsiteY40" fmla="*/ 852321 h 1337310"/>
                <a:gd name="connsiteX41" fmla="*/ 317397 w 990123"/>
                <a:gd name="connsiteY41" fmla="*/ 884897 h 1337310"/>
                <a:gd name="connsiteX42" fmla="*/ 304967 w 990123"/>
                <a:gd name="connsiteY42" fmla="*/ 951762 h 1337310"/>
                <a:gd name="connsiteX43" fmla="*/ 314396 w 990123"/>
                <a:gd name="connsiteY43" fmla="*/ 1020771 h 1337310"/>
                <a:gd name="connsiteX44" fmla="*/ 361974 w 990123"/>
                <a:gd name="connsiteY44" fmla="*/ 1055061 h 1337310"/>
                <a:gd name="connsiteX45" fmla="*/ 455414 w 990123"/>
                <a:gd name="connsiteY45" fmla="*/ 1081635 h 1337310"/>
                <a:gd name="connsiteX46" fmla="*/ 442555 w 990123"/>
                <a:gd name="connsiteY46" fmla="*/ 1007483 h 1337310"/>
                <a:gd name="connsiteX47" fmla="*/ 424982 w 990123"/>
                <a:gd name="connsiteY47" fmla="*/ 1000196 h 1337310"/>
                <a:gd name="connsiteX48" fmla="*/ 414695 w 990123"/>
                <a:gd name="connsiteY48" fmla="*/ 940618 h 1337310"/>
                <a:gd name="connsiteX49" fmla="*/ 474273 w 990123"/>
                <a:gd name="connsiteY49" fmla="*/ 929902 h 1337310"/>
                <a:gd name="connsiteX50" fmla="*/ 484989 w 990123"/>
                <a:gd name="connsiteY50" fmla="*/ 989910 h 1337310"/>
                <a:gd name="connsiteX51" fmla="*/ 471273 w 990123"/>
                <a:gd name="connsiteY51" fmla="*/ 1002339 h 1337310"/>
                <a:gd name="connsiteX52" fmla="*/ 484989 w 990123"/>
                <a:gd name="connsiteY52" fmla="*/ 1083350 h 1337310"/>
                <a:gd name="connsiteX53" fmla="*/ 485846 w 990123"/>
                <a:gd name="connsiteY53" fmla="*/ 1088065 h 1337310"/>
                <a:gd name="connsiteX54" fmla="*/ 559141 w 990123"/>
                <a:gd name="connsiteY54" fmla="*/ 1101352 h 1337310"/>
                <a:gd name="connsiteX55" fmla="*/ 555284 w 990123"/>
                <a:gd name="connsiteY55" fmla="*/ 1047345 h 1337310"/>
                <a:gd name="connsiteX56" fmla="*/ 615291 w 990123"/>
                <a:gd name="connsiteY56" fmla="*/ 1037059 h 1337310"/>
                <a:gd name="connsiteX57" fmla="*/ 625578 w 990123"/>
                <a:gd name="connsiteY57" fmla="*/ 1096637 h 1337310"/>
                <a:gd name="connsiteX58" fmla="*/ 605861 w 990123"/>
                <a:gd name="connsiteY58" fmla="*/ 1112496 h 1337310"/>
                <a:gd name="connsiteX59" fmla="*/ 620006 w 990123"/>
                <a:gd name="connsiteY59" fmla="*/ 1142929 h 1337310"/>
                <a:gd name="connsiteX60" fmla="*/ 651724 w 990123"/>
                <a:gd name="connsiteY60" fmla="*/ 1170789 h 1337310"/>
                <a:gd name="connsiteX61" fmla="*/ 682157 w 990123"/>
                <a:gd name="connsiteY61" fmla="*/ 1203793 h 1337310"/>
                <a:gd name="connsiteX62" fmla="*/ 700587 w 990123"/>
                <a:gd name="connsiteY62" fmla="*/ 1177647 h 1337310"/>
                <a:gd name="connsiteX63" fmla="*/ 664583 w 990123"/>
                <a:gd name="connsiteY63" fmla="*/ 970193 h 1337310"/>
                <a:gd name="connsiteX64" fmla="*/ 663297 w 990123"/>
                <a:gd name="connsiteY64" fmla="*/ 969764 h 1337310"/>
                <a:gd name="connsiteX65" fmla="*/ 653010 w 990123"/>
                <a:gd name="connsiteY65" fmla="*/ 909757 h 1337310"/>
                <a:gd name="connsiteX66" fmla="*/ 712589 w 990123"/>
                <a:gd name="connsiteY66" fmla="*/ 899469 h 1337310"/>
                <a:gd name="connsiteX67" fmla="*/ 722876 w 990123"/>
                <a:gd name="connsiteY67" fmla="*/ 959048 h 1337310"/>
                <a:gd name="connsiteX68" fmla="*/ 695444 w 990123"/>
                <a:gd name="connsiteY68" fmla="*/ 976622 h 1337310"/>
                <a:gd name="connsiteX69" fmla="*/ 730591 w 990123"/>
                <a:gd name="connsiteY69" fmla="*/ 1178505 h 1337310"/>
                <a:gd name="connsiteX70" fmla="*/ 731877 w 990123"/>
                <a:gd name="connsiteY70" fmla="*/ 1184505 h 1337310"/>
                <a:gd name="connsiteX71" fmla="*/ 702302 w 990123"/>
                <a:gd name="connsiteY71" fmla="*/ 1226511 h 1337310"/>
                <a:gd name="connsiteX72" fmla="*/ 741736 w 990123"/>
                <a:gd name="connsiteY72" fmla="*/ 1270230 h 1337310"/>
                <a:gd name="connsiteX73" fmla="*/ 742164 w 990123"/>
                <a:gd name="connsiteY73" fmla="*/ 1269373 h 1337310"/>
                <a:gd name="connsiteX74" fmla="*/ 748165 w 990123"/>
                <a:gd name="connsiteY74" fmla="*/ 1268516 h 1337310"/>
                <a:gd name="connsiteX75" fmla="*/ 821031 w 990123"/>
                <a:gd name="connsiteY75" fmla="*/ 1255657 h 1337310"/>
                <a:gd name="connsiteX76" fmla="*/ 828318 w 990123"/>
                <a:gd name="connsiteY76" fmla="*/ 1239369 h 1337310"/>
                <a:gd name="connsiteX77" fmla="*/ 888325 w 990123"/>
                <a:gd name="connsiteY77" fmla="*/ 1229082 h 1337310"/>
                <a:gd name="connsiteX78" fmla="*/ 898612 w 990123"/>
                <a:gd name="connsiteY78" fmla="*/ 1288661 h 1337310"/>
                <a:gd name="connsiteX79" fmla="*/ 839034 w 990123"/>
                <a:gd name="connsiteY79" fmla="*/ 1298948 h 1337310"/>
                <a:gd name="connsiteX80" fmla="*/ 826175 w 990123"/>
                <a:gd name="connsiteY80" fmla="*/ 1284375 h 1337310"/>
                <a:gd name="connsiteX81" fmla="*/ 767882 w 990123"/>
                <a:gd name="connsiteY81" fmla="*/ 1294662 h 1337310"/>
                <a:gd name="connsiteX82" fmla="*/ 767882 w 990123"/>
                <a:gd name="connsiteY82" fmla="*/ 1294662 h 1337310"/>
                <a:gd name="connsiteX83" fmla="*/ 877610 w 990123"/>
                <a:gd name="connsiteY83" fmla="*/ 1318236 h 1337310"/>
                <a:gd name="connsiteX84" fmla="*/ 949190 w 990123"/>
                <a:gd name="connsiteY84" fmla="*/ 1334953 h 1337310"/>
                <a:gd name="connsiteX85" fmla="*/ 983909 w 990123"/>
                <a:gd name="connsiteY85" fmla="*/ 1334095 h 1337310"/>
                <a:gd name="connsiteX86" fmla="*/ 961192 w 990123"/>
                <a:gd name="connsiteY86" fmla="*/ 1203793 h 1337310"/>
                <a:gd name="connsiteX87" fmla="*/ 959049 w 990123"/>
                <a:gd name="connsiteY87" fmla="*/ 1192221 h 1337310"/>
                <a:gd name="connsiteX88" fmla="*/ 988624 w 990123"/>
                <a:gd name="connsiteY88" fmla="*/ 1150215 h 1337310"/>
                <a:gd name="connsiteX89" fmla="*/ 968478 w 990123"/>
                <a:gd name="connsiteY89" fmla="*/ 1134356 h 133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90123" h="1337310">
                  <a:moveTo>
                    <a:pt x="968478" y="1134356"/>
                  </a:moveTo>
                  <a:lnTo>
                    <a:pt x="968478" y="1134356"/>
                  </a:lnTo>
                  <a:cubicBezTo>
                    <a:pt x="953905" y="1129641"/>
                    <a:pt x="937189" y="1130070"/>
                    <a:pt x="926044" y="1118068"/>
                  </a:cubicBezTo>
                  <a:cubicBezTo>
                    <a:pt x="858750" y="1052060"/>
                    <a:pt x="794885" y="982194"/>
                    <a:pt x="734020" y="909757"/>
                  </a:cubicBezTo>
                  <a:cubicBezTo>
                    <a:pt x="693730" y="861322"/>
                    <a:pt x="653868" y="812030"/>
                    <a:pt x="624721" y="756309"/>
                  </a:cubicBezTo>
                  <a:cubicBezTo>
                    <a:pt x="620435" y="748594"/>
                    <a:pt x="616149" y="740450"/>
                    <a:pt x="612291" y="732306"/>
                  </a:cubicBezTo>
                  <a:cubicBezTo>
                    <a:pt x="605861" y="731449"/>
                    <a:pt x="599861" y="728877"/>
                    <a:pt x="594289" y="725019"/>
                  </a:cubicBezTo>
                  <a:cubicBezTo>
                    <a:pt x="575000" y="711304"/>
                    <a:pt x="569857" y="685157"/>
                    <a:pt x="583144" y="665869"/>
                  </a:cubicBezTo>
                  <a:cubicBezTo>
                    <a:pt x="576286" y="647867"/>
                    <a:pt x="570286" y="629436"/>
                    <a:pt x="564285" y="611005"/>
                  </a:cubicBezTo>
                  <a:lnTo>
                    <a:pt x="561713" y="611434"/>
                  </a:lnTo>
                  <a:lnTo>
                    <a:pt x="480274" y="553998"/>
                  </a:lnTo>
                  <a:lnTo>
                    <a:pt x="478560" y="544140"/>
                  </a:lnTo>
                  <a:lnTo>
                    <a:pt x="438269" y="309682"/>
                  </a:lnTo>
                  <a:lnTo>
                    <a:pt x="3215" y="3215"/>
                  </a:lnTo>
                  <a:cubicBezTo>
                    <a:pt x="13930" y="31933"/>
                    <a:pt x="25932" y="60222"/>
                    <a:pt x="38791" y="87654"/>
                  </a:cubicBezTo>
                  <a:lnTo>
                    <a:pt x="355116" y="310110"/>
                  </a:lnTo>
                  <a:lnTo>
                    <a:pt x="356830" y="318254"/>
                  </a:lnTo>
                  <a:lnTo>
                    <a:pt x="383405" y="472131"/>
                  </a:lnTo>
                  <a:cubicBezTo>
                    <a:pt x="398407" y="486704"/>
                    <a:pt x="401407" y="510278"/>
                    <a:pt x="388977" y="527852"/>
                  </a:cubicBezTo>
                  <a:cubicBezTo>
                    <a:pt x="375261" y="547140"/>
                    <a:pt x="348686" y="551855"/>
                    <a:pt x="329398" y="538139"/>
                  </a:cubicBezTo>
                  <a:cubicBezTo>
                    <a:pt x="310110" y="524423"/>
                    <a:pt x="305395" y="497848"/>
                    <a:pt x="319111" y="478560"/>
                  </a:cubicBezTo>
                  <a:cubicBezTo>
                    <a:pt x="325112" y="470416"/>
                    <a:pt x="333256" y="464844"/>
                    <a:pt x="342257" y="462272"/>
                  </a:cubicBezTo>
                  <a:lnTo>
                    <a:pt x="319968" y="333256"/>
                  </a:lnTo>
                  <a:lnTo>
                    <a:pt x="75652" y="161377"/>
                  </a:lnTo>
                  <a:cubicBezTo>
                    <a:pt x="85510" y="181094"/>
                    <a:pt x="95798" y="200811"/>
                    <a:pt x="106942" y="220099"/>
                  </a:cubicBezTo>
                  <a:cubicBezTo>
                    <a:pt x="131373" y="261676"/>
                    <a:pt x="158377" y="301538"/>
                    <a:pt x="183237" y="342686"/>
                  </a:cubicBezTo>
                  <a:cubicBezTo>
                    <a:pt x="187095" y="349115"/>
                    <a:pt x="191381" y="355973"/>
                    <a:pt x="195239" y="362403"/>
                  </a:cubicBezTo>
                  <a:cubicBezTo>
                    <a:pt x="208097" y="357259"/>
                    <a:pt x="223099" y="358545"/>
                    <a:pt x="235529" y="367117"/>
                  </a:cubicBezTo>
                  <a:cubicBezTo>
                    <a:pt x="254817" y="380833"/>
                    <a:pt x="259532" y="407408"/>
                    <a:pt x="245816" y="427125"/>
                  </a:cubicBezTo>
                  <a:cubicBezTo>
                    <a:pt x="242816" y="431411"/>
                    <a:pt x="239387" y="434411"/>
                    <a:pt x="235529" y="437412"/>
                  </a:cubicBezTo>
                  <a:cubicBezTo>
                    <a:pt x="241959" y="450699"/>
                    <a:pt x="248388" y="463987"/>
                    <a:pt x="254389" y="477703"/>
                  </a:cubicBezTo>
                  <a:cubicBezTo>
                    <a:pt x="286964" y="549283"/>
                    <a:pt x="317397" y="621721"/>
                    <a:pt x="343114" y="695873"/>
                  </a:cubicBezTo>
                  <a:cubicBezTo>
                    <a:pt x="349972" y="717304"/>
                    <a:pt x="357687" y="738307"/>
                    <a:pt x="359402" y="761024"/>
                  </a:cubicBezTo>
                  <a:cubicBezTo>
                    <a:pt x="359831" y="794456"/>
                    <a:pt x="331970" y="818460"/>
                    <a:pt x="325541" y="849749"/>
                  </a:cubicBezTo>
                  <a:cubicBezTo>
                    <a:pt x="325112" y="851035"/>
                    <a:pt x="325112" y="852321"/>
                    <a:pt x="324683" y="854035"/>
                  </a:cubicBezTo>
                  <a:lnTo>
                    <a:pt x="500420" y="823603"/>
                  </a:lnTo>
                  <a:cubicBezTo>
                    <a:pt x="501706" y="818460"/>
                    <a:pt x="504277" y="813316"/>
                    <a:pt x="507278" y="808601"/>
                  </a:cubicBezTo>
                  <a:cubicBezTo>
                    <a:pt x="520994" y="789313"/>
                    <a:pt x="547569" y="784170"/>
                    <a:pt x="566857" y="797886"/>
                  </a:cubicBezTo>
                  <a:cubicBezTo>
                    <a:pt x="586145" y="811601"/>
                    <a:pt x="591288" y="838605"/>
                    <a:pt x="577572" y="857893"/>
                  </a:cubicBezTo>
                  <a:cubicBezTo>
                    <a:pt x="563856" y="877181"/>
                    <a:pt x="536853" y="881896"/>
                    <a:pt x="517565" y="868180"/>
                  </a:cubicBezTo>
                  <a:cubicBezTo>
                    <a:pt x="511564" y="863894"/>
                    <a:pt x="507278" y="858322"/>
                    <a:pt x="504277" y="852321"/>
                  </a:cubicBezTo>
                  <a:lnTo>
                    <a:pt x="317397" y="884897"/>
                  </a:lnTo>
                  <a:cubicBezTo>
                    <a:pt x="312253" y="906756"/>
                    <a:pt x="307110" y="929045"/>
                    <a:pt x="304967" y="951762"/>
                  </a:cubicBezTo>
                  <a:cubicBezTo>
                    <a:pt x="302823" y="974908"/>
                    <a:pt x="303252" y="999339"/>
                    <a:pt x="314396" y="1020771"/>
                  </a:cubicBezTo>
                  <a:cubicBezTo>
                    <a:pt x="323826" y="1039202"/>
                    <a:pt x="343972" y="1047345"/>
                    <a:pt x="361974" y="1055061"/>
                  </a:cubicBezTo>
                  <a:cubicBezTo>
                    <a:pt x="392406" y="1066633"/>
                    <a:pt x="423696" y="1074777"/>
                    <a:pt x="455414" y="1081635"/>
                  </a:cubicBezTo>
                  <a:lnTo>
                    <a:pt x="442555" y="1007483"/>
                  </a:lnTo>
                  <a:cubicBezTo>
                    <a:pt x="436555" y="1006197"/>
                    <a:pt x="430125" y="1004054"/>
                    <a:pt x="424982" y="1000196"/>
                  </a:cubicBezTo>
                  <a:cubicBezTo>
                    <a:pt x="405693" y="986481"/>
                    <a:pt x="401407" y="959906"/>
                    <a:pt x="414695" y="940618"/>
                  </a:cubicBezTo>
                  <a:cubicBezTo>
                    <a:pt x="427982" y="921330"/>
                    <a:pt x="454985" y="916186"/>
                    <a:pt x="474273" y="929902"/>
                  </a:cubicBezTo>
                  <a:cubicBezTo>
                    <a:pt x="493562" y="943618"/>
                    <a:pt x="498705" y="970622"/>
                    <a:pt x="484989" y="989910"/>
                  </a:cubicBezTo>
                  <a:cubicBezTo>
                    <a:pt x="481132" y="995053"/>
                    <a:pt x="476417" y="999339"/>
                    <a:pt x="471273" y="1002339"/>
                  </a:cubicBezTo>
                  <a:lnTo>
                    <a:pt x="484989" y="1083350"/>
                  </a:lnTo>
                  <a:lnTo>
                    <a:pt x="485846" y="1088065"/>
                  </a:lnTo>
                  <a:cubicBezTo>
                    <a:pt x="510278" y="1092780"/>
                    <a:pt x="534710" y="1096637"/>
                    <a:pt x="559141" y="1101352"/>
                  </a:cubicBezTo>
                  <a:cubicBezTo>
                    <a:pt x="545425" y="1086779"/>
                    <a:pt x="543282" y="1064062"/>
                    <a:pt x="555284" y="1047345"/>
                  </a:cubicBezTo>
                  <a:cubicBezTo>
                    <a:pt x="569000" y="1028057"/>
                    <a:pt x="595574" y="1023342"/>
                    <a:pt x="615291" y="1037059"/>
                  </a:cubicBezTo>
                  <a:cubicBezTo>
                    <a:pt x="634579" y="1050774"/>
                    <a:pt x="639294" y="1077349"/>
                    <a:pt x="625578" y="1096637"/>
                  </a:cubicBezTo>
                  <a:cubicBezTo>
                    <a:pt x="620435" y="1103924"/>
                    <a:pt x="613577" y="1109496"/>
                    <a:pt x="605861" y="1112496"/>
                  </a:cubicBezTo>
                  <a:lnTo>
                    <a:pt x="620006" y="1142929"/>
                  </a:lnTo>
                  <a:cubicBezTo>
                    <a:pt x="630722" y="1151930"/>
                    <a:pt x="641437" y="1161360"/>
                    <a:pt x="651724" y="1170789"/>
                  </a:cubicBezTo>
                  <a:cubicBezTo>
                    <a:pt x="662011" y="1181505"/>
                    <a:pt x="672298" y="1192649"/>
                    <a:pt x="682157" y="1203793"/>
                  </a:cubicBezTo>
                  <a:lnTo>
                    <a:pt x="700587" y="1177647"/>
                  </a:lnTo>
                  <a:lnTo>
                    <a:pt x="664583" y="970193"/>
                  </a:lnTo>
                  <a:cubicBezTo>
                    <a:pt x="664154" y="969764"/>
                    <a:pt x="663726" y="969764"/>
                    <a:pt x="663297" y="969764"/>
                  </a:cubicBezTo>
                  <a:cubicBezTo>
                    <a:pt x="644009" y="956048"/>
                    <a:pt x="639294" y="929045"/>
                    <a:pt x="653010" y="909757"/>
                  </a:cubicBezTo>
                  <a:cubicBezTo>
                    <a:pt x="666726" y="890468"/>
                    <a:pt x="693301" y="886182"/>
                    <a:pt x="712589" y="899469"/>
                  </a:cubicBezTo>
                  <a:cubicBezTo>
                    <a:pt x="731877" y="912757"/>
                    <a:pt x="736592" y="939332"/>
                    <a:pt x="722876" y="959048"/>
                  </a:cubicBezTo>
                  <a:cubicBezTo>
                    <a:pt x="716018" y="968479"/>
                    <a:pt x="706160" y="974908"/>
                    <a:pt x="695444" y="976622"/>
                  </a:cubicBezTo>
                  <a:lnTo>
                    <a:pt x="730591" y="1178505"/>
                  </a:lnTo>
                  <a:lnTo>
                    <a:pt x="731877" y="1184505"/>
                  </a:lnTo>
                  <a:lnTo>
                    <a:pt x="702302" y="1226511"/>
                  </a:lnTo>
                  <a:cubicBezTo>
                    <a:pt x="715161" y="1241512"/>
                    <a:pt x="728020" y="1256086"/>
                    <a:pt x="741736" y="1270230"/>
                  </a:cubicBezTo>
                  <a:lnTo>
                    <a:pt x="742164" y="1269373"/>
                  </a:lnTo>
                  <a:lnTo>
                    <a:pt x="748165" y="1268516"/>
                  </a:lnTo>
                  <a:lnTo>
                    <a:pt x="821031" y="1255657"/>
                  </a:lnTo>
                  <a:cubicBezTo>
                    <a:pt x="822317" y="1250085"/>
                    <a:pt x="824460" y="1244513"/>
                    <a:pt x="828318" y="1239369"/>
                  </a:cubicBezTo>
                  <a:cubicBezTo>
                    <a:pt x="842034" y="1220081"/>
                    <a:pt x="868609" y="1215366"/>
                    <a:pt x="888325" y="1229082"/>
                  </a:cubicBezTo>
                  <a:cubicBezTo>
                    <a:pt x="907614" y="1242799"/>
                    <a:pt x="912328" y="1269373"/>
                    <a:pt x="898612" y="1288661"/>
                  </a:cubicBezTo>
                  <a:cubicBezTo>
                    <a:pt x="884896" y="1307949"/>
                    <a:pt x="858322" y="1312664"/>
                    <a:pt x="839034" y="1298948"/>
                  </a:cubicBezTo>
                  <a:cubicBezTo>
                    <a:pt x="833461" y="1295091"/>
                    <a:pt x="829175" y="1289947"/>
                    <a:pt x="826175" y="1284375"/>
                  </a:cubicBezTo>
                  <a:lnTo>
                    <a:pt x="767882" y="1294662"/>
                  </a:lnTo>
                  <a:cubicBezTo>
                    <a:pt x="767882" y="1294662"/>
                    <a:pt x="767882" y="1294662"/>
                    <a:pt x="767882" y="1294662"/>
                  </a:cubicBezTo>
                  <a:cubicBezTo>
                    <a:pt x="798314" y="1320380"/>
                    <a:pt x="840748" y="1317808"/>
                    <a:pt x="877610" y="1318236"/>
                  </a:cubicBezTo>
                  <a:cubicBezTo>
                    <a:pt x="902041" y="1320380"/>
                    <a:pt x="926473" y="1325094"/>
                    <a:pt x="949190" y="1334953"/>
                  </a:cubicBezTo>
                  <a:cubicBezTo>
                    <a:pt x="960334" y="1336667"/>
                    <a:pt x="972336" y="1336667"/>
                    <a:pt x="983909" y="1334095"/>
                  </a:cubicBezTo>
                  <a:lnTo>
                    <a:pt x="961192" y="1203793"/>
                  </a:lnTo>
                  <a:lnTo>
                    <a:pt x="959049" y="1192221"/>
                  </a:lnTo>
                  <a:lnTo>
                    <a:pt x="988624" y="1150215"/>
                  </a:lnTo>
                  <a:cubicBezTo>
                    <a:pt x="980908" y="1143357"/>
                    <a:pt x="976194" y="1136928"/>
                    <a:pt x="968478" y="1134356"/>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8B85F4C6-7F3A-415D-BE81-0061A791389B}"/>
                </a:ext>
              </a:extLst>
            </p:cNvPr>
            <p:cNvSpPr/>
            <p:nvPr/>
          </p:nvSpPr>
          <p:spPr>
            <a:xfrm>
              <a:off x="6772585" y="430575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D9EDD5D4-6B3B-4E7C-B13B-854D02F7FCD0}"/>
                </a:ext>
              </a:extLst>
            </p:cNvPr>
            <p:cNvSpPr/>
            <p:nvPr/>
          </p:nvSpPr>
          <p:spPr>
            <a:xfrm>
              <a:off x="6755011" y="4044291"/>
              <a:ext cx="42863" cy="265748"/>
            </a:xfrm>
            <a:custGeom>
              <a:avLst/>
              <a:gdLst>
                <a:gd name="connsiteX0" fmla="*/ 20788 w 42862"/>
                <a:gd name="connsiteY0" fmla="*/ 264676 h 265747"/>
                <a:gd name="connsiteX1" fmla="*/ 42648 w 42862"/>
                <a:gd name="connsiteY1" fmla="*/ 239387 h 265747"/>
                <a:gd name="connsiteX2" fmla="*/ 42648 w 42862"/>
                <a:gd name="connsiteY2" fmla="*/ 43506 h 265747"/>
                <a:gd name="connsiteX3" fmla="*/ 42648 w 42862"/>
                <a:gd name="connsiteY3" fmla="*/ 40505 h 265747"/>
                <a:gd name="connsiteX4" fmla="*/ 36219 w 42862"/>
                <a:gd name="connsiteY4" fmla="*/ 10930 h 265747"/>
                <a:gd name="connsiteX5" fmla="*/ 34504 w 42862"/>
                <a:gd name="connsiteY5" fmla="*/ 3215 h 265747"/>
                <a:gd name="connsiteX6" fmla="*/ 3215 w 42862"/>
                <a:gd name="connsiteY6" fmla="*/ 34504 h 265747"/>
                <a:gd name="connsiteX7" fmla="*/ 3215 w 42862"/>
                <a:gd name="connsiteY7" fmla="*/ 258247 h 265747"/>
                <a:gd name="connsiteX8" fmla="*/ 20788 w 42862"/>
                <a:gd name="connsiteY8" fmla="*/ 264676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62" h="265747">
                  <a:moveTo>
                    <a:pt x="20788" y="264676"/>
                  </a:moveTo>
                  <a:cubicBezTo>
                    <a:pt x="28075" y="256103"/>
                    <a:pt x="35362" y="247531"/>
                    <a:pt x="42648" y="239387"/>
                  </a:cubicBezTo>
                  <a:lnTo>
                    <a:pt x="42648" y="43506"/>
                  </a:lnTo>
                  <a:lnTo>
                    <a:pt x="42648" y="40505"/>
                  </a:lnTo>
                  <a:cubicBezTo>
                    <a:pt x="40505" y="30647"/>
                    <a:pt x="38362" y="20788"/>
                    <a:pt x="36219" y="10930"/>
                  </a:cubicBezTo>
                  <a:cubicBezTo>
                    <a:pt x="35790" y="8358"/>
                    <a:pt x="34933" y="5787"/>
                    <a:pt x="34504" y="3215"/>
                  </a:cubicBezTo>
                  <a:lnTo>
                    <a:pt x="3215" y="34504"/>
                  </a:lnTo>
                  <a:lnTo>
                    <a:pt x="3215" y="258247"/>
                  </a:lnTo>
                  <a:cubicBezTo>
                    <a:pt x="8787" y="260390"/>
                    <a:pt x="14788" y="262533"/>
                    <a:pt x="20788" y="264676"/>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6F52816E-2911-4943-BFC3-A90641622F2E}"/>
                </a:ext>
              </a:extLst>
            </p:cNvPr>
            <p:cNvSpPr/>
            <p:nvPr/>
          </p:nvSpPr>
          <p:spPr>
            <a:xfrm>
              <a:off x="5976628" y="3913132"/>
              <a:ext cx="38576" cy="55721"/>
            </a:xfrm>
            <a:custGeom>
              <a:avLst/>
              <a:gdLst>
                <a:gd name="connsiteX0" fmla="*/ 22074 w 38576"/>
                <a:gd name="connsiteY0" fmla="*/ 3215 h 55721"/>
                <a:gd name="connsiteX1" fmla="*/ 3215 w 38576"/>
                <a:gd name="connsiteY1" fmla="*/ 22074 h 55721"/>
                <a:gd name="connsiteX2" fmla="*/ 21646 w 38576"/>
                <a:gd name="connsiteY2" fmla="*/ 53792 h 55721"/>
                <a:gd name="connsiteX3" fmla="*/ 39219 w 38576"/>
                <a:gd name="connsiteY3" fmla="*/ 36219 h 55721"/>
                <a:gd name="connsiteX4" fmla="*/ 22074 w 38576"/>
                <a:gd name="connsiteY4" fmla="*/ 3215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 h="55721">
                  <a:moveTo>
                    <a:pt x="22074" y="3215"/>
                  </a:moveTo>
                  <a:lnTo>
                    <a:pt x="3215" y="22074"/>
                  </a:lnTo>
                  <a:cubicBezTo>
                    <a:pt x="9215" y="32790"/>
                    <a:pt x="15216" y="43505"/>
                    <a:pt x="21646" y="53792"/>
                  </a:cubicBezTo>
                  <a:lnTo>
                    <a:pt x="39219" y="36219"/>
                  </a:lnTo>
                  <a:cubicBezTo>
                    <a:pt x="33218" y="25503"/>
                    <a:pt x="27646" y="14359"/>
                    <a:pt x="22074" y="3215"/>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B54F7CC-53FF-4EA2-9650-EB08A07199BC}"/>
                </a:ext>
              </a:extLst>
            </p:cNvPr>
            <p:cNvSpPr/>
            <p:nvPr/>
          </p:nvSpPr>
          <p:spPr>
            <a:xfrm>
              <a:off x="5959912" y="3884414"/>
              <a:ext cx="30004" cy="34290"/>
            </a:xfrm>
            <a:custGeom>
              <a:avLst/>
              <a:gdLst>
                <a:gd name="connsiteX0" fmla="*/ 26360 w 30003"/>
                <a:gd name="connsiteY0" fmla="*/ 7929 h 34290"/>
                <a:gd name="connsiteX1" fmla="*/ 20360 w 30003"/>
                <a:gd name="connsiteY1" fmla="*/ 3215 h 34290"/>
                <a:gd name="connsiteX2" fmla="*/ 3215 w 30003"/>
                <a:gd name="connsiteY2" fmla="*/ 20360 h 34290"/>
                <a:gd name="connsiteX3" fmla="*/ 10073 w 30003"/>
                <a:gd name="connsiteY3" fmla="*/ 33218 h 34290"/>
                <a:gd name="connsiteX4" fmla="*/ 29789 w 30003"/>
                <a:gd name="connsiteY4" fmla="*/ 13502 h 34290"/>
                <a:gd name="connsiteX5" fmla="*/ 26360 w 30003"/>
                <a:gd name="connsiteY5" fmla="*/ 7929 h 3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4290">
                  <a:moveTo>
                    <a:pt x="26360" y="7929"/>
                  </a:moveTo>
                  <a:cubicBezTo>
                    <a:pt x="24217" y="6215"/>
                    <a:pt x="22074" y="4501"/>
                    <a:pt x="20360" y="3215"/>
                  </a:cubicBezTo>
                  <a:lnTo>
                    <a:pt x="3215" y="20360"/>
                  </a:lnTo>
                  <a:cubicBezTo>
                    <a:pt x="5358" y="24646"/>
                    <a:pt x="7930" y="28932"/>
                    <a:pt x="10073" y="33218"/>
                  </a:cubicBezTo>
                  <a:lnTo>
                    <a:pt x="29789" y="13502"/>
                  </a:lnTo>
                  <a:cubicBezTo>
                    <a:pt x="28075" y="11787"/>
                    <a:pt x="27218" y="10073"/>
                    <a:pt x="26360" y="7929"/>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B542E22D-0577-4F46-9536-47A063B5E12D}"/>
                </a:ext>
              </a:extLst>
            </p:cNvPr>
            <p:cNvSpPr/>
            <p:nvPr/>
          </p:nvSpPr>
          <p:spPr>
            <a:xfrm>
              <a:off x="6005346" y="3964996"/>
              <a:ext cx="30004" cy="38576"/>
            </a:xfrm>
            <a:custGeom>
              <a:avLst/>
              <a:gdLst>
                <a:gd name="connsiteX0" fmla="*/ 19502 w 30003"/>
                <a:gd name="connsiteY0" fmla="*/ 3215 h 38576"/>
                <a:gd name="connsiteX1" fmla="*/ 19502 w 30003"/>
                <a:gd name="connsiteY1" fmla="*/ 3215 h 38576"/>
                <a:gd name="connsiteX2" fmla="*/ 3215 w 30003"/>
                <a:gd name="connsiteY2" fmla="*/ 19502 h 38576"/>
                <a:gd name="connsiteX3" fmla="*/ 13502 w 30003"/>
                <a:gd name="connsiteY3" fmla="*/ 36219 h 38576"/>
                <a:gd name="connsiteX4" fmla="*/ 28075 w 30003"/>
                <a:gd name="connsiteY4" fmla="*/ 21646 h 38576"/>
                <a:gd name="connsiteX5" fmla="*/ 19502 w 30003"/>
                <a:gd name="connsiteY5" fmla="*/ 3215 h 3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8576">
                  <a:moveTo>
                    <a:pt x="19502" y="3215"/>
                  </a:moveTo>
                  <a:lnTo>
                    <a:pt x="19502" y="3215"/>
                  </a:lnTo>
                  <a:lnTo>
                    <a:pt x="3215" y="19502"/>
                  </a:lnTo>
                  <a:cubicBezTo>
                    <a:pt x="6644" y="25075"/>
                    <a:pt x="10073" y="30647"/>
                    <a:pt x="13502" y="36219"/>
                  </a:cubicBezTo>
                  <a:lnTo>
                    <a:pt x="28075" y="21646"/>
                  </a:lnTo>
                  <a:cubicBezTo>
                    <a:pt x="25503" y="15645"/>
                    <a:pt x="22503" y="9216"/>
                    <a:pt x="19502" y="3215"/>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6CBF227F-30FE-4C14-8BEF-E2A3A6C5A1CD}"/>
                </a:ext>
              </a:extLst>
            </p:cNvPr>
            <p:cNvSpPr/>
            <p:nvPr/>
          </p:nvSpPr>
          <p:spPr>
            <a:xfrm>
              <a:off x="6076926" y="4087154"/>
              <a:ext cx="8573" cy="12859"/>
            </a:xfrm>
            <a:custGeom>
              <a:avLst/>
              <a:gdLst>
                <a:gd name="connsiteX0" fmla="*/ 3215 w 8572"/>
                <a:gd name="connsiteY0" fmla="*/ 4501 h 12858"/>
                <a:gd name="connsiteX1" fmla="*/ 7501 w 8572"/>
                <a:gd name="connsiteY1" fmla="*/ 10501 h 12858"/>
                <a:gd name="connsiteX2" fmla="*/ 4501 w 8572"/>
                <a:gd name="connsiteY2" fmla="*/ 3215 h 12858"/>
                <a:gd name="connsiteX3" fmla="*/ 3215 w 8572"/>
                <a:gd name="connsiteY3" fmla="*/ 4501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4501"/>
                  </a:moveTo>
                  <a:cubicBezTo>
                    <a:pt x="4501" y="6644"/>
                    <a:pt x="6215" y="8787"/>
                    <a:pt x="7501" y="10501"/>
                  </a:cubicBezTo>
                  <a:cubicBezTo>
                    <a:pt x="6644" y="7930"/>
                    <a:pt x="5358" y="5358"/>
                    <a:pt x="4501" y="3215"/>
                  </a:cubicBezTo>
                  <a:lnTo>
                    <a:pt x="3215" y="4501"/>
                  </a:ln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465D33EC-2CC8-4171-93F7-89DCB7423770}"/>
                </a:ext>
              </a:extLst>
            </p:cNvPr>
            <p:cNvSpPr/>
            <p:nvPr/>
          </p:nvSpPr>
          <p:spPr>
            <a:xfrm>
              <a:off x="5932051" y="3848409"/>
              <a:ext cx="34290" cy="38576"/>
            </a:xfrm>
            <a:custGeom>
              <a:avLst/>
              <a:gdLst>
                <a:gd name="connsiteX0" fmla="*/ 3215 w 34290"/>
                <a:gd name="connsiteY0" fmla="*/ 3215 h 38576"/>
                <a:gd name="connsiteX1" fmla="*/ 21217 w 34290"/>
                <a:gd name="connsiteY1" fmla="*/ 38362 h 38576"/>
                <a:gd name="connsiteX2" fmla="*/ 32790 w 34290"/>
                <a:gd name="connsiteY2" fmla="*/ 26789 h 38576"/>
                <a:gd name="connsiteX3" fmla="*/ 3215 w 34290"/>
                <a:gd name="connsiteY3" fmla="*/ 3215 h 38576"/>
              </a:gdLst>
              <a:ahLst/>
              <a:cxnLst>
                <a:cxn ang="0">
                  <a:pos x="connsiteX0" y="connsiteY0"/>
                </a:cxn>
                <a:cxn ang="0">
                  <a:pos x="connsiteX1" y="connsiteY1"/>
                </a:cxn>
                <a:cxn ang="0">
                  <a:pos x="connsiteX2" y="connsiteY2"/>
                </a:cxn>
                <a:cxn ang="0">
                  <a:pos x="connsiteX3" y="connsiteY3"/>
                </a:cxn>
              </a:cxnLst>
              <a:rect l="l" t="t" r="r" b="b"/>
              <a:pathLst>
                <a:path w="34290" h="38576">
                  <a:moveTo>
                    <a:pt x="3215" y="3215"/>
                  </a:moveTo>
                  <a:cubicBezTo>
                    <a:pt x="9215" y="14788"/>
                    <a:pt x="14788" y="26789"/>
                    <a:pt x="21217" y="38362"/>
                  </a:cubicBezTo>
                  <a:lnTo>
                    <a:pt x="32790" y="26789"/>
                  </a:lnTo>
                  <a:cubicBezTo>
                    <a:pt x="22503" y="19074"/>
                    <a:pt x="12644" y="11359"/>
                    <a:pt x="3215" y="3215"/>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24913BEC-24DB-4D8A-903F-019561EEE37B}"/>
                </a:ext>
              </a:extLst>
            </p:cNvPr>
            <p:cNvSpPr/>
            <p:nvPr/>
          </p:nvSpPr>
          <p:spPr>
            <a:xfrm>
              <a:off x="6060210" y="4059293"/>
              <a:ext cx="12859" cy="17145"/>
            </a:xfrm>
            <a:custGeom>
              <a:avLst/>
              <a:gdLst>
                <a:gd name="connsiteX0" fmla="*/ 3215 w 12858"/>
                <a:gd name="connsiteY0" fmla="*/ 8787 h 17145"/>
                <a:gd name="connsiteX1" fmla="*/ 8358 w 12858"/>
                <a:gd name="connsiteY1" fmla="*/ 16073 h 17145"/>
                <a:gd name="connsiteX2" fmla="*/ 12644 w 12858"/>
                <a:gd name="connsiteY2" fmla="*/ 11787 h 17145"/>
                <a:gd name="connsiteX3" fmla="*/ 8787 w 12858"/>
                <a:gd name="connsiteY3" fmla="*/ 3215 h 17145"/>
                <a:gd name="connsiteX4" fmla="*/ 3215 w 12858"/>
                <a:gd name="connsiteY4" fmla="*/ 8787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3215" y="8787"/>
                  </a:moveTo>
                  <a:cubicBezTo>
                    <a:pt x="4929" y="11359"/>
                    <a:pt x="6644" y="13502"/>
                    <a:pt x="8358" y="16073"/>
                  </a:cubicBezTo>
                  <a:lnTo>
                    <a:pt x="12644" y="11787"/>
                  </a:lnTo>
                  <a:cubicBezTo>
                    <a:pt x="11359" y="8787"/>
                    <a:pt x="10073" y="6215"/>
                    <a:pt x="8787" y="3215"/>
                  </a:cubicBezTo>
                  <a:lnTo>
                    <a:pt x="3215" y="8787"/>
                  </a:ln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9ACEE0AD-8FAA-4BDA-AC66-527FF6E85294}"/>
                </a:ext>
              </a:extLst>
            </p:cNvPr>
            <p:cNvSpPr/>
            <p:nvPr/>
          </p:nvSpPr>
          <p:spPr>
            <a:xfrm>
              <a:off x="6026777" y="4002286"/>
              <a:ext cx="34290" cy="51435"/>
            </a:xfrm>
            <a:custGeom>
              <a:avLst/>
              <a:gdLst>
                <a:gd name="connsiteX0" fmla="*/ 3215 w 34290"/>
                <a:gd name="connsiteY0" fmla="*/ 15645 h 51435"/>
                <a:gd name="connsiteX1" fmla="*/ 3215 w 34290"/>
                <a:gd name="connsiteY1" fmla="*/ 15645 h 51435"/>
                <a:gd name="connsiteX2" fmla="*/ 25503 w 34290"/>
                <a:gd name="connsiteY2" fmla="*/ 49506 h 51435"/>
                <a:gd name="connsiteX3" fmla="*/ 33647 w 34290"/>
                <a:gd name="connsiteY3" fmla="*/ 41362 h 51435"/>
                <a:gd name="connsiteX4" fmla="*/ 15645 w 34290"/>
                <a:gd name="connsiteY4" fmla="*/ 3215 h 51435"/>
                <a:gd name="connsiteX5" fmla="*/ 3215 w 34290"/>
                <a:gd name="connsiteY5" fmla="*/ 15645 h 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0" h="51435">
                  <a:moveTo>
                    <a:pt x="3215" y="15645"/>
                  </a:moveTo>
                  <a:lnTo>
                    <a:pt x="3215" y="15645"/>
                  </a:lnTo>
                  <a:cubicBezTo>
                    <a:pt x="10501" y="26789"/>
                    <a:pt x="18217" y="38362"/>
                    <a:pt x="25503" y="49506"/>
                  </a:cubicBezTo>
                  <a:lnTo>
                    <a:pt x="33647" y="41362"/>
                  </a:lnTo>
                  <a:cubicBezTo>
                    <a:pt x="27646" y="28504"/>
                    <a:pt x="21646" y="15645"/>
                    <a:pt x="15645" y="3215"/>
                  </a:cubicBezTo>
                  <a:lnTo>
                    <a:pt x="3215" y="15645"/>
                  </a:ln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45DA652-D00F-439B-95F6-54249C13407F}"/>
                </a:ext>
              </a:extLst>
            </p:cNvPr>
            <p:cNvSpPr/>
            <p:nvPr/>
          </p:nvSpPr>
          <p:spPr>
            <a:xfrm>
              <a:off x="5325546" y="5827800"/>
              <a:ext cx="317183" cy="120015"/>
            </a:xfrm>
            <a:custGeom>
              <a:avLst/>
              <a:gdLst>
                <a:gd name="connsiteX0" fmla="*/ 315682 w 317182"/>
                <a:gd name="connsiteY0" fmla="*/ 59793 h 120015"/>
                <a:gd name="connsiteX1" fmla="*/ 83796 w 317182"/>
                <a:gd name="connsiteY1" fmla="*/ 59793 h 120015"/>
                <a:gd name="connsiteX2" fmla="*/ 79510 w 317182"/>
                <a:gd name="connsiteY2" fmla="*/ 55507 h 120015"/>
                <a:gd name="connsiteX3" fmla="*/ 26789 w 317182"/>
                <a:gd name="connsiteY3" fmla="*/ 3215 h 120015"/>
                <a:gd name="connsiteX4" fmla="*/ 9644 w 317182"/>
                <a:gd name="connsiteY4" fmla="*/ 6643 h 120015"/>
                <a:gd name="connsiteX5" fmla="*/ 3215 w 317182"/>
                <a:gd name="connsiteY5" fmla="*/ 6215 h 120015"/>
                <a:gd name="connsiteX6" fmla="*/ 26360 w 317182"/>
                <a:gd name="connsiteY6" fmla="*/ 117229 h 120015"/>
                <a:gd name="connsiteX7" fmla="*/ 198239 w 317182"/>
                <a:gd name="connsiteY7" fmla="*/ 117229 h 120015"/>
                <a:gd name="connsiteX8" fmla="*/ 271534 w 317182"/>
                <a:gd name="connsiteY8" fmla="*/ 74795 h 120015"/>
                <a:gd name="connsiteX9" fmla="*/ 274963 w 317182"/>
                <a:gd name="connsiteY9" fmla="*/ 72652 h 120015"/>
                <a:gd name="connsiteX10" fmla="*/ 313539 w 317182"/>
                <a:gd name="connsiteY10" fmla="*/ 72652 h 120015"/>
                <a:gd name="connsiteX11" fmla="*/ 315682 w 317182"/>
                <a:gd name="connsiteY11" fmla="*/ 59793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182" h="120015">
                  <a:moveTo>
                    <a:pt x="315682" y="59793"/>
                  </a:moveTo>
                  <a:lnTo>
                    <a:pt x="83796" y="59793"/>
                  </a:lnTo>
                  <a:lnTo>
                    <a:pt x="79510" y="55507"/>
                  </a:lnTo>
                  <a:lnTo>
                    <a:pt x="26789" y="3215"/>
                  </a:lnTo>
                  <a:cubicBezTo>
                    <a:pt x="21646" y="5358"/>
                    <a:pt x="15645" y="6643"/>
                    <a:pt x="9644" y="6643"/>
                  </a:cubicBezTo>
                  <a:cubicBezTo>
                    <a:pt x="7501" y="6643"/>
                    <a:pt x="5358" y="6643"/>
                    <a:pt x="3215" y="6215"/>
                  </a:cubicBezTo>
                  <a:cubicBezTo>
                    <a:pt x="10930" y="43077"/>
                    <a:pt x="18645" y="79939"/>
                    <a:pt x="26360" y="117229"/>
                  </a:cubicBezTo>
                  <a:lnTo>
                    <a:pt x="198239" y="117229"/>
                  </a:lnTo>
                  <a:lnTo>
                    <a:pt x="271534" y="74795"/>
                  </a:lnTo>
                  <a:lnTo>
                    <a:pt x="274963" y="72652"/>
                  </a:lnTo>
                  <a:lnTo>
                    <a:pt x="313539" y="72652"/>
                  </a:lnTo>
                  <a:cubicBezTo>
                    <a:pt x="314397" y="68365"/>
                    <a:pt x="314825" y="64079"/>
                    <a:pt x="315682" y="59793"/>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E751BDF0-18D5-41AE-99B1-909ABDF2D433}"/>
                </a:ext>
              </a:extLst>
            </p:cNvPr>
            <p:cNvSpPr/>
            <p:nvPr/>
          </p:nvSpPr>
          <p:spPr>
            <a:xfrm>
              <a:off x="5792319" y="-3215"/>
              <a:ext cx="390049" cy="30004"/>
            </a:xfrm>
            <a:custGeom>
              <a:avLst/>
              <a:gdLst>
                <a:gd name="connsiteX0" fmla="*/ 388549 w 390048"/>
                <a:gd name="connsiteY0" fmla="*/ 30218 h 30003"/>
                <a:gd name="connsiteX1" fmla="*/ 328541 w 390048"/>
                <a:gd name="connsiteY1" fmla="*/ 3215 h 30003"/>
                <a:gd name="connsiteX2" fmla="*/ 55936 w 390048"/>
                <a:gd name="connsiteY2" fmla="*/ 3215 h 30003"/>
                <a:gd name="connsiteX3" fmla="*/ 3215 w 390048"/>
                <a:gd name="connsiteY3" fmla="*/ 30218 h 30003"/>
                <a:gd name="connsiteX4" fmla="*/ 388120 w 390048"/>
                <a:gd name="connsiteY4" fmla="*/ 30218 h 30003"/>
                <a:gd name="connsiteX5" fmla="*/ 388549 w 390048"/>
                <a:gd name="connsiteY5" fmla="*/ 3021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048" h="30003">
                  <a:moveTo>
                    <a:pt x="388549" y="30218"/>
                  </a:moveTo>
                  <a:cubicBezTo>
                    <a:pt x="368832" y="20360"/>
                    <a:pt x="349115" y="11359"/>
                    <a:pt x="328541" y="3215"/>
                  </a:cubicBezTo>
                  <a:lnTo>
                    <a:pt x="55936" y="3215"/>
                  </a:lnTo>
                  <a:cubicBezTo>
                    <a:pt x="37933" y="11359"/>
                    <a:pt x="20360" y="19931"/>
                    <a:pt x="3215" y="30218"/>
                  </a:cubicBezTo>
                  <a:lnTo>
                    <a:pt x="388120" y="30218"/>
                  </a:lnTo>
                  <a:lnTo>
                    <a:pt x="388549" y="30218"/>
                  </a:ln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B470FD8C-61CB-4D73-8B37-5E4566AF261A}"/>
                </a:ext>
              </a:extLst>
            </p:cNvPr>
            <p:cNvSpPr/>
            <p:nvPr/>
          </p:nvSpPr>
          <p:spPr>
            <a:xfrm>
              <a:off x="5710452" y="52935"/>
              <a:ext cx="625793" cy="248603"/>
            </a:xfrm>
            <a:custGeom>
              <a:avLst/>
              <a:gdLst>
                <a:gd name="connsiteX0" fmla="*/ 427554 w 625792"/>
                <a:gd name="connsiteY0" fmla="*/ 40076 h 248602"/>
                <a:gd name="connsiteX1" fmla="*/ 427554 w 625792"/>
                <a:gd name="connsiteY1" fmla="*/ 40076 h 248602"/>
                <a:gd name="connsiteX2" fmla="*/ 433554 w 625792"/>
                <a:gd name="connsiteY2" fmla="*/ 40076 h 248602"/>
                <a:gd name="connsiteX3" fmla="*/ 579287 w 625792"/>
                <a:gd name="connsiteY3" fmla="*/ 185809 h 248602"/>
                <a:gd name="connsiteX4" fmla="*/ 576286 w 625792"/>
                <a:gd name="connsiteY4" fmla="*/ 188809 h 248602"/>
                <a:gd name="connsiteX5" fmla="*/ 580573 w 625792"/>
                <a:gd name="connsiteY5" fmla="*/ 204668 h 248602"/>
                <a:gd name="connsiteX6" fmla="*/ 624721 w 625792"/>
                <a:gd name="connsiteY6" fmla="*/ 248817 h 248602"/>
                <a:gd name="connsiteX7" fmla="*/ 620863 w 625792"/>
                <a:gd name="connsiteY7" fmla="*/ 182380 h 248602"/>
                <a:gd name="connsiteX8" fmla="*/ 618292 w 625792"/>
                <a:gd name="connsiteY8" fmla="*/ 157520 h 248602"/>
                <a:gd name="connsiteX9" fmla="*/ 463987 w 625792"/>
                <a:gd name="connsiteY9" fmla="*/ 3215 h 248602"/>
                <a:gd name="connsiteX10" fmla="*/ 40505 w 625792"/>
                <a:gd name="connsiteY10" fmla="*/ 3215 h 248602"/>
                <a:gd name="connsiteX11" fmla="*/ 3215 w 625792"/>
                <a:gd name="connsiteY11" fmla="*/ 34933 h 248602"/>
                <a:gd name="connsiteX12" fmla="*/ 7930 w 625792"/>
                <a:gd name="connsiteY12" fmla="*/ 39648 h 248602"/>
                <a:gd name="connsiteX13" fmla="*/ 427554 w 625792"/>
                <a:gd name="connsiteY13" fmla="*/ 40076 h 24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5792" h="248602">
                  <a:moveTo>
                    <a:pt x="427554" y="40076"/>
                  </a:moveTo>
                  <a:lnTo>
                    <a:pt x="427554" y="40076"/>
                  </a:lnTo>
                  <a:lnTo>
                    <a:pt x="433554" y="40076"/>
                  </a:lnTo>
                  <a:lnTo>
                    <a:pt x="579287" y="185809"/>
                  </a:lnTo>
                  <a:lnTo>
                    <a:pt x="576286" y="188809"/>
                  </a:lnTo>
                  <a:lnTo>
                    <a:pt x="580573" y="204668"/>
                  </a:lnTo>
                  <a:lnTo>
                    <a:pt x="624721" y="248817"/>
                  </a:lnTo>
                  <a:cubicBezTo>
                    <a:pt x="623435" y="226528"/>
                    <a:pt x="622149" y="204668"/>
                    <a:pt x="620863" y="182380"/>
                  </a:cubicBezTo>
                  <a:cubicBezTo>
                    <a:pt x="620006" y="174236"/>
                    <a:pt x="619578" y="165664"/>
                    <a:pt x="618292" y="157520"/>
                  </a:cubicBezTo>
                  <a:lnTo>
                    <a:pt x="463987" y="3215"/>
                  </a:lnTo>
                  <a:lnTo>
                    <a:pt x="40505" y="3215"/>
                  </a:lnTo>
                  <a:cubicBezTo>
                    <a:pt x="27218" y="13073"/>
                    <a:pt x="14788" y="23360"/>
                    <a:pt x="3215" y="34933"/>
                  </a:cubicBezTo>
                  <a:lnTo>
                    <a:pt x="7930" y="39648"/>
                  </a:lnTo>
                  <a:lnTo>
                    <a:pt x="427554" y="40076"/>
                  </a:ln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8BC573FF-6C53-4931-B5FC-B07870AF3B54}"/>
                </a:ext>
              </a:extLst>
            </p:cNvPr>
            <p:cNvSpPr/>
            <p:nvPr/>
          </p:nvSpPr>
          <p:spPr>
            <a:xfrm>
              <a:off x="6188797" y="28932"/>
              <a:ext cx="124301" cy="124301"/>
            </a:xfrm>
            <a:custGeom>
              <a:avLst/>
              <a:gdLst>
                <a:gd name="connsiteX0" fmla="*/ 93655 w 124301"/>
                <a:gd name="connsiteY0" fmla="*/ 68794 h 124301"/>
                <a:gd name="connsiteX1" fmla="*/ 28932 w 124301"/>
                <a:gd name="connsiteY1" fmla="*/ 17359 h 124301"/>
                <a:gd name="connsiteX2" fmla="*/ 3215 w 124301"/>
                <a:gd name="connsiteY2" fmla="*/ 3215 h 124301"/>
                <a:gd name="connsiteX3" fmla="*/ 121515 w 124301"/>
                <a:gd name="connsiteY3" fmla="*/ 121944 h 124301"/>
                <a:gd name="connsiteX4" fmla="*/ 93655 w 124301"/>
                <a:gd name="connsiteY4" fmla="*/ 68794 h 124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01" h="124301">
                  <a:moveTo>
                    <a:pt x="93655" y="68794"/>
                  </a:moveTo>
                  <a:cubicBezTo>
                    <a:pt x="77367" y="46077"/>
                    <a:pt x="52507" y="31933"/>
                    <a:pt x="28932" y="17359"/>
                  </a:cubicBezTo>
                  <a:cubicBezTo>
                    <a:pt x="20360" y="12644"/>
                    <a:pt x="11787" y="7930"/>
                    <a:pt x="3215" y="3215"/>
                  </a:cubicBezTo>
                  <a:lnTo>
                    <a:pt x="121515" y="121944"/>
                  </a:lnTo>
                  <a:cubicBezTo>
                    <a:pt x="114229" y="103513"/>
                    <a:pt x="105656" y="85082"/>
                    <a:pt x="93655" y="68794"/>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DD242230-E1D8-4F3B-A5CB-DE34BC6FB5D9}"/>
                </a:ext>
              </a:extLst>
            </p:cNvPr>
            <p:cNvSpPr/>
            <p:nvPr/>
          </p:nvSpPr>
          <p:spPr>
            <a:xfrm>
              <a:off x="5634156" y="106085"/>
              <a:ext cx="707231" cy="355759"/>
            </a:xfrm>
            <a:custGeom>
              <a:avLst/>
              <a:gdLst>
                <a:gd name="connsiteX0" fmla="*/ 442127 w 707231"/>
                <a:gd name="connsiteY0" fmla="*/ 100084 h 355758"/>
                <a:gd name="connsiteX1" fmla="*/ 442127 w 707231"/>
                <a:gd name="connsiteY1" fmla="*/ 100084 h 355758"/>
                <a:gd name="connsiteX2" fmla="*/ 448556 w 707231"/>
                <a:gd name="connsiteY2" fmla="*/ 100084 h 355758"/>
                <a:gd name="connsiteX3" fmla="*/ 559999 w 707231"/>
                <a:gd name="connsiteY3" fmla="*/ 211526 h 355758"/>
                <a:gd name="connsiteX4" fmla="*/ 559570 w 707231"/>
                <a:gd name="connsiteY4" fmla="*/ 217527 h 355758"/>
                <a:gd name="connsiteX5" fmla="*/ 559570 w 707231"/>
                <a:gd name="connsiteY5" fmla="*/ 306681 h 355758"/>
                <a:gd name="connsiteX6" fmla="*/ 606719 w 707231"/>
                <a:gd name="connsiteY6" fmla="*/ 353830 h 355758"/>
                <a:gd name="connsiteX7" fmla="*/ 675727 w 707231"/>
                <a:gd name="connsiteY7" fmla="*/ 353830 h 355758"/>
                <a:gd name="connsiteX8" fmla="*/ 689872 w 707231"/>
                <a:gd name="connsiteY8" fmla="*/ 316968 h 355758"/>
                <a:gd name="connsiteX9" fmla="*/ 704017 w 707231"/>
                <a:gd name="connsiteY9" fmla="*/ 279678 h 355758"/>
                <a:gd name="connsiteX10" fmla="*/ 702731 w 707231"/>
                <a:gd name="connsiteY10" fmla="*/ 239816 h 355758"/>
                <a:gd name="connsiteX11" fmla="*/ 629865 w 707231"/>
                <a:gd name="connsiteY11" fmla="*/ 166949 h 355758"/>
                <a:gd name="connsiteX12" fmla="*/ 629007 w 707231"/>
                <a:gd name="connsiteY12" fmla="*/ 163092 h 355758"/>
                <a:gd name="connsiteX13" fmla="*/ 623007 w 707231"/>
                <a:gd name="connsiteY13" fmla="*/ 142518 h 355758"/>
                <a:gd name="connsiteX14" fmla="*/ 496991 w 707231"/>
                <a:gd name="connsiteY14" fmla="*/ 16502 h 355758"/>
                <a:gd name="connsiteX15" fmla="*/ 77367 w 707231"/>
                <a:gd name="connsiteY15" fmla="*/ 16502 h 355758"/>
                <a:gd name="connsiteX16" fmla="*/ 71366 w 707231"/>
                <a:gd name="connsiteY16" fmla="*/ 16073 h 355758"/>
                <a:gd name="connsiteX17" fmla="*/ 58507 w 707231"/>
                <a:gd name="connsiteY17" fmla="*/ 3215 h 355758"/>
                <a:gd name="connsiteX18" fmla="*/ 37076 w 707231"/>
                <a:gd name="connsiteY18" fmla="*/ 30218 h 355758"/>
                <a:gd name="connsiteX19" fmla="*/ 51649 w 707231"/>
                <a:gd name="connsiteY19" fmla="*/ 44791 h 355758"/>
                <a:gd name="connsiteX20" fmla="*/ 470416 w 707231"/>
                <a:gd name="connsiteY20" fmla="*/ 44791 h 355758"/>
                <a:gd name="connsiteX21" fmla="*/ 476845 w 707231"/>
                <a:gd name="connsiteY21" fmla="*/ 44363 h 355758"/>
                <a:gd name="connsiteX22" fmla="*/ 635437 w 707231"/>
                <a:gd name="connsiteY22" fmla="*/ 202954 h 355758"/>
                <a:gd name="connsiteX23" fmla="*/ 635008 w 707231"/>
                <a:gd name="connsiteY23" fmla="*/ 209383 h 355758"/>
                <a:gd name="connsiteX24" fmla="*/ 635437 w 707231"/>
                <a:gd name="connsiteY24" fmla="*/ 229529 h 355758"/>
                <a:gd name="connsiteX25" fmla="*/ 677871 w 707231"/>
                <a:gd name="connsiteY25" fmla="*/ 241530 h 355758"/>
                <a:gd name="connsiteX26" fmla="*/ 677013 w 707231"/>
                <a:gd name="connsiteY26" fmla="*/ 308396 h 355758"/>
                <a:gd name="connsiteX27" fmla="*/ 609719 w 707231"/>
                <a:gd name="connsiteY27" fmla="*/ 309682 h 355758"/>
                <a:gd name="connsiteX28" fmla="*/ 606290 w 707231"/>
                <a:gd name="connsiteY28" fmla="*/ 248388 h 355758"/>
                <a:gd name="connsiteX29" fmla="*/ 606290 w 707231"/>
                <a:gd name="connsiteY29" fmla="*/ 214955 h 355758"/>
                <a:gd name="connsiteX30" fmla="*/ 464844 w 707231"/>
                <a:gd name="connsiteY30" fmla="*/ 73509 h 355758"/>
                <a:gd name="connsiteX31" fmla="*/ 46077 w 707231"/>
                <a:gd name="connsiteY31" fmla="*/ 74366 h 355758"/>
                <a:gd name="connsiteX32" fmla="*/ 40076 w 707231"/>
                <a:gd name="connsiteY32" fmla="*/ 74366 h 355758"/>
                <a:gd name="connsiteX33" fmla="*/ 21217 w 707231"/>
                <a:gd name="connsiteY33" fmla="*/ 55507 h 355758"/>
                <a:gd name="connsiteX34" fmla="*/ 3215 w 707231"/>
                <a:gd name="connsiteY34" fmla="*/ 92369 h 355758"/>
                <a:gd name="connsiteX35" fmla="*/ 11359 w 707231"/>
                <a:gd name="connsiteY35" fmla="*/ 100513 h 355758"/>
                <a:gd name="connsiteX36" fmla="*/ 442127 w 707231"/>
                <a:gd name="connsiteY36" fmla="*/ 100084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7231" h="355758">
                  <a:moveTo>
                    <a:pt x="442127" y="100084"/>
                  </a:moveTo>
                  <a:lnTo>
                    <a:pt x="442127" y="100084"/>
                  </a:lnTo>
                  <a:lnTo>
                    <a:pt x="448556" y="100084"/>
                  </a:lnTo>
                  <a:lnTo>
                    <a:pt x="559999" y="211526"/>
                  </a:lnTo>
                  <a:lnTo>
                    <a:pt x="559570" y="217527"/>
                  </a:lnTo>
                  <a:lnTo>
                    <a:pt x="559570" y="306681"/>
                  </a:lnTo>
                  <a:lnTo>
                    <a:pt x="606719" y="353830"/>
                  </a:lnTo>
                  <a:lnTo>
                    <a:pt x="675727" y="353830"/>
                  </a:lnTo>
                  <a:cubicBezTo>
                    <a:pt x="680442" y="341400"/>
                    <a:pt x="685157" y="328970"/>
                    <a:pt x="689872" y="316968"/>
                  </a:cubicBezTo>
                  <a:cubicBezTo>
                    <a:pt x="694158" y="304538"/>
                    <a:pt x="705303" y="293822"/>
                    <a:pt x="704017" y="279678"/>
                  </a:cubicBezTo>
                  <a:cubicBezTo>
                    <a:pt x="703588" y="266390"/>
                    <a:pt x="703159" y="253103"/>
                    <a:pt x="702731" y="239816"/>
                  </a:cubicBezTo>
                  <a:lnTo>
                    <a:pt x="629865" y="166949"/>
                  </a:lnTo>
                  <a:lnTo>
                    <a:pt x="629007" y="163092"/>
                  </a:lnTo>
                  <a:lnTo>
                    <a:pt x="623007" y="142518"/>
                  </a:lnTo>
                  <a:lnTo>
                    <a:pt x="496991" y="16502"/>
                  </a:lnTo>
                  <a:lnTo>
                    <a:pt x="77367" y="16502"/>
                  </a:lnTo>
                  <a:lnTo>
                    <a:pt x="71366" y="16073"/>
                  </a:lnTo>
                  <a:lnTo>
                    <a:pt x="58507" y="3215"/>
                  </a:lnTo>
                  <a:cubicBezTo>
                    <a:pt x="50792" y="11787"/>
                    <a:pt x="43505" y="20788"/>
                    <a:pt x="37076" y="30218"/>
                  </a:cubicBezTo>
                  <a:lnTo>
                    <a:pt x="51649" y="44791"/>
                  </a:lnTo>
                  <a:lnTo>
                    <a:pt x="470416" y="44791"/>
                  </a:lnTo>
                  <a:lnTo>
                    <a:pt x="476845" y="44363"/>
                  </a:lnTo>
                  <a:lnTo>
                    <a:pt x="635437" y="202954"/>
                  </a:lnTo>
                  <a:lnTo>
                    <a:pt x="635008" y="209383"/>
                  </a:lnTo>
                  <a:lnTo>
                    <a:pt x="635437" y="229529"/>
                  </a:lnTo>
                  <a:cubicBezTo>
                    <a:pt x="650439" y="226528"/>
                    <a:pt x="666298" y="230386"/>
                    <a:pt x="677871" y="241530"/>
                  </a:cubicBezTo>
                  <a:cubicBezTo>
                    <a:pt x="695873" y="259532"/>
                    <a:pt x="695444" y="289536"/>
                    <a:pt x="677013" y="308396"/>
                  </a:cubicBezTo>
                  <a:cubicBezTo>
                    <a:pt x="658154" y="327255"/>
                    <a:pt x="628150" y="327684"/>
                    <a:pt x="609719" y="309682"/>
                  </a:cubicBezTo>
                  <a:cubicBezTo>
                    <a:pt x="593431" y="293394"/>
                    <a:pt x="592146" y="267248"/>
                    <a:pt x="606290" y="248388"/>
                  </a:cubicBezTo>
                  <a:lnTo>
                    <a:pt x="606290" y="214955"/>
                  </a:lnTo>
                  <a:lnTo>
                    <a:pt x="464844" y="73509"/>
                  </a:lnTo>
                  <a:lnTo>
                    <a:pt x="46077" y="74366"/>
                  </a:lnTo>
                  <a:lnTo>
                    <a:pt x="40076" y="74366"/>
                  </a:lnTo>
                  <a:lnTo>
                    <a:pt x="21217" y="55507"/>
                  </a:lnTo>
                  <a:cubicBezTo>
                    <a:pt x="14359" y="67508"/>
                    <a:pt x="8358" y="79510"/>
                    <a:pt x="3215" y="92369"/>
                  </a:cubicBezTo>
                  <a:lnTo>
                    <a:pt x="11359" y="100513"/>
                  </a:lnTo>
                  <a:lnTo>
                    <a:pt x="442127" y="100084"/>
                  </a:ln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0D8A272-64F5-47FF-8324-1C56EEDD032E}"/>
                </a:ext>
              </a:extLst>
            </p:cNvPr>
            <p:cNvSpPr/>
            <p:nvPr/>
          </p:nvSpPr>
          <p:spPr>
            <a:xfrm>
              <a:off x="4348215" y="3099602"/>
              <a:ext cx="12859" cy="197168"/>
            </a:xfrm>
            <a:custGeom>
              <a:avLst/>
              <a:gdLst>
                <a:gd name="connsiteX0" fmla="*/ 13568 w 12858"/>
                <a:gd name="connsiteY0" fmla="*/ 193953 h 197167"/>
                <a:gd name="connsiteX1" fmla="*/ 13568 w 12858"/>
                <a:gd name="connsiteY1" fmla="*/ 3215 h 197167"/>
                <a:gd name="connsiteX2" fmla="*/ 12282 w 12858"/>
                <a:gd name="connsiteY2" fmla="*/ 7929 h 197167"/>
                <a:gd name="connsiteX3" fmla="*/ 13568 w 12858"/>
                <a:gd name="connsiteY3" fmla="*/ 193953 h 197167"/>
              </a:gdLst>
              <a:ahLst/>
              <a:cxnLst>
                <a:cxn ang="0">
                  <a:pos x="connsiteX0" y="connsiteY0"/>
                </a:cxn>
                <a:cxn ang="0">
                  <a:pos x="connsiteX1" y="connsiteY1"/>
                </a:cxn>
                <a:cxn ang="0">
                  <a:pos x="connsiteX2" y="connsiteY2"/>
                </a:cxn>
                <a:cxn ang="0">
                  <a:pos x="connsiteX3" y="connsiteY3"/>
                </a:cxn>
              </a:cxnLst>
              <a:rect l="l" t="t" r="r" b="b"/>
              <a:pathLst>
                <a:path w="12858" h="197167">
                  <a:moveTo>
                    <a:pt x="13568" y="193953"/>
                  </a:moveTo>
                  <a:lnTo>
                    <a:pt x="13568" y="3215"/>
                  </a:lnTo>
                  <a:cubicBezTo>
                    <a:pt x="13139" y="4929"/>
                    <a:pt x="12711" y="6215"/>
                    <a:pt x="12282" y="7929"/>
                  </a:cubicBezTo>
                  <a:cubicBezTo>
                    <a:pt x="-1434" y="69223"/>
                    <a:pt x="1567" y="132659"/>
                    <a:pt x="13568" y="193953"/>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4D32B557-AEB4-44B4-A34C-F79B53BEACB0}"/>
                </a:ext>
              </a:extLst>
            </p:cNvPr>
            <p:cNvSpPr/>
            <p:nvPr/>
          </p:nvSpPr>
          <p:spPr>
            <a:xfrm>
              <a:off x="5618726" y="227386"/>
              <a:ext cx="690086" cy="295751"/>
            </a:xfrm>
            <a:custGeom>
              <a:avLst/>
              <a:gdLst>
                <a:gd name="connsiteX0" fmla="*/ 432268 w 690086"/>
                <a:gd name="connsiteY0" fmla="*/ 51221 h 295751"/>
                <a:gd name="connsiteX1" fmla="*/ 432268 w 690086"/>
                <a:gd name="connsiteY1" fmla="*/ 51221 h 295751"/>
                <a:gd name="connsiteX2" fmla="*/ 436126 w 690086"/>
                <a:gd name="connsiteY2" fmla="*/ 51221 h 295751"/>
                <a:gd name="connsiteX3" fmla="*/ 448556 w 690086"/>
                <a:gd name="connsiteY3" fmla="*/ 67937 h 295751"/>
                <a:gd name="connsiteX4" fmla="*/ 510707 w 690086"/>
                <a:gd name="connsiteY4" fmla="*/ 130088 h 295751"/>
                <a:gd name="connsiteX5" fmla="*/ 511135 w 690086"/>
                <a:gd name="connsiteY5" fmla="*/ 134374 h 295751"/>
                <a:gd name="connsiteX6" fmla="*/ 510707 w 690086"/>
                <a:gd name="connsiteY6" fmla="*/ 198239 h 295751"/>
                <a:gd name="connsiteX7" fmla="*/ 605433 w 690086"/>
                <a:gd name="connsiteY7" fmla="*/ 292965 h 295751"/>
                <a:gd name="connsiteX8" fmla="*/ 688158 w 690086"/>
                <a:gd name="connsiteY8" fmla="*/ 292537 h 295751"/>
                <a:gd name="connsiteX9" fmla="*/ 687729 w 690086"/>
                <a:gd name="connsiteY9" fmla="*/ 281392 h 295751"/>
                <a:gd name="connsiteX10" fmla="*/ 683443 w 690086"/>
                <a:gd name="connsiteY10" fmla="*/ 262104 h 295751"/>
                <a:gd name="connsiteX11" fmla="*/ 610576 w 690086"/>
                <a:gd name="connsiteY11" fmla="*/ 262104 h 295751"/>
                <a:gd name="connsiteX12" fmla="*/ 546711 w 690086"/>
                <a:gd name="connsiteY12" fmla="*/ 198239 h 295751"/>
                <a:gd name="connsiteX13" fmla="*/ 546711 w 690086"/>
                <a:gd name="connsiteY13" fmla="*/ 102656 h 295751"/>
                <a:gd name="connsiteX14" fmla="*/ 452414 w 690086"/>
                <a:gd name="connsiteY14" fmla="*/ 8358 h 295751"/>
                <a:gd name="connsiteX15" fmla="*/ 21217 w 690086"/>
                <a:gd name="connsiteY15" fmla="*/ 8787 h 295751"/>
                <a:gd name="connsiteX16" fmla="*/ 14359 w 690086"/>
                <a:gd name="connsiteY16" fmla="*/ 8787 h 295751"/>
                <a:gd name="connsiteX17" fmla="*/ 8787 w 690086"/>
                <a:gd name="connsiteY17" fmla="*/ 3215 h 295751"/>
                <a:gd name="connsiteX18" fmla="*/ 4929 w 690086"/>
                <a:gd name="connsiteY18" fmla="*/ 26789 h 295751"/>
                <a:gd name="connsiteX19" fmla="*/ 3215 w 690086"/>
                <a:gd name="connsiteY19" fmla="*/ 46934 h 295751"/>
                <a:gd name="connsiteX20" fmla="*/ 4501 w 690086"/>
                <a:gd name="connsiteY20" fmla="*/ 48220 h 295751"/>
                <a:gd name="connsiteX21" fmla="*/ 432268 w 690086"/>
                <a:gd name="connsiteY21" fmla="*/ 51221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0086" h="295751">
                  <a:moveTo>
                    <a:pt x="432268" y="51221"/>
                  </a:moveTo>
                  <a:lnTo>
                    <a:pt x="432268" y="51221"/>
                  </a:lnTo>
                  <a:cubicBezTo>
                    <a:pt x="433554" y="51221"/>
                    <a:pt x="434840" y="51221"/>
                    <a:pt x="436126" y="51221"/>
                  </a:cubicBezTo>
                  <a:cubicBezTo>
                    <a:pt x="444270" y="52507"/>
                    <a:pt x="449842" y="59793"/>
                    <a:pt x="448556" y="67937"/>
                  </a:cubicBezTo>
                  <a:lnTo>
                    <a:pt x="510707" y="130088"/>
                  </a:lnTo>
                  <a:lnTo>
                    <a:pt x="511135" y="134374"/>
                  </a:lnTo>
                  <a:lnTo>
                    <a:pt x="510707" y="198239"/>
                  </a:lnTo>
                  <a:lnTo>
                    <a:pt x="605433" y="292965"/>
                  </a:lnTo>
                  <a:lnTo>
                    <a:pt x="688158" y="292537"/>
                  </a:lnTo>
                  <a:cubicBezTo>
                    <a:pt x="688158" y="288679"/>
                    <a:pt x="688158" y="284821"/>
                    <a:pt x="687729" y="281392"/>
                  </a:cubicBezTo>
                  <a:cubicBezTo>
                    <a:pt x="684300" y="275392"/>
                    <a:pt x="683014" y="268534"/>
                    <a:pt x="683443" y="262104"/>
                  </a:cubicBezTo>
                  <a:lnTo>
                    <a:pt x="610576" y="262104"/>
                  </a:lnTo>
                  <a:lnTo>
                    <a:pt x="546711" y="198239"/>
                  </a:lnTo>
                  <a:lnTo>
                    <a:pt x="546711" y="102656"/>
                  </a:lnTo>
                  <a:lnTo>
                    <a:pt x="452414" y="8358"/>
                  </a:lnTo>
                  <a:lnTo>
                    <a:pt x="21217" y="8787"/>
                  </a:lnTo>
                  <a:lnTo>
                    <a:pt x="14359" y="8787"/>
                  </a:lnTo>
                  <a:lnTo>
                    <a:pt x="8787" y="3215"/>
                  </a:lnTo>
                  <a:cubicBezTo>
                    <a:pt x="7072" y="10930"/>
                    <a:pt x="5786" y="18645"/>
                    <a:pt x="4929" y="26789"/>
                  </a:cubicBezTo>
                  <a:cubicBezTo>
                    <a:pt x="4072" y="33647"/>
                    <a:pt x="3643" y="40076"/>
                    <a:pt x="3215" y="46934"/>
                  </a:cubicBezTo>
                  <a:lnTo>
                    <a:pt x="4501" y="48220"/>
                  </a:lnTo>
                  <a:lnTo>
                    <a:pt x="432268" y="51221"/>
                  </a:ln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18391559-A733-4FEC-9A73-B1280A648D78}"/>
                </a:ext>
              </a:extLst>
            </p:cNvPr>
            <p:cNvSpPr/>
            <p:nvPr/>
          </p:nvSpPr>
          <p:spPr>
            <a:xfrm>
              <a:off x="6528697" y="470608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BA81C6A0-349E-4E20-8FB8-E3407A2E59AF}"/>
                </a:ext>
              </a:extLst>
            </p:cNvPr>
            <p:cNvSpPr/>
            <p:nvPr/>
          </p:nvSpPr>
          <p:spPr>
            <a:xfrm>
              <a:off x="6528697" y="4684228"/>
              <a:ext cx="445770" cy="214313"/>
            </a:xfrm>
            <a:custGeom>
              <a:avLst/>
              <a:gdLst>
                <a:gd name="connsiteX0" fmla="*/ 3215 w 445770"/>
                <a:gd name="connsiteY0" fmla="*/ 25074 h 214312"/>
                <a:gd name="connsiteX1" fmla="*/ 269820 w 445770"/>
                <a:gd name="connsiteY1" fmla="*/ 212812 h 214312"/>
                <a:gd name="connsiteX2" fmla="*/ 444699 w 445770"/>
                <a:gd name="connsiteY2" fmla="*/ 182380 h 214312"/>
                <a:gd name="connsiteX3" fmla="*/ 436983 w 445770"/>
                <a:gd name="connsiteY3" fmla="*/ 163521 h 214312"/>
                <a:gd name="connsiteX4" fmla="*/ 433126 w 445770"/>
                <a:gd name="connsiteY4" fmla="*/ 153233 h 214312"/>
                <a:gd name="connsiteX5" fmla="*/ 271963 w 445770"/>
                <a:gd name="connsiteY5" fmla="*/ 181094 h 214312"/>
                <a:gd name="connsiteX6" fmla="*/ 268105 w 445770"/>
                <a:gd name="connsiteY6" fmla="*/ 181952 h 214312"/>
                <a:gd name="connsiteX7" fmla="*/ 14787 w 445770"/>
                <a:gd name="connsiteY7" fmla="*/ 3215 h 214312"/>
                <a:gd name="connsiteX8" fmla="*/ 3215 w 445770"/>
                <a:gd name="connsiteY8" fmla="*/ 25074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770" h="214312">
                  <a:moveTo>
                    <a:pt x="3215" y="25074"/>
                  </a:moveTo>
                  <a:lnTo>
                    <a:pt x="269820" y="212812"/>
                  </a:lnTo>
                  <a:lnTo>
                    <a:pt x="444699" y="182380"/>
                  </a:lnTo>
                  <a:cubicBezTo>
                    <a:pt x="442127" y="175951"/>
                    <a:pt x="439555" y="169950"/>
                    <a:pt x="436983" y="163521"/>
                  </a:cubicBezTo>
                  <a:cubicBezTo>
                    <a:pt x="435697" y="160091"/>
                    <a:pt x="434411" y="156663"/>
                    <a:pt x="433126" y="153233"/>
                  </a:cubicBezTo>
                  <a:lnTo>
                    <a:pt x="271963" y="181094"/>
                  </a:lnTo>
                  <a:lnTo>
                    <a:pt x="268105" y="181952"/>
                  </a:lnTo>
                  <a:lnTo>
                    <a:pt x="14787" y="3215"/>
                  </a:lnTo>
                  <a:cubicBezTo>
                    <a:pt x="10930" y="10502"/>
                    <a:pt x="6644" y="17788"/>
                    <a:pt x="3215" y="25074"/>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3065A0A9-0AEA-4315-82CE-04AC24ED16E8}"/>
                </a:ext>
              </a:extLst>
            </p:cNvPr>
            <p:cNvSpPr/>
            <p:nvPr/>
          </p:nvSpPr>
          <p:spPr>
            <a:xfrm>
              <a:off x="4407432" y="3495223"/>
              <a:ext cx="192881" cy="214313"/>
            </a:xfrm>
            <a:custGeom>
              <a:avLst/>
              <a:gdLst>
                <a:gd name="connsiteX0" fmla="*/ 143375 w 192881"/>
                <a:gd name="connsiteY0" fmla="*/ 164806 h 214312"/>
                <a:gd name="connsiteX1" fmla="*/ 143375 w 192881"/>
                <a:gd name="connsiteY1" fmla="*/ 164806 h 214312"/>
                <a:gd name="connsiteX2" fmla="*/ 143375 w 192881"/>
                <a:gd name="connsiteY2" fmla="*/ 25932 h 214312"/>
                <a:gd name="connsiteX3" fmla="*/ 120658 w 192881"/>
                <a:gd name="connsiteY3" fmla="*/ 3215 h 214312"/>
                <a:gd name="connsiteX4" fmla="*/ 3215 w 192881"/>
                <a:gd name="connsiteY4" fmla="*/ 3215 h 214312"/>
                <a:gd name="connsiteX5" fmla="*/ 31075 w 192881"/>
                <a:gd name="connsiteY5" fmla="*/ 103942 h 214312"/>
                <a:gd name="connsiteX6" fmla="*/ 35790 w 192881"/>
                <a:gd name="connsiteY6" fmla="*/ 99227 h 214312"/>
                <a:gd name="connsiteX7" fmla="*/ 28932 w 192881"/>
                <a:gd name="connsiteY7" fmla="*/ 76081 h 214312"/>
                <a:gd name="connsiteX8" fmla="*/ 71795 w 192881"/>
                <a:gd name="connsiteY8" fmla="*/ 33647 h 214312"/>
                <a:gd name="connsiteX9" fmla="*/ 115086 w 192881"/>
                <a:gd name="connsiteY9" fmla="*/ 76081 h 214312"/>
                <a:gd name="connsiteX10" fmla="*/ 71795 w 192881"/>
                <a:gd name="connsiteY10" fmla="*/ 119372 h 214312"/>
                <a:gd name="connsiteX11" fmla="*/ 59365 w 192881"/>
                <a:gd name="connsiteY11" fmla="*/ 117229 h 214312"/>
                <a:gd name="connsiteX12" fmla="*/ 40505 w 192881"/>
                <a:gd name="connsiteY12" fmla="*/ 136088 h 214312"/>
                <a:gd name="connsiteX13" fmla="*/ 68794 w 192881"/>
                <a:gd name="connsiteY13" fmla="*/ 169093 h 214312"/>
                <a:gd name="connsiteX14" fmla="*/ 190524 w 192881"/>
                <a:gd name="connsiteY14" fmla="*/ 211955 h 214312"/>
                <a:gd name="connsiteX15" fmla="*/ 147233 w 192881"/>
                <a:gd name="connsiteY15" fmla="*/ 168664 h 214312"/>
                <a:gd name="connsiteX16" fmla="*/ 143375 w 192881"/>
                <a:gd name="connsiteY16" fmla="*/ 164806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881" h="214312">
                  <a:moveTo>
                    <a:pt x="143375" y="164806"/>
                  </a:moveTo>
                  <a:lnTo>
                    <a:pt x="143375" y="164806"/>
                  </a:lnTo>
                  <a:lnTo>
                    <a:pt x="143375" y="25932"/>
                  </a:lnTo>
                  <a:lnTo>
                    <a:pt x="120658" y="3215"/>
                  </a:lnTo>
                  <a:lnTo>
                    <a:pt x="3215" y="3215"/>
                  </a:lnTo>
                  <a:cubicBezTo>
                    <a:pt x="11787" y="37076"/>
                    <a:pt x="21217" y="70509"/>
                    <a:pt x="31075" y="103942"/>
                  </a:cubicBezTo>
                  <a:lnTo>
                    <a:pt x="35790" y="99227"/>
                  </a:lnTo>
                  <a:cubicBezTo>
                    <a:pt x="31504" y="92797"/>
                    <a:pt x="28932" y="84653"/>
                    <a:pt x="28932" y="76081"/>
                  </a:cubicBezTo>
                  <a:cubicBezTo>
                    <a:pt x="28932" y="52507"/>
                    <a:pt x="47792" y="33647"/>
                    <a:pt x="71795" y="33647"/>
                  </a:cubicBezTo>
                  <a:cubicBezTo>
                    <a:pt x="95798" y="33647"/>
                    <a:pt x="115086" y="52507"/>
                    <a:pt x="115086" y="76081"/>
                  </a:cubicBezTo>
                  <a:cubicBezTo>
                    <a:pt x="115086" y="99655"/>
                    <a:pt x="95369" y="119372"/>
                    <a:pt x="71795" y="119372"/>
                  </a:cubicBezTo>
                  <a:cubicBezTo>
                    <a:pt x="67508" y="119372"/>
                    <a:pt x="63222" y="118515"/>
                    <a:pt x="59365" y="117229"/>
                  </a:cubicBezTo>
                  <a:lnTo>
                    <a:pt x="40505" y="136088"/>
                  </a:lnTo>
                  <a:cubicBezTo>
                    <a:pt x="45649" y="150233"/>
                    <a:pt x="55507" y="161806"/>
                    <a:pt x="68794" y="169093"/>
                  </a:cubicBezTo>
                  <a:cubicBezTo>
                    <a:pt x="106942" y="189238"/>
                    <a:pt x="148519" y="202097"/>
                    <a:pt x="190524" y="211955"/>
                  </a:cubicBezTo>
                  <a:lnTo>
                    <a:pt x="147233" y="168664"/>
                  </a:lnTo>
                  <a:lnTo>
                    <a:pt x="143375" y="164806"/>
                  </a:ln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B8D19E8F-2136-405A-A03C-759188F84274}"/>
                </a:ext>
              </a:extLst>
            </p:cNvPr>
            <p:cNvSpPr/>
            <p:nvPr/>
          </p:nvSpPr>
          <p:spPr>
            <a:xfrm>
              <a:off x="5620869" y="353401"/>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720DCE24-4B8C-4886-BB19-C442258ADF46}"/>
                </a:ext>
              </a:extLst>
            </p:cNvPr>
            <p:cNvSpPr/>
            <p:nvPr/>
          </p:nvSpPr>
          <p:spPr>
            <a:xfrm>
              <a:off x="5617011" y="301966"/>
              <a:ext cx="690086" cy="304324"/>
            </a:xfrm>
            <a:custGeom>
              <a:avLst/>
              <a:gdLst>
                <a:gd name="connsiteX0" fmla="*/ 7072 w 690086"/>
                <a:gd name="connsiteY0" fmla="*/ 54650 h 304323"/>
                <a:gd name="connsiteX1" fmla="*/ 366689 w 690086"/>
                <a:gd name="connsiteY1" fmla="*/ 54650 h 304323"/>
                <a:gd name="connsiteX2" fmla="*/ 376119 w 690086"/>
                <a:gd name="connsiteY2" fmla="*/ 40076 h 304323"/>
                <a:gd name="connsiteX3" fmla="*/ 442984 w 690086"/>
                <a:gd name="connsiteY3" fmla="*/ 38791 h 304323"/>
                <a:gd name="connsiteX4" fmla="*/ 441698 w 690086"/>
                <a:gd name="connsiteY4" fmla="*/ 105656 h 304323"/>
                <a:gd name="connsiteX5" fmla="*/ 374833 w 690086"/>
                <a:gd name="connsiteY5" fmla="*/ 106942 h 304323"/>
                <a:gd name="connsiteX6" fmla="*/ 362831 w 690086"/>
                <a:gd name="connsiteY6" fmla="*/ 83796 h 304323"/>
                <a:gd name="connsiteX7" fmla="*/ 7930 w 690086"/>
                <a:gd name="connsiteY7" fmla="*/ 83796 h 304323"/>
                <a:gd name="connsiteX8" fmla="*/ 10930 w 690086"/>
                <a:gd name="connsiteY8" fmla="*/ 109942 h 304323"/>
                <a:gd name="connsiteX9" fmla="*/ 263390 w 690086"/>
                <a:gd name="connsiteY9" fmla="*/ 109942 h 304323"/>
                <a:gd name="connsiteX10" fmla="*/ 269391 w 690086"/>
                <a:gd name="connsiteY10" fmla="*/ 109942 h 304323"/>
                <a:gd name="connsiteX11" fmla="*/ 319969 w 690086"/>
                <a:gd name="connsiteY11" fmla="*/ 160520 h 304323"/>
                <a:gd name="connsiteX12" fmla="*/ 457557 w 690086"/>
                <a:gd name="connsiteY12" fmla="*/ 160520 h 304323"/>
                <a:gd name="connsiteX13" fmla="*/ 463987 w 690086"/>
                <a:gd name="connsiteY13" fmla="*/ 160520 h 304323"/>
                <a:gd name="connsiteX14" fmla="*/ 605433 w 690086"/>
                <a:gd name="connsiteY14" fmla="*/ 301966 h 304323"/>
                <a:gd name="connsiteX15" fmla="*/ 612291 w 690086"/>
                <a:gd name="connsiteY15" fmla="*/ 294251 h 304323"/>
                <a:gd name="connsiteX16" fmla="*/ 676585 w 690086"/>
                <a:gd name="connsiteY16" fmla="*/ 290822 h 304323"/>
                <a:gd name="connsiteX17" fmla="*/ 684729 w 690086"/>
                <a:gd name="connsiteY17" fmla="*/ 267248 h 304323"/>
                <a:gd name="connsiteX18" fmla="*/ 689015 w 690086"/>
                <a:gd name="connsiteY18" fmla="*/ 240244 h 304323"/>
                <a:gd name="connsiteX19" fmla="*/ 686872 w 690086"/>
                <a:gd name="connsiteY19" fmla="*/ 238101 h 304323"/>
                <a:gd name="connsiteX20" fmla="*/ 599004 w 690086"/>
                <a:gd name="connsiteY20" fmla="*/ 238101 h 304323"/>
                <a:gd name="connsiteX21" fmla="*/ 493133 w 690086"/>
                <a:gd name="connsiteY21" fmla="*/ 132231 h 304323"/>
                <a:gd name="connsiteX22" fmla="*/ 493133 w 690086"/>
                <a:gd name="connsiteY22" fmla="*/ 128373 h 304323"/>
                <a:gd name="connsiteX23" fmla="*/ 492705 w 690086"/>
                <a:gd name="connsiteY23" fmla="*/ 64079 h 304323"/>
                <a:gd name="connsiteX24" fmla="*/ 435269 w 690086"/>
                <a:gd name="connsiteY24" fmla="*/ 6644 h 304323"/>
                <a:gd name="connsiteX25" fmla="*/ 433983 w 690086"/>
                <a:gd name="connsiteY25" fmla="*/ 6215 h 304323"/>
                <a:gd name="connsiteX26" fmla="*/ 3215 w 690086"/>
                <a:gd name="connsiteY26" fmla="*/ 3215 h 304323"/>
                <a:gd name="connsiteX27" fmla="*/ 5358 w 690086"/>
                <a:gd name="connsiteY27" fmla="*/ 52935 h 304323"/>
                <a:gd name="connsiteX28" fmla="*/ 7072 w 690086"/>
                <a:gd name="connsiteY28" fmla="*/ 54650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90086" h="304323">
                  <a:moveTo>
                    <a:pt x="7072" y="54650"/>
                  </a:moveTo>
                  <a:lnTo>
                    <a:pt x="366689" y="54650"/>
                  </a:lnTo>
                  <a:cubicBezTo>
                    <a:pt x="369260" y="49506"/>
                    <a:pt x="371832" y="44363"/>
                    <a:pt x="376119" y="40076"/>
                  </a:cubicBezTo>
                  <a:cubicBezTo>
                    <a:pt x="394978" y="21217"/>
                    <a:pt x="424982" y="20788"/>
                    <a:pt x="442984" y="38791"/>
                  </a:cubicBezTo>
                  <a:cubicBezTo>
                    <a:pt x="460986" y="56793"/>
                    <a:pt x="460558" y="86797"/>
                    <a:pt x="441698" y="105656"/>
                  </a:cubicBezTo>
                  <a:cubicBezTo>
                    <a:pt x="422839" y="124516"/>
                    <a:pt x="393264" y="124944"/>
                    <a:pt x="374833" y="106942"/>
                  </a:cubicBezTo>
                  <a:cubicBezTo>
                    <a:pt x="368403" y="100513"/>
                    <a:pt x="364546" y="92369"/>
                    <a:pt x="362831" y="83796"/>
                  </a:cubicBezTo>
                  <a:lnTo>
                    <a:pt x="7930" y="83796"/>
                  </a:lnTo>
                  <a:cubicBezTo>
                    <a:pt x="8787" y="92369"/>
                    <a:pt x="9644" y="101370"/>
                    <a:pt x="10930" y="109942"/>
                  </a:cubicBezTo>
                  <a:lnTo>
                    <a:pt x="263390" y="109942"/>
                  </a:lnTo>
                  <a:lnTo>
                    <a:pt x="269391" y="109942"/>
                  </a:lnTo>
                  <a:lnTo>
                    <a:pt x="319969" y="160520"/>
                  </a:lnTo>
                  <a:lnTo>
                    <a:pt x="457557" y="160520"/>
                  </a:lnTo>
                  <a:lnTo>
                    <a:pt x="463987" y="160520"/>
                  </a:lnTo>
                  <a:lnTo>
                    <a:pt x="605433" y="301966"/>
                  </a:lnTo>
                  <a:cubicBezTo>
                    <a:pt x="607147" y="299395"/>
                    <a:pt x="609719" y="296823"/>
                    <a:pt x="612291" y="294251"/>
                  </a:cubicBezTo>
                  <a:cubicBezTo>
                    <a:pt x="630293" y="276249"/>
                    <a:pt x="658154" y="274963"/>
                    <a:pt x="676585" y="290822"/>
                  </a:cubicBezTo>
                  <a:cubicBezTo>
                    <a:pt x="680014" y="283107"/>
                    <a:pt x="683014" y="275392"/>
                    <a:pt x="684729" y="267248"/>
                  </a:cubicBezTo>
                  <a:cubicBezTo>
                    <a:pt x="686443" y="258247"/>
                    <a:pt x="688158" y="249245"/>
                    <a:pt x="689015" y="240244"/>
                  </a:cubicBezTo>
                  <a:lnTo>
                    <a:pt x="686872" y="238101"/>
                  </a:lnTo>
                  <a:lnTo>
                    <a:pt x="599004" y="238101"/>
                  </a:lnTo>
                  <a:lnTo>
                    <a:pt x="493133" y="132231"/>
                  </a:lnTo>
                  <a:lnTo>
                    <a:pt x="493133" y="128373"/>
                  </a:lnTo>
                  <a:lnTo>
                    <a:pt x="492705" y="64079"/>
                  </a:lnTo>
                  <a:lnTo>
                    <a:pt x="435269" y="6644"/>
                  </a:lnTo>
                  <a:cubicBezTo>
                    <a:pt x="434840" y="6644"/>
                    <a:pt x="434412" y="6644"/>
                    <a:pt x="433983" y="6215"/>
                  </a:cubicBezTo>
                  <a:lnTo>
                    <a:pt x="3215" y="3215"/>
                  </a:lnTo>
                  <a:cubicBezTo>
                    <a:pt x="3215" y="19931"/>
                    <a:pt x="4072" y="36219"/>
                    <a:pt x="5358" y="52935"/>
                  </a:cubicBezTo>
                  <a:lnTo>
                    <a:pt x="7072" y="54650"/>
                  </a:ln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E6817097-3E90-445E-9E5D-1676CA13CCA5}"/>
                </a:ext>
              </a:extLst>
            </p:cNvPr>
            <p:cNvSpPr/>
            <p:nvPr/>
          </p:nvSpPr>
          <p:spPr>
            <a:xfrm>
              <a:off x="6661571" y="4457915"/>
              <a:ext cx="210026" cy="137160"/>
            </a:xfrm>
            <a:custGeom>
              <a:avLst/>
              <a:gdLst>
                <a:gd name="connsiteX0" fmla="*/ 3215 w 210026"/>
                <a:gd name="connsiteY0" fmla="*/ 32361 h 137160"/>
                <a:gd name="connsiteX1" fmla="*/ 152805 w 210026"/>
                <a:gd name="connsiteY1" fmla="*/ 137374 h 137160"/>
                <a:gd name="connsiteX2" fmla="*/ 208955 w 210026"/>
                <a:gd name="connsiteY2" fmla="*/ 127944 h 137160"/>
                <a:gd name="connsiteX3" fmla="*/ 192238 w 210026"/>
                <a:gd name="connsiteY3" fmla="*/ 90654 h 137160"/>
                <a:gd name="connsiteX4" fmla="*/ 162234 w 210026"/>
                <a:gd name="connsiteY4" fmla="*/ 95798 h 137160"/>
                <a:gd name="connsiteX5" fmla="*/ 156234 w 210026"/>
                <a:gd name="connsiteY5" fmla="*/ 96655 h 137160"/>
                <a:gd name="connsiteX6" fmla="*/ 23789 w 210026"/>
                <a:gd name="connsiteY6" fmla="*/ 3215 h 137160"/>
                <a:gd name="connsiteX7" fmla="*/ 11358 w 210026"/>
                <a:gd name="connsiteY7" fmla="*/ 20360 h 137160"/>
                <a:gd name="connsiteX8" fmla="*/ 11358 w 210026"/>
                <a:gd name="connsiteY8" fmla="*/ 20360 h 137160"/>
                <a:gd name="connsiteX9" fmla="*/ 3215 w 210026"/>
                <a:gd name="connsiteY9" fmla="*/ 32361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026" h="137160">
                  <a:moveTo>
                    <a:pt x="3215" y="32361"/>
                  </a:moveTo>
                  <a:lnTo>
                    <a:pt x="152805" y="137374"/>
                  </a:lnTo>
                  <a:lnTo>
                    <a:pt x="208955" y="127944"/>
                  </a:lnTo>
                  <a:cubicBezTo>
                    <a:pt x="202954" y="115514"/>
                    <a:pt x="197382" y="103084"/>
                    <a:pt x="192238" y="90654"/>
                  </a:cubicBezTo>
                  <a:lnTo>
                    <a:pt x="162234" y="95798"/>
                  </a:lnTo>
                  <a:lnTo>
                    <a:pt x="156234" y="96655"/>
                  </a:lnTo>
                  <a:lnTo>
                    <a:pt x="23789" y="3215"/>
                  </a:lnTo>
                  <a:cubicBezTo>
                    <a:pt x="19502" y="8786"/>
                    <a:pt x="15645" y="14787"/>
                    <a:pt x="11358" y="20360"/>
                  </a:cubicBezTo>
                  <a:lnTo>
                    <a:pt x="11358" y="20360"/>
                  </a:lnTo>
                  <a:cubicBezTo>
                    <a:pt x="8358" y="25074"/>
                    <a:pt x="5786" y="28503"/>
                    <a:pt x="3215" y="32361"/>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EEA40582-762E-4DD1-BA45-9F92414DA73F}"/>
                </a:ext>
              </a:extLst>
            </p:cNvPr>
            <p:cNvSpPr/>
            <p:nvPr/>
          </p:nvSpPr>
          <p:spPr>
            <a:xfrm>
              <a:off x="6699290" y="4403479"/>
              <a:ext cx="145733" cy="120015"/>
            </a:xfrm>
            <a:custGeom>
              <a:avLst/>
              <a:gdLst>
                <a:gd name="connsiteX0" fmla="*/ 3215 w 145732"/>
                <a:gd name="connsiteY0" fmla="*/ 34076 h 120015"/>
                <a:gd name="connsiteX1" fmla="*/ 125373 w 145732"/>
                <a:gd name="connsiteY1" fmla="*/ 120230 h 120015"/>
                <a:gd name="connsiteX2" fmla="*/ 145518 w 145732"/>
                <a:gd name="connsiteY2" fmla="*/ 116800 h 120015"/>
                <a:gd name="connsiteX3" fmla="*/ 138660 w 145732"/>
                <a:gd name="connsiteY3" fmla="*/ 82082 h 120015"/>
                <a:gd name="connsiteX4" fmla="*/ 26789 w 145732"/>
                <a:gd name="connsiteY4" fmla="*/ 3215 h 120015"/>
                <a:gd name="connsiteX5" fmla="*/ 3215 w 145732"/>
                <a:gd name="connsiteY5" fmla="*/ 34076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32" h="120015">
                  <a:moveTo>
                    <a:pt x="3215" y="34076"/>
                  </a:moveTo>
                  <a:lnTo>
                    <a:pt x="125373" y="120230"/>
                  </a:lnTo>
                  <a:lnTo>
                    <a:pt x="145518" y="116800"/>
                  </a:lnTo>
                  <a:cubicBezTo>
                    <a:pt x="142518" y="105228"/>
                    <a:pt x="139946" y="93654"/>
                    <a:pt x="138660" y="82082"/>
                  </a:cubicBezTo>
                  <a:lnTo>
                    <a:pt x="26789" y="3215"/>
                  </a:lnTo>
                  <a:cubicBezTo>
                    <a:pt x="18645" y="13502"/>
                    <a:pt x="10930" y="23789"/>
                    <a:pt x="3215" y="34076"/>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64A0AB94-CDA1-4F5A-AB0A-15082042AD21}"/>
                </a:ext>
              </a:extLst>
            </p:cNvPr>
            <p:cNvSpPr/>
            <p:nvPr/>
          </p:nvSpPr>
          <p:spPr>
            <a:xfrm>
              <a:off x="6831735" y="444462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DCA41DE6-BE7A-42D2-9F61-D2FEA550714A}"/>
                </a:ext>
              </a:extLst>
            </p:cNvPr>
            <p:cNvSpPr/>
            <p:nvPr/>
          </p:nvSpPr>
          <p:spPr>
            <a:xfrm>
              <a:off x="6740438" y="4353758"/>
              <a:ext cx="98584" cy="94298"/>
            </a:xfrm>
            <a:custGeom>
              <a:avLst/>
              <a:gdLst>
                <a:gd name="connsiteX0" fmla="*/ 94512 w 98583"/>
                <a:gd name="connsiteY0" fmla="*/ 94083 h 94297"/>
                <a:gd name="connsiteX1" fmla="*/ 95369 w 98583"/>
                <a:gd name="connsiteY1" fmla="*/ 57221 h 94297"/>
                <a:gd name="connsiteX2" fmla="*/ 95369 w 98583"/>
                <a:gd name="connsiteY2" fmla="*/ 52935 h 94297"/>
                <a:gd name="connsiteX3" fmla="*/ 25075 w 98583"/>
                <a:gd name="connsiteY3" fmla="*/ 3215 h 94297"/>
                <a:gd name="connsiteX4" fmla="*/ 3215 w 98583"/>
                <a:gd name="connsiteY4" fmla="*/ 30218 h 94297"/>
                <a:gd name="connsiteX5" fmla="*/ 94512 w 98583"/>
                <a:gd name="connsiteY5" fmla="*/ 94083 h 9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94297">
                  <a:moveTo>
                    <a:pt x="94512" y="94083"/>
                  </a:moveTo>
                  <a:cubicBezTo>
                    <a:pt x="94512" y="81653"/>
                    <a:pt x="94512" y="69223"/>
                    <a:pt x="95369" y="57221"/>
                  </a:cubicBezTo>
                  <a:cubicBezTo>
                    <a:pt x="95369" y="55936"/>
                    <a:pt x="95369" y="54221"/>
                    <a:pt x="95369" y="52935"/>
                  </a:cubicBezTo>
                  <a:lnTo>
                    <a:pt x="25075" y="3215"/>
                  </a:lnTo>
                  <a:cubicBezTo>
                    <a:pt x="17788" y="12216"/>
                    <a:pt x="10501" y="21217"/>
                    <a:pt x="3215" y="30218"/>
                  </a:cubicBezTo>
                  <a:lnTo>
                    <a:pt x="94512" y="94083"/>
                  </a:ln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735E1704-6160-49F5-B5D7-CF725879224B}"/>
                </a:ext>
              </a:extLst>
            </p:cNvPr>
            <p:cNvSpPr/>
            <p:nvPr/>
          </p:nvSpPr>
          <p:spPr>
            <a:xfrm>
              <a:off x="6571988" y="4607933"/>
              <a:ext cx="368618" cy="188595"/>
            </a:xfrm>
            <a:custGeom>
              <a:avLst/>
              <a:gdLst>
                <a:gd name="connsiteX0" fmla="*/ 3215 w 368617"/>
                <a:gd name="connsiteY0" fmla="*/ 22931 h 188595"/>
                <a:gd name="connsiteX1" fmla="*/ 3215 w 368617"/>
                <a:gd name="connsiteY1" fmla="*/ 22931 h 188595"/>
                <a:gd name="connsiteX2" fmla="*/ 236387 w 368617"/>
                <a:gd name="connsiteY2" fmla="*/ 187094 h 188595"/>
                <a:gd name="connsiteX3" fmla="*/ 368403 w 368617"/>
                <a:gd name="connsiteY3" fmla="*/ 164378 h 188595"/>
                <a:gd name="connsiteX4" fmla="*/ 360259 w 368617"/>
                <a:gd name="connsiteY4" fmla="*/ 135659 h 188595"/>
                <a:gd name="connsiteX5" fmla="*/ 240673 w 368617"/>
                <a:gd name="connsiteY5" fmla="*/ 156234 h 188595"/>
                <a:gd name="connsiteX6" fmla="*/ 234244 w 368617"/>
                <a:gd name="connsiteY6" fmla="*/ 157520 h 188595"/>
                <a:gd name="connsiteX7" fmla="*/ 15216 w 368617"/>
                <a:gd name="connsiteY7" fmla="*/ 3215 h 188595"/>
                <a:gd name="connsiteX8" fmla="*/ 3215 w 368617"/>
                <a:gd name="connsiteY8" fmla="*/ 22931 h 188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17" h="188595">
                  <a:moveTo>
                    <a:pt x="3215" y="22931"/>
                  </a:moveTo>
                  <a:lnTo>
                    <a:pt x="3215" y="22931"/>
                  </a:lnTo>
                  <a:lnTo>
                    <a:pt x="236387" y="187094"/>
                  </a:lnTo>
                  <a:lnTo>
                    <a:pt x="368403" y="164378"/>
                  </a:lnTo>
                  <a:cubicBezTo>
                    <a:pt x="365832" y="154948"/>
                    <a:pt x="362831" y="145089"/>
                    <a:pt x="360259" y="135659"/>
                  </a:cubicBezTo>
                  <a:lnTo>
                    <a:pt x="240673" y="156234"/>
                  </a:lnTo>
                  <a:lnTo>
                    <a:pt x="234244" y="157520"/>
                  </a:lnTo>
                  <a:lnTo>
                    <a:pt x="15216" y="3215"/>
                  </a:lnTo>
                  <a:cubicBezTo>
                    <a:pt x="10930" y="9644"/>
                    <a:pt x="7072" y="16502"/>
                    <a:pt x="3215" y="22931"/>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4171AA1A-BAF6-47B4-AF51-EC15AC21A8D7}"/>
                </a:ext>
              </a:extLst>
            </p:cNvPr>
            <p:cNvSpPr/>
            <p:nvPr/>
          </p:nvSpPr>
          <p:spPr>
            <a:xfrm>
              <a:off x="6629852" y="4510635"/>
              <a:ext cx="278606" cy="167164"/>
            </a:xfrm>
            <a:custGeom>
              <a:avLst/>
              <a:gdLst>
                <a:gd name="connsiteX0" fmla="*/ 3215 w 278606"/>
                <a:gd name="connsiteY0" fmla="*/ 26361 h 167163"/>
                <a:gd name="connsiteX1" fmla="*/ 199525 w 278606"/>
                <a:gd name="connsiteY1" fmla="*/ 164378 h 167163"/>
                <a:gd name="connsiteX2" fmla="*/ 275820 w 278606"/>
                <a:gd name="connsiteY2" fmla="*/ 151090 h 167163"/>
                <a:gd name="connsiteX3" fmla="*/ 272391 w 278606"/>
                <a:gd name="connsiteY3" fmla="*/ 142518 h 167163"/>
                <a:gd name="connsiteX4" fmla="*/ 254389 w 278606"/>
                <a:gd name="connsiteY4" fmla="*/ 103085 h 167163"/>
                <a:gd name="connsiteX5" fmla="*/ 183666 w 278606"/>
                <a:gd name="connsiteY5" fmla="*/ 114657 h 167163"/>
                <a:gd name="connsiteX6" fmla="*/ 177665 w 278606"/>
                <a:gd name="connsiteY6" fmla="*/ 115086 h 167163"/>
                <a:gd name="connsiteX7" fmla="*/ 18645 w 278606"/>
                <a:gd name="connsiteY7" fmla="*/ 3215 h 167163"/>
                <a:gd name="connsiteX8" fmla="*/ 3215 w 278606"/>
                <a:gd name="connsiteY8" fmla="*/ 26361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06" h="167163">
                  <a:moveTo>
                    <a:pt x="3215" y="26361"/>
                  </a:moveTo>
                  <a:lnTo>
                    <a:pt x="199525" y="164378"/>
                  </a:lnTo>
                  <a:lnTo>
                    <a:pt x="275820" y="151090"/>
                  </a:lnTo>
                  <a:cubicBezTo>
                    <a:pt x="274534" y="148090"/>
                    <a:pt x="273677" y="145089"/>
                    <a:pt x="272391" y="142518"/>
                  </a:cubicBezTo>
                  <a:cubicBezTo>
                    <a:pt x="266819" y="129231"/>
                    <a:pt x="260819" y="116372"/>
                    <a:pt x="254389" y="103085"/>
                  </a:cubicBezTo>
                  <a:lnTo>
                    <a:pt x="183666" y="114657"/>
                  </a:lnTo>
                  <a:lnTo>
                    <a:pt x="177665" y="115086"/>
                  </a:lnTo>
                  <a:lnTo>
                    <a:pt x="18645" y="3215"/>
                  </a:lnTo>
                  <a:cubicBezTo>
                    <a:pt x="13073" y="11359"/>
                    <a:pt x="7930" y="18645"/>
                    <a:pt x="3215" y="26361"/>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831A16C3-8B1F-4AE6-83E8-D376B1D0C059}"/>
                </a:ext>
              </a:extLst>
            </p:cNvPr>
            <p:cNvSpPr/>
            <p:nvPr/>
          </p:nvSpPr>
          <p:spPr>
            <a:xfrm>
              <a:off x="5355122" y="5926384"/>
              <a:ext cx="282893" cy="132874"/>
            </a:xfrm>
            <a:custGeom>
              <a:avLst/>
              <a:gdLst>
                <a:gd name="connsiteX0" fmla="*/ 253960 w 282892"/>
                <a:gd name="connsiteY0" fmla="*/ 3215 h 132873"/>
                <a:gd name="connsiteX1" fmla="*/ 253960 w 282892"/>
                <a:gd name="connsiteY1" fmla="*/ 3215 h 132873"/>
                <a:gd name="connsiteX2" fmla="*/ 179808 w 282892"/>
                <a:gd name="connsiteY2" fmla="*/ 46077 h 132873"/>
                <a:gd name="connsiteX3" fmla="*/ 176808 w 282892"/>
                <a:gd name="connsiteY3" fmla="*/ 47792 h 132873"/>
                <a:gd name="connsiteX4" fmla="*/ 3215 w 282892"/>
                <a:gd name="connsiteY4" fmla="*/ 47792 h 132873"/>
                <a:gd name="connsiteX5" fmla="*/ 19074 w 282892"/>
                <a:gd name="connsiteY5" fmla="*/ 124087 h 132873"/>
                <a:gd name="connsiteX6" fmla="*/ 21217 w 282892"/>
                <a:gd name="connsiteY6" fmla="*/ 133517 h 132873"/>
                <a:gd name="connsiteX7" fmla="*/ 37076 w 282892"/>
                <a:gd name="connsiteY7" fmla="*/ 106085 h 132873"/>
                <a:gd name="connsiteX8" fmla="*/ 41362 w 282892"/>
                <a:gd name="connsiteY8" fmla="*/ 98798 h 132873"/>
                <a:gd name="connsiteX9" fmla="*/ 185809 w 282892"/>
                <a:gd name="connsiteY9" fmla="*/ 98798 h 132873"/>
                <a:gd name="connsiteX10" fmla="*/ 240673 w 282892"/>
                <a:gd name="connsiteY10" fmla="*/ 44363 h 132873"/>
                <a:gd name="connsiteX11" fmla="*/ 244959 w 282892"/>
                <a:gd name="connsiteY11" fmla="*/ 40076 h 132873"/>
                <a:gd name="connsiteX12" fmla="*/ 274106 w 282892"/>
                <a:gd name="connsiteY12" fmla="*/ 40076 h 132873"/>
                <a:gd name="connsiteX13" fmla="*/ 279678 w 282892"/>
                <a:gd name="connsiteY13" fmla="*/ 3215 h 132873"/>
                <a:gd name="connsiteX14" fmla="*/ 253960 w 282892"/>
                <a:gd name="connsiteY14" fmla="*/ 3215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2892" h="132873">
                  <a:moveTo>
                    <a:pt x="253960" y="3215"/>
                  </a:moveTo>
                  <a:lnTo>
                    <a:pt x="253960" y="3215"/>
                  </a:lnTo>
                  <a:lnTo>
                    <a:pt x="179808" y="46077"/>
                  </a:lnTo>
                  <a:lnTo>
                    <a:pt x="176808" y="47792"/>
                  </a:lnTo>
                  <a:lnTo>
                    <a:pt x="3215" y="47792"/>
                  </a:lnTo>
                  <a:cubicBezTo>
                    <a:pt x="8358" y="73080"/>
                    <a:pt x="13930" y="98369"/>
                    <a:pt x="19074" y="124087"/>
                  </a:cubicBezTo>
                  <a:cubicBezTo>
                    <a:pt x="19502" y="127087"/>
                    <a:pt x="20360" y="130516"/>
                    <a:pt x="21217" y="133517"/>
                  </a:cubicBezTo>
                  <a:lnTo>
                    <a:pt x="37076" y="106085"/>
                  </a:lnTo>
                  <a:lnTo>
                    <a:pt x="41362" y="98798"/>
                  </a:lnTo>
                  <a:lnTo>
                    <a:pt x="185809" y="98798"/>
                  </a:lnTo>
                  <a:lnTo>
                    <a:pt x="240673" y="44363"/>
                  </a:lnTo>
                  <a:lnTo>
                    <a:pt x="244959" y="40076"/>
                  </a:lnTo>
                  <a:lnTo>
                    <a:pt x="274106" y="40076"/>
                  </a:lnTo>
                  <a:cubicBezTo>
                    <a:pt x="275820" y="27646"/>
                    <a:pt x="277963" y="15645"/>
                    <a:pt x="279678" y="3215"/>
                  </a:cubicBezTo>
                  <a:lnTo>
                    <a:pt x="253960" y="3215"/>
                  </a:ln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9247D7B7-B99C-4520-9370-2CB8C3A7778D}"/>
                </a:ext>
              </a:extLst>
            </p:cNvPr>
            <p:cNvSpPr/>
            <p:nvPr/>
          </p:nvSpPr>
          <p:spPr>
            <a:xfrm>
              <a:off x="6598991" y="4558641"/>
              <a:ext cx="325755" cy="175736"/>
            </a:xfrm>
            <a:custGeom>
              <a:avLst/>
              <a:gdLst>
                <a:gd name="connsiteX0" fmla="*/ 3215 w 325755"/>
                <a:gd name="connsiteY0" fmla="*/ 27218 h 175736"/>
                <a:gd name="connsiteX1" fmla="*/ 3215 w 325755"/>
                <a:gd name="connsiteY1" fmla="*/ 27218 h 175736"/>
                <a:gd name="connsiteX2" fmla="*/ 214098 w 325755"/>
                <a:gd name="connsiteY2" fmla="*/ 175522 h 175736"/>
                <a:gd name="connsiteX3" fmla="*/ 324683 w 325755"/>
                <a:gd name="connsiteY3" fmla="*/ 156234 h 175736"/>
                <a:gd name="connsiteX4" fmla="*/ 316540 w 325755"/>
                <a:gd name="connsiteY4" fmla="*/ 131373 h 175736"/>
                <a:gd name="connsiteX5" fmla="*/ 229100 w 325755"/>
                <a:gd name="connsiteY5" fmla="*/ 146375 h 175736"/>
                <a:gd name="connsiteX6" fmla="*/ 223100 w 325755"/>
                <a:gd name="connsiteY6" fmla="*/ 147661 h 175736"/>
                <a:gd name="connsiteX7" fmla="*/ 17788 w 325755"/>
                <a:gd name="connsiteY7" fmla="*/ 3215 h 175736"/>
                <a:gd name="connsiteX8" fmla="*/ 3215 w 325755"/>
                <a:gd name="connsiteY8" fmla="*/ 27218 h 17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755" h="175736">
                  <a:moveTo>
                    <a:pt x="3215" y="27218"/>
                  </a:moveTo>
                  <a:lnTo>
                    <a:pt x="3215" y="27218"/>
                  </a:lnTo>
                  <a:lnTo>
                    <a:pt x="214098" y="175522"/>
                  </a:lnTo>
                  <a:lnTo>
                    <a:pt x="324683" y="156234"/>
                  </a:lnTo>
                  <a:cubicBezTo>
                    <a:pt x="322112" y="147661"/>
                    <a:pt x="319540" y="139517"/>
                    <a:pt x="316540" y="131373"/>
                  </a:cubicBezTo>
                  <a:lnTo>
                    <a:pt x="229100" y="146375"/>
                  </a:lnTo>
                  <a:lnTo>
                    <a:pt x="223100" y="147661"/>
                  </a:lnTo>
                  <a:lnTo>
                    <a:pt x="17788" y="3215"/>
                  </a:lnTo>
                  <a:cubicBezTo>
                    <a:pt x="13073" y="11358"/>
                    <a:pt x="8358" y="19074"/>
                    <a:pt x="3215" y="2721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32231F3E-E0FA-4396-9FE7-103C0764BC0B}"/>
                </a:ext>
              </a:extLst>
            </p:cNvPr>
            <p:cNvSpPr/>
            <p:nvPr/>
          </p:nvSpPr>
          <p:spPr>
            <a:xfrm>
              <a:off x="6549700" y="4644795"/>
              <a:ext cx="407194" cy="201454"/>
            </a:xfrm>
            <a:custGeom>
              <a:avLst/>
              <a:gdLst>
                <a:gd name="connsiteX0" fmla="*/ 3215 w 407193"/>
                <a:gd name="connsiteY0" fmla="*/ 25503 h 201453"/>
                <a:gd name="connsiteX1" fmla="*/ 251817 w 407193"/>
                <a:gd name="connsiteY1" fmla="*/ 200811 h 201453"/>
                <a:gd name="connsiteX2" fmla="*/ 404836 w 407193"/>
                <a:gd name="connsiteY2" fmla="*/ 174236 h 201453"/>
                <a:gd name="connsiteX3" fmla="*/ 395835 w 407193"/>
                <a:gd name="connsiteY3" fmla="*/ 146376 h 201453"/>
                <a:gd name="connsiteX4" fmla="*/ 257818 w 407193"/>
                <a:gd name="connsiteY4" fmla="*/ 170378 h 201453"/>
                <a:gd name="connsiteX5" fmla="*/ 253960 w 407193"/>
                <a:gd name="connsiteY5" fmla="*/ 171235 h 201453"/>
                <a:gd name="connsiteX6" fmla="*/ 15645 w 407193"/>
                <a:gd name="connsiteY6" fmla="*/ 3215 h 201453"/>
                <a:gd name="connsiteX7" fmla="*/ 3215 w 407193"/>
                <a:gd name="connsiteY7" fmla="*/ 25503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193" h="201453">
                  <a:moveTo>
                    <a:pt x="3215" y="25503"/>
                  </a:moveTo>
                  <a:lnTo>
                    <a:pt x="251817" y="200811"/>
                  </a:lnTo>
                  <a:lnTo>
                    <a:pt x="404836" y="174236"/>
                  </a:lnTo>
                  <a:cubicBezTo>
                    <a:pt x="401836" y="164806"/>
                    <a:pt x="398836" y="155805"/>
                    <a:pt x="395835" y="146376"/>
                  </a:cubicBezTo>
                  <a:lnTo>
                    <a:pt x="257818" y="170378"/>
                  </a:lnTo>
                  <a:lnTo>
                    <a:pt x="253960" y="171235"/>
                  </a:lnTo>
                  <a:lnTo>
                    <a:pt x="15645" y="3215"/>
                  </a:lnTo>
                  <a:cubicBezTo>
                    <a:pt x="11787" y="10501"/>
                    <a:pt x="7501" y="18217"/>
                    <a:pt x="3215" y="25503"/>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12339080-32D6-434C-BB04-C72D1F8BACB7}"/>
                </a:ext>
              </a:extLst>
            </p:cNvPr>
            <p:cNvSpPr/>
            <p:nvPr/>
          </p:nvSpPr>
          <p:spPr>
            <a:xfrm>
              <a:off x="6549700" y="4667083"/>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1173F82-0DBA-4E00-BFCF-FA03AE94FB63}"/>
                </a:ext>
              </a:extLst>
            </p:cNvPr>
            <p:cNvSpPr/>
            <p:nvPr/>
          </p:nvSpPr>
          <p:spPr>
            <a:xfrm>
              <a:off x="5182814" y="2943154"/>
              <a:ext cx="21431" cy="34290"/>
            </a:xfrm>
            <a:custGeom>
              <a:avLst/>
              <a:gdLst>
                <a:gd name="connsiteX0" fmla="*/ 3215 w 21431"/>
                <a:gd name="connsiteY0" fmla="*/ 19074 h 34290"/>
                <a:gd name="connsiteX1" fmla="*/ 21646 w 21431"/>
                <a:gd name="connsiteY1" fmla="*/ 31504 h 34290"/>
                <a:gd name="connsiteX2" fmla="*/ 6215 w 21431"/>
                <a:gd name="connsiteY2" fmla="*/ 3215 h 34290"/>
                <a:gd name="connsiteX3" fmla="*/ 3215 w 21431"/>
                <a:gd name="connsiteY3" fmla="*/ 19074 h 34290"/>
              </a:gdLst>
              <a:ahLst/>
              <a:cxnLst>
                <a:cxn ang="0">
                  <a:pos x="connsiteX0" y="connsiteY0"/>
                </a:cxn>
                <a:cxn ang="0">
                  <a:pos x="connsiteX1" y="connsiteY1"/>
                </a:cxn>
                <a:cxn ang="0">
                  <a:pos x="connsiteX2" y="connsiteY2"/>
                </a:cxn>
                <a:cxn ang="0">
                  <a:pos x="connsiteX3" y="connsiteY3"/>
                </a:cxn>
              </a:cxnLst>
              <a:rect l="l" t="t" r="r" b="b"/>
              <a:pathLst>
                <a:path w="21431" h="34290">
                  <a:moveTo>
                    <a:pt x="3215" y="19074"/>
                  </a:moveTo>
                  <a:cubicBezTo>
                    <a:pt x="9215" y="23360"/>
                    <a:pt x="15645" y="27646"/>
                    <a:pt x="21646" y="31504"/>
                  </a:cubicBezTo>
                  <a:cubicBezTo>
                    <a:pt x="16502" y="22074"/>
                    <a:pt x="11359" y="12644"/>
                    <a:pt x="6215" y="3215"/>
                  </a:cubicBezTo>
                  <a:cubicBezTo>
                    <a:pt x="5358" y="8787"/>
                    <a:pt x="4072" y="13930"/>
                    <a:pt x="3215" y="19074"/>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2E2B55DC-C8CB-4D82-930A-A8F862313C36}"/>
                </a:ext>
              </a:extLst>
            </p:cNvPr>
            <p:cNvSpPr/>
            <p:nvPr/>
          </p:nvSpPr>
          <p:spPr>
            <a:xfrm>
              <a:off x="5145953" y="3167324"/>
              <a:ext cx="8573" cy="25718"/>
            </a:xfrm>
            <a:custGeom>
              <a:avLst/>
              <a:gdLst>
                <a:gd name="connsiteX0" fmla="*/ 3215 w 8572"/>
                <a:gd name="connsiteY0" fmla="*/ 26360 h 25717"/>
                <a:gd name="connsiteX1" fmla="*/ 3215 w 8572"/>
                <a:gd name="connsiteY1" fmla="*/ 26360 h 25717"/>
                <a:gd name="connsiteX2" fmla="*/ 6644 w 8572"/>
                <a:gd name="connsiteY2" fmla="*/ 25074 h 25717"/>
                <a:gd name="connsiteX3" fmla="*/ 6644 w 8572"/>
                <a:gd name="connsiteY3" fmla="*/ 3215 h 25717"/>
                <a:gd name="connsiteX4" fmla="*/ 3215 w 8572"/>
                <a:gd name="connsiteY4" fmla="*/ 26360 h 25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25717">
                  <a:moveTo>
                    <a:pt x="3215" y="26360"/>
                  </a:moveTo>
                  <a:lnTo>
                    <a:pt x="3215" y="26360"/>
                  </a:lnTo>
                  <a:cubicBezTo>
                    <a:pt x="4501" y="25932"/>
                    <a:pt x="5358" y="25503"/>
                    <a:pt x="6644" y="25074"/>
                  </a:cubicBezTo>
                  <a:lnTo>
                    <a:pt x="6644" y="3215"/>
                  </a:lnTo>
                  <a:cubicBezTo>
                    <a:pt x="5358" y="10930"/>
                    <a:pt x="4501" y="18645"/>
                    <a:pt x="3215" y="26360"/>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7BE2568D-7A1D-4FE2-BD80-4C09C13BCD1D}"/>
                </a:ext>
              </a:extLst>
            </p:cNvPr>
            <p:cNvSpPr/>
            <p:nvPr/>
          </p:nvSpPr>
          <p:spPr>
            <a:xfrm>
              <a:off x="5121092" y="2981730"/>
              <a:ext cx="124301" cy="402908"/>
            </a:xfrm>
            <a:custGeom>
              <a:avLst/>
              <a:gdLst>
                <a:gd name="connsiteX0" fmla="*/ 3215 w 124301"/>
                <a:gd name="connsiteY0" fmla="*/ 402264 h 402907"/>
                <a:gd name="connsiteX1" fmla="*/ 3215 w 124301"/>
                <a:gd name="connsiteY1" fmla="*/ 402264 h 402907"/>
                <a:gd name="connsiteX2" fmla="*/ 42220 w 124301"/>
                <a:gd name="connsiteY2" fmla="*/ 377404 h 402907"/>
                <a:gd name="connsiteX3" fmla="*/ 56793 w 124301"/>
                <a:gd name="connsiteY3" fmla="*/ 379976 h 402907"/>
                <a:gd name="connsiteX4" fmla="*/ 122801 w 124301"/>
                <a:gd name="connsiteY4" fmla="*/ 313968 h 402907"/>
                <a:gd name="connsiteX5" fmla="*/ 122801 w 124301"/>
                <a:gd name="connsiteY5" fmla="*/ 62365 h 402907"/>
                <a:gd name="connsiteX6" fmla="*/ 107371 w 124301"/>
                <a:gd name="connsiteY6" fmla="*/ 35362 h 402907"/>
                <a:gd name="connsiteX7" fmla="*/ 61079 w 124301"/>
                <a:gd name="connsiteY7" fmla="*/ 3215 h 402907"/>
                <a:gd name="connsiteX8" fmla="*/ 51649 w 124301"/>
                <a:gd name="connsiteY8" fmla="*/ 59364 h 402907"/>
                <a:gd name="connsiteX9" fmla="*/ 51649 w 124301"/>
                <a:gd name="connsiteY9" fmla="*/ 209812 h 402907"/>
                <a:gd name="connsiteX10" fmla="*/ 86368 w 124301"/>
                <a:gd name="connsiteY10" fmla="*/ 252246 h 402907"/>
                <a:gd name="connsiteX11" fmla="*/ 43077 w 124301"/>
                <a:gd name="connsiteY11" fmla="*/ 295108 h 402907"/>
                <a:gd name="connsiteX12" fmla="*/ 17359 w 124301"/>
                <a:gd name="connsiteY12" fmla="*/ 286536 h 402907"/>
                <a:gd name="connsiteX13" fmla="*/ 3215 w 124301"/>
                <a:gd name="connsiteY13" fmla="*/ 402264 h 40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301" h="402907">
                  <a:moveTo>
                    <a:pt x="3215" y="402264"/>
                  </a:moveTo>
                  <a:lnTo>
                    <a:pt x="3215" y="402264"/>
                  </a:lnTo>
                  <a:cubicBezTo>
                    <a:pt x="10073" y="387691"/>
                    <a:pt x="25075" y="377404"/>
                    <a:pt x="42220" y="377404"/>
                  </a:cubicBezTo>
                  <a:cubicBezTo>
                    <a:pt x="47363" y="377404"/>
                    <a:pt x="52507" y="378262"/>
                    <a:pt x="56793" y="379976"/>
                  </a:cubicBezTo>
                  <a:lnTo>
                    <a:pt x="122801" y="313968"/>
                  </a:lnTo>
                  <a:lnTo>
                    <a:pt x="122801" y="62365"/>
                  </a:lnTo>
                  <a:cubicBezTo>
                    <a:pt x="117658" y="53364"/>
                    <a:pt x="112514" y="44363"/>
                    <a:pt x="107371" y="35362"/>
                  </a:cubicBezTo>
                  <a:cubicBezTo>
                    <a:pt x="91940" y="24217"/>
                    <a:pt x="76510" y="13502"/>
                    <a:pt x="61079" y="3215"/>
                  </a:cubicBezTo>
                  <a:cubicBezTo>
                    <a:pt x="57650" y="21646"/>
                    <a:pt x="54650" y="40505"/>
                    <a:pt x="51649" y="59364"/>
                  </a:cubicBezTo>
                  <a:lnTo>
                    <a:pt x="51649" y="209812"/>
                  </a:lnTo>
                  <a:cubicBezTo>
                    <a:pt x="71366" y="213669"/>
                    <a:pt x="86368" y="231243"/>
                    <a:pt x="86368" y="252246"/>
                  </a:cubicBezTo>
                  <a:cubicBezTo>
                    <a:pt x="86368" y="275820"/>
                    <a:pt x="67080" y="295108"/>
                    <a:pt x="43077" y="295108"/>
                  </a:cubicBezTo>
                  <a:cubicBezTo>
                    <a:pt x="33647" y="295108"/>
                    <a:pt x="24646" y="292108"/>
                    <a:pt x="17359" y="286536"/>
                  </a:cubicBezTo>
                  <a:cubicBezTo>
                    <a:pt x="12644" y="325112"/>
                    <a:pt x="7501" y="363688"/>
                    <a:pt x="3215" y="402264"/>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D038FFC3-AE8D-4C8C-8F88-E277B07FA21B}"/>
                </a:ext>
              </a:extLst>
            </p:cNvPr>
            <p:cNvSpPr/>
            <p:nvPr/>
          </p:nvSpPr>
          <p:spPr>
            <a:xfrm>
              <a:off x="5138143" y="6692336"/>
              <a:ext cx="180023" cy="162878"/>
            </a:xfrm>
            <a:custGeom>
              <a:avLst/>
              <a:gdLst>
                <a:gd name="connsiteX0" fmla="*/ 6309 w 180022"/>
                <a:gd name="connsiteY0" fmla="*/ 46506 h 162877"/>
                <a:gd name="connsiteX1" fmla="*/ 10595 w 180022"/>
                <a:gd name="connsiteY1" fmla="*/ 94084 h 162877"/>
                <a:gd name="connsiteX2" fmla="*/ 37170 w 180022"/>
                <a:gd name="connsiteY2" fmla="*/ 85082 h 162877"/>
                <a:gd name="connsiteX3" fmla="*/ 80033 w 180022"/>
                <a:gd name="connsiteY3" fmla="*/ 127944 h 162877"/>
                <a:gd name="connsiteX4" fmla="*/ 76604 w 180022"/>
                <a:gd name="connsiteY4" fmla="*/ 144232 h 162877"/>
                <a:gd name="connsiteX5" fmla="*/ 116037 w 180022"/>
                <a:gd name="connsiteY5" fmla="*/ 147233 h 162877"/>
                <a:gd name="connsiteX6" fmla="*/ 153756 w 180022"/>
                <a:gd name="connsiteY6" fmla="*/ 158806 h 162877"/>
                <a:gd name="connsiteX7" fmla="*/ 176902 w 180022"/>
                <a:gd name="connsiteY7" fmla="*/ 137375 h 162877"/>
                <a:gd name="connsiteX8" fmla="*/ 42742 w 180022"/>
                <a:gd name="connsiteY8" fmla="*/ 3215 h 162877"/>
                <a:gd name="connsiteX9" fmla="*/ 6309 w 180022"/>
                <a:gd name="connsiteY9" fmla="*/ 46506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2" h="162877">
                  <a:moveTo>
                    <a:pt x="6309" y="46506"/>
                  </a:moveTo>
                  <a:cubicBezTo>
                    <a:pt x="308" y="61508"/>
                    <a:pt x="3737" y="79082"/>
                    <a:pt x="10595" y="94084"/>
                  </a:cubicBezTo>
                  <a:cubicBezTo>
                    <a:pt x="17882" y="88511"/>
                    <a:pt x="27312" y="85082"/>
                    <a:pt x="37170" y="85082"/>
                  </a:cubicBezTo>
                  <a:cubicBezTo>
                    <a:pt x="60745" y="85082"/>
                    <a:pt x="80033" y="104370"/>
                    <a:pt x="80033" y="127944"/>
                  </a:cubicBezTo>
                  <a:cubicBezTo>
                    <a:pt x="80033" y="133945"/>
                    <a:pt x="78747" y="139089"/>
                    <a:pt x="76604" y="144232"/>
                  </a:cubicBezTo>
                  <a:cubicBezTo>
                    <a:pt x="89462" y="146804"/>
                    <a:pt x="103607" y="141232"/>
                    <a:pt x="116037" y="147233"/>
                  </a:cubicBezTo>
                  <a:cubicBezTo>
                    <a:pt x="128039" y="152376"/>
                    <a:pt x="139612" y="163092"/>
                    <a:pt x="153756" y="158806"/>
                  </a:cubicBezTo>
                  <a:cubicBezTo>
                    <a:pt x="163615" y="154520"/>
                    <a:pt x="170044" y="145519"/>
                    <a:pt x="176902" y="137375"/>
                  </a:cubicBezTo>
                  <a:lnTo>
                    <a:pt x="42742" y="3215"/>
                  </a:lnTo>
                  <a:cubicBezTo>
                    <a:pt x="29455" y="16931"/>
                    <a:pt x="16168" y="30218"/>
                    <a:pt x="6309" y="46506"/>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93306E64-AD2E-4DEE-A10C-24CBB67D9393}"/>
                </a:ext>
              </a:extLst>
            </p:cNvPr>
            <p:cNvSpPr/>
            <p:nvPr/>
          </p:nvSpPr>
          <p:spPr>
            <a:xfrm>
              <a:off x="5382125" y="5992821"/>
              <a:ext cx="248603" cy="214313"/>
            </a:xfrm>
            <a:custGeom>
              <a:avLst/>
              <a:gdLst>
                <a:gd name="connsiteX0" fmla="*/ 157520 w 248602"/>
                <a:gd name="connsiteY0" fmla="*/ 118943 h 214312"/>
                <a:gd name="connsiteX1" fmla="*/ 238101 w 248602"/>
                <a:gd name="connsiteY1" fmla="*/ 38362 h 214312"/>
                <a:gd name="connsiteX2" fmla="*/ 241102 w 248602"/>
                <a:gd name="connsiteY2" fmla="*/ 13502 h 214312"/>
                <a:gd name="connsiteX3" fmla="*/ 242387 w 248602"/>
                <a:gd name="connsiteY3" fmla="*/ 3215 h 214312"/>
                <a:gd name="connsiteX4" fmla="*/ 229957 w 248602"/>
                <a:gd name="connsiteY4" fmla="*/ 3215 h 214312"/>
                <a:gd name="connsiteX5" fmla="*/ 174665 w 248602"/>
                <a:gd name="connsiteY5" fmla="*/ 57650 h 214312"/>
                <a:gd name="connsiteX6" fmla="*/ 170379 w 248602"/>
                <a:gd name="connsiteY6" fmla="*/ 61936 h 214312"/>
                <a:gd name="connsiteX7" fmla="*/ 31075 w 248602"/>
                <a:gd name="connsiteY7" fmla="*/ 61936 h 214312"/>
                <a:gd name="connsiteX8" fmla="*/ 3215 w 248602"/>
                <a:gd name="connsiteY8" fmla="*/ 109942 h 214312"/>
                <a:gd name="connsiteX9" fmla="*/ 22074 w 248602"/>
                <a:gd name="connsiteY9" fmla="*/ 212383 h 214312"/>
                <a:gd name="connsiteX10" fmla="*/ 22931 w 248602"/>
                <a:gd name="connsiteY10" fmla="*/ 211526 h 214312"/>
                <a:gd name="connsiteX11" fmla="*/ 27218 w 248602"/>
                <a:gd name="connsiteY11" fmla="*/ 207240 h 214312"/>
                <a:gd name="connsiteX12" fmla="*/ 247102 w 248602"/>
                <a:gd name="connsiteY12" fmla="*/ 207240 h 214312"/>
                <a:gd name="connsiteX13" fmla="*/ 239816 w 248602"/>
                <a:gd name="connsiteY13" fmla="*/ 139946 h 214312"/>
                <a:gd name="connsiteX14" fmla="*/ 236815 w 248602"/>
                <a:gd name="connsiteY14" fmla="*/ 81224 h 214312"/>
                <a:gd name="connsiteX15" fmla="*/ 151090 w 248602"/>
                <a:gd name="connsiteY15" fmla="*/ 166949 h 214312"/>
                <a:gd name="connsiteX16" fmla="*/ 141661 w 248602"/>
                <a:gd name="connsiteY16" fmla="*/ 171235 h 214312"/>
                <a:gd name="connsiteX17" fmla="*/ 117658 w 248602"/>
                <a:gd name="connsiteY17" fmla="*/ 178951 h 214312"/>
                <a:gd name="connsiteX18" fmla="*/ 74795 w 248602"/>
                <a:gd name="connsiteY18" fmla="*/ 136088 h 214312"/>
                <a:gd name="connsiteX19" fmla="*/ 117658 w 248602"/>
                <a:gd name="connsiteY19" fmla="*/ 93226 h 214312"/>
                <a:gd name="connsiteX20" fmla="*/ 117658 w 248602"/>
                <a:gd name="connsiteY20" fmla="*/ 93226 h 214312"/>
                <a:gd name="connsiteX21" fmla="*/ 157520 w 248602"/>
                <a:gd name="connsiteY21" fmla="*/ 118943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602" h="214312">
                  <a:moveTo>
                    <a:pt x="157520" y="118943"/>
                  </a:moveTo>
                  <a:lnTo>
                    <a:pt x="238101" y="38362"/>
                  </a:lnTo>
                  <a:cubicBezTo>
                    <a:pt x="238959" y="30218"/>
                    <a:pt x="239816" y="21645"/>
                    <a:pt x="241102" y="13502"/>
                  </a:cubicBezTo>
                  <a:cubicBezTo>
                    <a:pt x="241530" y="10073"/>
                    <a:pt x="241959" y="6643"/>
                    <a:pt x="242387" y="3215"/>
                  </a:cubicBezTo>
                  <a:lnTo>
                    <a:pt x="229957" y="3215"/>
                  </a:lnTo>
                  <a:lnTo>
                    <a:pt x="174665" y="57650"/>
                  </a:lnTo>
                  <a:lnTo>
                    <a:pt x="170379" y="61936"/>
                  </a:lnTo>
                  <a:lnTo>
                    <a:pt x="31075" y="61936"/>
                  </a:lnTo>
                  <a:lnTo>
                    <a:pt x="3215" y="109942"/>
                  </a:lnTo>
                  <a:cubicBezTo>
                    <a:pt x="10501" y="143803"/>
                    <a:pt x="17359" y="178093"/>
                    <a:pt x="22074" y="212383"/>
                  </a:cubicBezTo>
                  <a:lnTo>
                    <a:pt x="22931" y="211526"/>
                  </a:lnTo>
                  <a:lnTo>
                    <a:pt x="27218" y="207240"/>
                  </a:lnTo>
                  <a:lnTo>
                    <a:pt x="247102" y="207240"/>
                  </a:lnTo>
                  <a:cubicBezTo>
                    <a:pt x="244102" y="184952"/>
                    <a:pt x="241530" y="162663"/>
                    <a:pt x="239816" y="139946"/>
                  </a:cubicBezTo>
                  <a:cubicBezTo>
                    <a:pt x="238530" y="120229"/>
                    <a:pt x="237244" y="100512"/>
                    <a:pt x="236815" y="81224"/>
                  </a:cubicBezTo>
                  <a:lnTo>
                    <a:pt x="151090" y="166949"/>
                  </a:lnTo>
                  <a:cubicBezTo>
                    <a:pt x="148519" y="169521"/>
                    <a:pt x="145090" y="170807"/>
                    <a:pt x="141661" y="171235"/>
                  </a:cubicBezTo>
                  <a:cubicBezTo>
                    <a:pt x="134803" y="175950"/>
                    <a:pt x="126230" y="178951"/>
                    <a:pt x="117658" y="178951"/>
                  </a:cubicBezTo>
                  <a:cubicBezTo>
                    <a:pt x="94083" y="178951"/>
                    <a:pt x="74795" y="159663"/>
                    <a:pt x="74795" y="136088"/>
                  </a:cubicBezTo>
                  <a:cubicBezTo>
                    <a:pt x="74795" y="112514"/>
                    <a:pt x="93655" y="93226"/>
                    <a:pt x="117658" y="93226"/>
                  </a:cubicBezTo>
                  <a:lnTo>
                    <a:pt x="117658" y="93226"/>
                  </a:lnTo>
                  <a:cubicBezTo>
                    <a:pt x="135231" y="92797"/>
                    <a:pt x="151090" y="103513"/>
                    <a:pt x="157520" y="118943"/>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928CFA51-08D3-4EE2-97E5-1E970C2114EC}"/>
                </a:ext>
              </a:extLst>
            </p:cNvPr>
            <p:cNvSpPr/>
            <p:nvPr/>
          </p:nvSpPr>
          <p:spPr>
            <a:xfrm>
              <a:off x="5317831" y="6832926"/>
              <a:ext cx="21431" cy="21431"/>
            </a:xfrm>
            <a:custGeom>
              <a:avLst/>
              <a:gdLst>
                <a:gd name="connsiteX0" fmla="*/ 11359 w 21431"/>
                <a:gd name="connsiteY0" fmla="*/ 17359 h 21431"/>
                <a:gd name="connsiteX1" fmla="*/ 11359 w 21431"/>
                <a:gd name="connsiteY1" fmla="*/ 17359 h 21431"/>
                <a:gd name="connsiteX2" fmla="*/ 19931 w 21431"/>
                <a:gd name="connsiteY2" fmla="*/ 19931 h 21431"/>
                <a:gd name="connsiteX3" fmla="*/ 3215 w 21431"/>
                <a:gd name="connsiteY3" fmla="*/ 3215 h 21431"/>
                <a:gd name="connsiteX4" fmla="*/ 11359 w 21431"/>
                <a:gd name="connsiteY4" fmla="*/ 17359 h 21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21431">
                  <a:moveTo>
                    <a:pt x="11359" y="17359"/>
                  </a:moveTo>
                  <a:lnTo>
                    <a:pt x="11359" y="17359"/>
                  </a:lnTo>
                  <a:cubicBezTo>
                    <a:pt x="14359" y="18217"/>
                    <a:pt x="16931" y="19074"/>
                    <a:pt x="19931" y="19931"/>
                  </a:cubicBezTo>
                  <a:lnTo>
                    <a:pt x="3215" y="3215"/>
                  </a:lnTo>
                  <a:cubicBezTo>
                    <a:pt x="4072" y="9216"/>
                    <a:pt x="5358" y="14787"/>
                    <a:pt x="11359" y="1735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241E442B-1C51-4AD2-BAE4-2344A2A3E9DB}"/>
                </a:ext>
              </a:extLst>
            </p:cNvPr>
            <p:cNvSpPr/>
            <p:nvPr/>
          </p:nvSpPr>
          <p:spPr>
            <a:xfrm>
              <a:off x="5200388" y="6508028"/>
              <a:ext cx="428625" cy="351473"/>
            </a:xfrm>
            <a:custGeom>
              <a:avLst/>
              <a:gdLst>
                <a:gd name="connsiteX0" fmla="*/ 227814 w 428625"/>
                <a:gd name="connsiteY0" fmla="*/ 76939 h 351472"/>
                <a:gd name="connsiteX1" fmla="*/ 227814 w 428625"/>
                <a:gd name="connsiteY1" fmla="*/ 76939 h 351472"/>
                <a:gd name="connsiteX2" fmla="*/ 223528 w 428625"/>
                <a:gd name="connsiteY2" fmla="*/ 72652 h 351472"/>
                <a:gd name="connsiteX3" fmla="*/ 154091 w 428625"/>
                <a:gd name="connsiteY3" fmla="*/ 3215 h 351472"/>
                <a:gd name="connsiteX4" fmla="*/ 149376 w 428625"/>
                <a:gd name="connsiteY4" fmla="*/ 8787 h 351472"/>
                <a:gd name="connsiteX5" fmla="*/ 11359 w 428625"/>
                <a:gd name="connsiteY5" fmla="*/ 155377 h 351472"/>
                <a:gd name="connsiteX6" fmla="*/ 3215 w 428625"/>
                <a:gd name="connsiteY6" fmla="*/ 168235 h 351472"/>
                <a:gd name="connsiteX7" fmla="*/ 184094 w 428625"/>
                <a:gd name="connsiteY7" fmla="*/ 349972 h 351472"/>
                <a:gd name="connsiteX8" fmla="*/ 196096 w 428625"/>
                <a:gd name="connsiteY8" fmla="*/ 349544 h 351472"/>
                <a:gd name="connsiteX9" fmla="*/ 265962 w 428625"/>
                <a:gd name="connsiteY9" fmla="*/ 320826 h 351472"/>
                <a:gd name="connsiteX10" fmla="*/ 272391 w 428625"/>
                <a:gd name="connsiteY10" fmla="*/ 316539 h 351472"/>
                <a:gd name="connsiteX11" fmla="*/ 270248 w 428625"/>
                <a:gd name="connsiteY11" fmla="*/ 303681 h 351472"/>
                <a:gd name="connsiteX12" fmla="*/ 313111 w 428625"/>
                <a:gd name="connsiteY12" fmla="*/ 260390 h 351472"/>
                <a:gd name="connsiteX13" fmla="*/ 330256 w 428625"/>
                <a:gd name="connsiteY13" fmla="*/ 264247 h 351472"/>
                <a:gd name="connsiteX14" fmla="*/ 349115 w 428625"/>
                <a:gd name="connsiteY14" fmla="*/ 193524 h 351472"/>
                <a:gd name="connsiteX15" fmla="*/ 360259 w 428625"/>
                <a:gd name="connsiteY15" fmla="*/ 171236 h 351472"/>
                <a:gd name="connsiteX16" fmla="*/ 420696 w 428625"/>
                <a:gd name="connsiteY16" fmla="*/ 157091 h 351472"/>
                <a:gd name="connsiteX17" fmla="*/ 427982 w 428625"/>
                <a:gd name="connsiteY17" fmla="*/ 150662 h 351472"/>
                <a:gd name="connsiteX18" fmla="*/ 353830 w 428625"/>
                <a:gd name="connsiteY18" fmla="*/ 76939 h 351472"/>
                <a:gd name="connsiteX19" fmla="*/ 227814 w 428625"/>
                <a:gd name="connsiteY19" fmla="*/ 76939 h 3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8625" h="351472">
                  <a:moveTo>
                    <a:pt x="227814" y="76939"/>
                  </a:moveTo>
                  <a:lnTo>
                    <a:pt x="227814" y="76939"/>
                  </a:lnTo>
                  <a:lnTo>
                    <a:pt x="223528" y="72652"/>
                  </a:lnTo>
                  <a:lnTo>
                    <a:pt x="154091" y="3215"/>
                  </a:lnTo>
                  <a:cubicBezTo>
                    <a:pt x="152376" y="4929"/>
                    <a:pt x="151090" y="7072"/>
                    <a:pt x="149376" y="8787"/>
                  </a:cubicBezTo>
                  <a:cubicBezTo>
                    <a:pt x="105227" y="59794"/>
                    <a:pt x="56364" y="105656"/>
                    <a:pt x="11359" y="155377"/>
                  </a:cubicBezTo>
                  <a:cubicBezTo>
                    <a:pt x="9215" y="160091"/>
                    <a:pt x="6644" y="164378"/>
                    <a:pt x="3215" y="168235"/>
                  </a:cubicBezTo>
                  <a:lnTo>
                    <a:pt x="184094" y="349972"/>
                  </a:lnTo>
                  <a:cubicBezTo>
                    <a:pt x="187952" y="349972"/>
                    <a:pt x="192238" y="349972"/>
                    <a:pt x="196096" y="349544"/>
                  </a:cubicBezTo>
                  <a:cubicBezTo>
                    <a:pt x="221813" y="348258"/>
                    <a:pt x="244959" y="334542"/>
                    <a:pt x="265962" y="320826"/>
                  </a:cubicBezTo>
                  <a:cubicBezTo>
                    <a:pt x="268105" y="319540"/>
                    <a:pt x="270248" y="317826"/>
                    <a:pt x="272391" y="316539"/>
                  </a:cubicBezTo>
                  <a:cubicBezTo>
                    <a:pt x="271105" y="312253"/>
                    <a:pt x="270248" y="307967"/>
                    <a:pt x="270248" y="303681"/>
                  </a:cubicBezTo>
                  <a:cubicBezTo>
                    <a:pt x="270248" y="280106"/>
                    <a:pt x="289536" y="260390"/>
                    <a:pt x="313111" y="260390"/>
                  </a:cubicBezTo>
                  <a:cubicBezTo>
                    <a:pt x="319111" y="260390"/>
                    <a:pt x="325112" y="261676"/>
                    <a:pt x="330256" y="264247"/>
                  </a:cubicBezTo>
                  <a:cubicBezTo>
                    <a:pt x="343543" y="243673"/>
                    <a:pt x="345686" y="217527"/>
                    <a:pt x="349115" y="193524"/>
                  </a:cubicBezTo>
                  <a:cubicBezTo>
                    <a:pt x="349972" y="184952"/>
                    <a:pt x="354687" y="177665"/>
                    <a:pt x="360259" y="171236"/>
                  </a:cubicBezTo>
                  <a:cubicBezTo>
                    <a:pt x="380405" y="167378"/>
                    <a:pt x="403122" y="170378"/>
                    <a:pt x="420696" y="157091"/>
                  </a:cubicBezTo>
                  <a:cubicBezTo>
                    <a:pt x="423267" y="155377"/>
                    <a:pt x="425839" y="153233"/>
                    <a:pt x="427982" y="150662"/>
                  </a:cubicBezTo>
                  <a:lnTo>
                    <a:pt x="353830" y="76939"/>
                  </a:lnTo>
                  <a:lnTo>
                    <a:pt x="227814" y="76939"/>
                  </a:ln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00264A1B-10C7-43C0-B5EF-98B352F1A1BC}"/>
                </a:ext>
              </a:extLst>
            </p:cNvPr>
            <p:cNvSpPr/>
            <p:nvPr/>
          </p:nvSpPr>
          <p:spPr>
            <a:xfrm>
              <a:off x="5269825" y="3049881"/>
              <a:ext cx="42863" cy="47149"/>
            </a:xfrm>
            <a:custGeom>
              <a:avLst/>
              <a:gdLst>
                <a:gd name="connsiteX0" fmla="*/ 3215 w 42862"/>
                <a:gd name="connsiteY0" fmla="*/ 3215 h 47148"/>
                <a:gd name="connsiteX1" fmla="*/ 28504 w 42862"/>
                <a:gd name="connsiteY1" fmla="*/ 44791 h 47148"/>
                <a:gd name="connsiteX2" fmla="*/ 42648 w 42862"/>
                <a:gd name="connsiteY2" fmla="*/ 30647 h 47148"/>
                <a:gd name="connsiteX3" fmla="*/ 6644 w 42862"/>
                <a:gd name="connsiteY3" fmla="*/ 3215 h 47148"/>
                <a:gd name="connsiteX4" fmla="*/ 3215 w 42862"/>
                <a:gd name="connsiteY4" fmla="*/ 3215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 h="47148">
                  <a:moveTo>
                    <a:pt x="3215" y="3215"/>
                  </a:moveTo>
                  <a:cubicBezTo>
                    <a:pt x="11359" y="16931"/>
                    <a:pt x="19931" y="31075"/>
                    <a:pt x="28504" y="44791"/>
                  </a:cubicBezTo>
                  <a:lnTo>
                    <a:pt x="42648" y="30647"/>
                  </a:lnTo>
                  <a:cubicBezTo>
                    <a:pt x="30647" y="21217"/>
                    <a:pt x="18645" y="12216"/>
                    <a:pt x="6644" y="3215"/>
                  </a:cubicBezTo>
                  <a:lnTo>
                    <a:pt x="3215" y="3215"/>
                  </a:ln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56AFACF8-FDE5-47F7-B6FC-6644377AFA1E}"/>
                </a:ext>
              </a:extLst>
            </p:cNvPr>
            <p:cNvSpPr/>
            <p:nvPr/>
          </p:nvSpPr>
          <p:spPr>
            <a:xfrm>
              <a:off x="4361140" y="2670119"/>
              <a:ext cx="501491" cy="1032986"/>
            </a:xfrm>
            <a:custGeom>
              <a:avLst/>
              <a:gdLst>
                <a:gd name="connsiteX0" fmla="*/ 337114 w 501491"/>
                <a:gd name="connsiteY0" fmla="*/ 745593 h 1032986"/>
                <a:gd name="connsiteX1" fmla="*/ 337114 w 501491"/>
                <a:gd name="connsiteY1" fmla="*/ 745593 h 1032986"/>
                <a:gd name="connsiteX2" fmla="*/ 328113 w 501491"/>
                <a:gd name="connsiteY2" fmla="*/ 734878 h 1032986"/>
                <a:gd name="connsiteX3" fmla="*/ 328113 w 501491"/>
                <a:gd name="connsiteY3" fmla="*/ 737878 h 1032986"/>
                <a:gd name="connsiteX4" fmla="*/ 285679 w 501491"/>
                <a:gd name="connsiteY4" fmla="*/ 780740 h 1032986"/>
                <a:gd name="connsiteX5" fmla="*/ 242387 w 501491"/>
                <a:gd name="connsiteY5" fmla="*/ 737878 h 1032986"/>
                <a:gd name="connsiteX6" fmla="*/ 250531 w 501491"/>
                <a:gd name="connsiteY6" fmla="*/ 713018 h 1032986"/>
                <a:gd name="connsiteX7" fmla="*/ 194810 w 501491"/>
                <a:gd name="connsiteY7" fmla="*/ 657296 h 1032986"/>
                <a:gd name="connsiteX8" fmla="*/ 190524 w 501491"/>
                <a:gd name="connsiteY8" fmla="*/ 653010 h 1032986"/>
                <a:gd name="connsiteX9" fmla="*/ 190524 w 501491"/>
                <a:gd name="connsiteY9" fmla="*/ 402264 h 1032986"/>
                <a:gd name="connsiteX10" fmla="*/ 138660 w 501491"/>
                <a:gd name="connsiteY10" fmla="*/ 350401 h 1032986"/>
                <a:gd name="connsiteX11" fmla="*/ 134374 w 501491"/>
                <a:gd name="connsiteY11" fmla="*/ 346115 h 1032986"/>
                <a:gd name="connsiteX12" fmla="*/ 134374 w 501491"/>
                <a:gd name="connsiteY12" fmla="*/ 8787 h 1032986"/>
                <a:gd name="connsiteX13" fmla="*/ 111228 w 501491"/>
                <a:gd name="connsiteY13" fmla="*/ 3215 h 1032986"/>
                <a:gd name="connsiteX14" fmla="*/ 111228 w 501491"/>
                <a:gd name="connsiteY14" fmla="*/ 361117 h 1032986"/>
                <a:gd name="connsiteX15" fmla="*/ 141232 w 501491"/>
                <a:gd name="connsiteY15" fmla="*/ 391120 h 1032986"/>
                <a:gd name="connsiteX16" fmla="*/ 146804 w 501491"/>
                <a:gd name="connsiteY16" fmla="*/ 396692 h 1032986"/>
                <a:gd name="connsiteX17" fmla="*/ 146804 w 501491"/>
                <a:gd name="connsiteY17" fmla="*/ 530852 h 1032986"/>
                <a:gd name="connsiteX18" fmla="*/ 159234 w 501491"/>
                <a:gd name="connsiteY18" fmla="*/ 561285 h 1032986"/>
                <a:gd name="connsiteX19" fmla="*/ 116372 w 501491"/>
                <a:gd name="connsiteY19" fmla="*/ 603718 h 1032986"/>
                <a:gd name="connsiteX20" fmla="*/ 73081 w 501491"/>
                <a:gd name="connsiteY20" fmla="*/ 561285 h 1032986"/>
                <a:gd name="connsiteX21" fmla="*/ 107371 w 501491"/>
                <a:gd name="connsiteY21" fmla="*/ 519279 h 1032986"/>
                <a:gd name="connsiteX22" fmla="*/ 107371 w 501491"/>
                <a:gd name="connsiteY22" fmla="*/ 413409 h 1032986"/>
                <a:gd name="connsiteX23" fmla="*/ 77367 w 501491"/>
                <a:gd name="connsiteY23" fmla="*/ 382976 h 1032986"/>
                <a:gd name="connsiteX24" fmla="*/ 71795 w 501491"/>
                <a:gd name="connsiteY24" fmla="*/ 376976 h 1032986"/>
                <a:gd name="connsiteX25" fmla="*/ 71795 w 501491"/>
                <a:gd name="connsiteY25" fmla="*/ 30647 h 1032986"/>
                <a:gd name="connsiteX26" fmla="*/ 51221 w 501491"/>
                <a:gd name="connsiteY26" fmla="*/ 211955 h 1032986"/>
                <a:gd name="connsiteX27" fmla="*/ 29361 w 501491"/>
                <a:gd name="connsiteY27" fmla="*/ 322540 h 1032986"/>
                <a:gd name="connsiteX28" fmla="*/ 29361 w 501491"/>
                <a:gd name="connsiteY28" fmla="*/ 621721 h 1032986"/>
                <a:gd name="connsiteX29" fmla="*/ 104370 w 501491"/>
                <a:gd name="connsiteY29" fmla="*/ 696730 h 1032986"/>
                <a:gd name="connsiteX30" fmla="*/ 116372 w 501491"/>
                <a:gd name="connsiteY30" fmla="*/ 695015 h 1032986"/>
                <a:gd name="connsiteX31" fmla="*/ 159234 w 501491"/>
                <a:gd name="connsiteY31" fmla="*/ 737878 h 1032986"/>
                <a:gd name="connsiteX32" fmla="*/ 116372 w 501491"/>
                <a:gd name="connsiteY32" fmla="*/ 780740 h 1032986"/>
                <a:gd name="connsiteX33" fmla="*/ 73081 w 501491"/>
                <a:gd name="connsiteY33" fmla="*/ 737878 h 1032986"/>
                <a:gd name="connsiteX34" fmla="*/ 80367 w 501491"/>
                <a:gd name="connsiteY34" fmla="*/ 714303 h 1032986"/>
                <a:gd name="connsiteX35" fmla="*/ 4929 w 501491"/>
                <a:gd name="connsiteY35" fmla="*/ 638437 h 1032986"/>
                <a:gd name="connsiteX36" fmla="*/ 3215 w 501491"/>
                <a:gd name="connsiteY36" fmla="*/ 636722 h 1032986"/>
                <a:gd name="connsiteX37" fmla="*/ 7501 w 501491"/>
                <a:gd name="connsiteY37" fmla="*/ 656011 h 1032986"/>
                <a:gd name="connsiteX38" fmla="*/ 41791 w 501491"/>
                <a:gd name="connsiteY38" fmla="*/ 799171 h 1032986"/>
                <a:gd name="connsiteX39" fmla="*/ 178951 w 501491"/>
                <a:gd name="connsiteY39" fmla="*/ 799171 h 1032986"/>
                <a:gd name="connsiteX40" fmla="*/ 183237 w 501491"/>
                <a:gd name="connsiteY40" fmla="*/ 803458 h 1032986"/>
                <a:gd name="connsiteX41" fmla="*/ 218813 w 501491"/>
                <a:gd name="connsiteY41" fmla="*/ 839033 h 1032986"/>
                <a:gd name="connsiteX42" fmla="*/ 218813 w 501491"/>
                <a:gd name="connsiteY42" fmla="*/ 977479 h 1032986"/>
                <a:gd name="connsiteX43" fmla="*/ 271534 w 501491"/>
                <a:gd name="connsiteY43" fmla="*/ 1030200 h 1032986"/>
                <a:gd name="connsiteX44" fmla="*/ 350401 w 501491"/>
                <a:gd name="connsiteY44" fmla="*/ 1024628 h 1032986"/>
                <a:gd name="connsiteX45" fmla="*/ 371832 w 501491"/>
                <a:gd name="connsiteY45" fmla="*/ 1016484 h 1032986"/>
                <a:gd name="connsiteX46" fmla="*/ 371404 w 501491"/>
                <a:gd name="connsiteY46" fmla="*/ 986480 h 1032986"/>
                <a:gd name="connsiteX47" fmla="*/ 443413 w 501491"/>
                <a:gd name="connsiteY47" fmla="*/ 987766 h 1032986"/>
                <a:gd name="connsiteX48" fmla="*/ 449413 w 501491"/>
                <a:gd name="connsiteY48" fmla="*/ 962906 h 1032986"/>
                <a:gd name="connsiteX49" fmla="*/ 337971 w 501491"/>
                <a:gd name="connsiteY49" fmla="*/ 962906 h 1032986"/>
                <a:gd name="connsiteX50" fmla="*/ 335399 w 501491"/>
                <a:gd name="connsiteY50" fmla="*/ 959906 h 1032986"/>
                <a:gd name="connsiteX51" fmla="*/ 311825 w 501491"/>
                <a:gd name="connsiteY51" fmla="*/ 936331 h 1032986"/>
                <a:gd name="connsiteX52" fmla="*/ 286964 w 501491"/>
                <a:gd name="connsiteY52" fmla="*/ 944475 h 1032986"/>
                <a:gd name="connsiteX53" fmla="*/ 244102 w 501491"/>
                <a:gd name="connsiteY53" fmla="*/ 901184 h 1032986"/>
                <a:gd name="connsiteX54" fmla="*/ 286964 w 501491"/>
                <a:gd name="connsiteY54" fmla="*/ 858750 h 1032986"/>
                <a:gd name="connsiteX55" fmla="*/ 329827 w 501491"/>
                <a:gd name="connsiteY55" fmla="*/ 901184 h 1032986"/>
                <a:gd name="connsiteX56" fmla="*/ 324683 w 501491"/>
                <a:gd name="connsiteY56" fmla="*/ 921758 h 1032986"/>
                <a:gd name="connsiteX57" fmla="*/ 346115 w 501491"/>
                <a:gd name="connsiteY57" fmla="*/ 943189 h 1032986"/>
                <a:gd name="connsiteX58" fmla="*/ 441270 w 501491"/>
                <a:gd name="connsiteY58" fmla="*/ 943189 h 1032986"/>
                <a:gd name="connsiteX59" fmla="*/ 393692 w 501491"/>
                <a:gd name="connsiteY59" fmla="*/ 921330 h 1032986"/>
                <a:gd name="connsiteX60" fmla="*/ 353401 w 501491"/>
                <a:gd name="connsiteY60" fmla="*/ 889611 h 1032986"/>
                <a:gd name="connsiteX61" fmla="*/ 480703 w 501491"/>
                <a:gd name="connsiteY61" fmla="*/ 920901 h 1032986"/>
                <a:gd name="connsiteX62" fmla="*/ 498277 w 501491"/>
                <a:gd name="connsiteY62" fmla="*/ 887897 h 1032986"/>
                <a:gd name="connsiteX63" fmla="*/ 463558 w 501491"/>
                <a:gd name="connsiteY63" fmla="*/ 853178 h 1032986"/>
                <a:gd name="connsiteX64" fmla="*/ 337114 w 501491"/>
                <a:gd name="connsiteY64" fmla="*/ 745593 h 10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1491" h="1032986">
                  <a:moveTo>
                    <a:pt x="337114" y="745593"/>
                  </a:moveTo>
                  <a:lnTo>
                    <a:pt x="337114" y="745593"/>
                  </a:lnTo>
                  <a:cubicBezTo>
                    <a:pt x="333685" y="742164"/>
                    <a:pt x="330684" y="738735"/>
                    <a:pt x="328113" y="734878"/>
                  </a:cubicBezTo>
                  <a:cubicBezTo>
                    <a:pt x="328113" y="735735"/>
                    <a:pt x="328113" y="737021"/>
                    <a:pt x="328113" y="737878"/>
                  </a:cubicBezTo>
                  <a:cubicBezTo>
                    <a:pt x="328113" y="761452"/>
                    <a:pt x="309253" y="780740"/>
                    <a:pt x="285679" y="780740"/>
                  </a:cubicBezTo>
                  <a:cubicBezTo>
                    <a:pt x="262104" y="780740"/>
                    <a:pt x="242387" y="761881"/>
                    <a:pt x="242387" y="737878"/>
                  </a:cubicBezTo>
                  <a:cubicBezTo>
                    <a:pt x="242387" y="728448"/>
                    <a:pt x="245388" y="719876"/>
                    <a:pt x="250531" y="713018"/>
                  </a:cubicBezTo>
                  <a:lnTo>
                    <a:pt x="194810" y="657296"/>
                  </a:lnTo>
                  <a:lnTo>
                    <a:pt x="190524" y="653010"/>
                  </a:lnTo>
                  <a:lnTo>
                    <a:pt x="190524" y="402264"/>
                  </a:lnTo>
                  <a:lnTo>
                    <a:pt x="138660" y="350401"/>
                  </a:lnTo>
                  <a:lnTo>
                    <a:pt x="134374" y="346115"/>
                  </a:lnTo>
                  <a:lnTo>
                    <a:pt x="134374" y="8787"/>
                  </a:lnTo>
                  <a:cubicBezTo>
                    <a:pt x="126659" y="7072"/>
                    <a:pt x="118943" y="5358"/>
                    <a:pt x="111228" y="3215"/>
                  </a:cubicBezTo>
                  <a:lnTo>
                    <a:pt x="111228" y="361117"/>
                  </a:lnTo>
                  <a:lnTo>
                    <a:pt x="141232" y="391120"/>
                  </a:lnTo>
                  <a:lnTo>
                    <a:pt x="146804" y="396692"/>
                  </a:lnTo>
                  <a:lnTo>
                    <a:pt x="146804" y="530852"/>
                  </a:lnTo>
                  <a:cubicBezTo>
                    <a:pt x="154519" y="538567"/>
                    <a:pt x="159234" y="549712"/>
                    <a:pt x="159234" y="561285"/>
                  </a:cubicBezTo>
                  <a:cubicBezTo>
                    <a:pt x="159234" y="584859"/>
                    <a:pt x="140375" y="603718"/>
                    <a:pt x="116372" y="603718"/>
                  </a:cubicBezTo>
                  <a:cubicBezTo>
                    <a:pt x="92797" y="603718"/>
                    <a:pt x="73081" y="584859"/>
                    <a:pt x="73081" y="561285"/>
                  </a:cubicBezTo>
                  <a:cubicBezTo>
                    <a:pt x="73081" y="540710"/>
                    <a:pt x="87654" y="523137"/>
                    <a:pt x="107371" y="519279"/>
                  </a:cubicBezTo>
                  <a:lnTo>
                    <a:pt x="107371" y="413409"/>
                  </a:lnTo>
                  <a:lnTo>
                    <a:pt x="77367" y="382976"/>
                  </a:lnTo>
                  <a:lnTo>
                    <a:pt x="71795" y="376976"/>
                  </a:lnTo>
                  <a:lnTo>
                    <a:pt x="71795" y="30647"/>
                  </a:lnTo>
                  <a:cubicBezTo>
                    <a:pt x="62794" y="90654"/>
                    <a:pt x="57650" y="151519"/>
                    <a:pt x="51221" y="211955"/>
                  </a:cubicBezTo>
                  <a:cubicBezTo>
                    <a:pt x="47792" y="249674"/>
                    <a:pt x="39219" y="286107"/>
                    <a:pt x="29361" y="322540"/>
                  </a:cubicBezTo>
                  <a:lnTo>
                    <a:pt x="29361" y="621721"/>
                  </a:lnTo>
                  <a:lnTo>
                    <a:pt x="104370" y="696730"/>
                  </a:lnTo>
                  <a:cubicBezTo>
                    <a:pt x="108228" y="695444"/>
                    <a:pt x="112514" y="695015"/>
                    <a:pt x="116372" y="695015"/>
                  </a:cubicBezTo>
                  <a:cubicBezTo>
                    <a:pt x="139946" y="695015"/>
                    <a:pt x="159234" y="714303"/>
                    <a:pt x="159234" y="737878"/>
                  </a:cubicBezTo>
                  <a:cubicBezTo>
                    <a:pt x="159234" y="761452"/>
                    <a:pt x="140375" y="780740"/>
                    <a:pt x="116372" y="780740"/>
                  </a:cubicBezTo>
                  <a:cubicBezTo>
                    <a:pt x="92369" y="780740"/>
                    <a:pt x="73081" y="761881"/>
                    <a:pt x="73081" y="737878"/>
                  </a:cubicBezTo>
                  <a:cubicBezTo>
                    <a:pt x="73081" y="729305"/>
                    <a:pt x="75652" y="721162"/>
                    <a:pt x="80367" y="714303"/>
                  </a:cubicBezTo>
                  <a:lnTo>
                    <a:pt x="4929" y="638437"/>
                  </a:lnTo>
                  <a:lnTo>
                    <a:pt x="3215" y="636722"/>
                  </a:lnTo>
                  <a:cubicBezTo>
                    <a:pt x="4501" y="643152"/>
                    <a:pt x="5786" y="649581"/>
                    <a:pt x="7501" y="656011"/>
                  </a:cubicBezTo>
                  <a:cubicBezTo>
                    <a:pt x="18645" y="704017"/>
                    <a:pt x="29789" y="751594"/>
                    <a:pt x="41791" y="799171"/>
                  </a:cubicBezTo>
                  <a:lnTo>
                    <a:pt x="178951" y="799171"/>
                  </a:lnTo>
                  <a:lnTo>
                    <a:pt x="183237" y="803458"/>
                  </a:lnTo>
                  <a:lnTo>
                    <a:pt x="218813" y="839033"/>
                  </a:lnTo>
                  <a:lnTo>
                    <a:pt x="218813" y="977479"/>
                  </a:lnTo>
                  <a:lnTo>
                    <a:pt x="271534" y="1030200"/>
                  </a:lnTo>
                  <a:cubicBezTo>
                    <a:pt x="297680" y="1028486"/>
                    <a:pt x="323826" y="1026771"/>
                    <a:pt x="350401" y="1024628"/>
                  </a:cubicBezTo>
                  <a:cubicBezTo>
                    <a:pt x="357688" y="1023342"/>
                    <a:pt x="366689" y="1022913"/>
                    <a:pt x="371832" y="1016484"/>
                  </a:cubicBezTo>
                  <a:cubicBezTo>
                    <a:pt x="375261" y="1006626"/>
                    <a:pt x="370546" y="996339"/>
                    <a:pt x="371404" y="986480"/>
                  </a:cubicBezTo>
                  <a:cubicBezTo>
                    <a:pt x="395407" y="983480"/>
                    <a:pt x="419410" y="990767"/>
                    <a:pt x="443413" y="987766"/>
                  </a:cubicBezTo>
                  <a:cubicBezTo>
                    <a:pt x="451128" y="981766"/>
                    <a:pt x="451128" y="972336"/>
                    <a:pt x="449413" y="962906"/>
                  </a:cubicBezTo>
                  <a:lnTo>
                    <a:pt x="337971" y="962906"/>
                  </a:lnTo>
                  <a:lnTo>
                    <a:pt x="335399" y="959906"/>
                  </a:lnTo>
                  <a:lnTo>
                    <a:pt x="311825" y="936331"/>
                  </a:lnTo>
                  <a:cubicBezTo>
                    <a:pt x="304967" y="941475"/>
                    <a:pt x="296394" y="944475"/>
                    <a:pt x="286964" y="944475"/>
                  </a:cubicBezTo>
                  <a:cubicBezTo>
                    <a:pt x="263390" y="944475"/>
                    <a:pt x="244102" y="924758"/>
                    <a:pt x="244102" y="901184"/>
                  </a:cubicBezTo>
                  <a:cubicBezTo>
                    <a:pt x="244102" y="877610"/>
                    <a:pt x="263390" y="858750"/>
                    <a:pt x="286964" y="858750"/>
                  </a:cubicBezTo>
                  <a:cubicBezTo>
                    <a:pt x="310539" y="858750"/>
                    <a:pt x="329827" y="877610"/>
                    <a:pt x="329827" y="901184"/>
                  </a:cubicBezTo>
                  <a:cubicBezTo>
                    <a:pt x="329827" y="908471"/>
                    <a:pt x="328113" y="915757"/>
                    <a:pt x="324683" y="921758"/>
                  </a:cubicBezTo>
                  <a:lnTo>
                    <a:pt x="346115" y="943189"/>
                  </a:lnTo>
                  <a:lnTo>
                    <a:pt x="441270" y="943189"/>
                  </a:lnTo>
                  <a:cubicBezTo>
                    <a:pt x="429697" y="930331"/>
                    <a:pt x="408694" y="929902"/>
                    <a:pt x="393692" y="921330"/>
                  </a:cubicBezTo>
                  <a:cubicBezTo>
                    <a:pt x="379119" y="912757"/>
                    <a:pt x="364546" y="902470"/>
                    <a:pt x="353401" y="889611"/>
                  </a:cubicBezTo>
                  <a:cubicBezTo>
                    <a:pt x="393692" y="906328"/>
                    <a:pt x="435697" y="926044"/>
                    <a:pt x="480703" y="920901"/>
                  </a:cubicBezTo>
                  <a:cubicBezTo>
                    <a:pt x="494848" y="917043"/>
                    <a:pt x="498277" y="900755"/>
                    <a:pt x="498277" y="887897"/>
                  </a:cubicBezTo>
                  <a:lnTo>
                    <a:pt x="463558" y="853178"/>
                  </a:lnTo>
                  <a:cubicBezTo>
                    <a:pt x="417695" y="821460"/>
                    <a:pt x="375261" y="785455"/>
                    <a:pt x="337114" y="745593"/>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A22CBF17-02A8-4693-A813-BBB876AC09FE}"/>
                </a:ext>
              </a:extLst>
            </p:cNvPr>
            <p:cNvSpPr/>
            <p:nvPr/>
          </p:nvSpPr>
          <p:spPr>
            <a:xfrm>
              <a:off x="4789765" y="3260765"/>
              <a:ext cx="85725" cy="222885"/>
            </a:xfrm>
            <a:custGeom>
              <a:avLst/>
              <a:gdLst>
                <a:gd name="connsiteX0" fmla="*/ 49506 w 85725"/>
                <a:gd name="connsiteY0" fmla="*/ 175951 h 222885"/>
                <a:gd name="connsiteX1" fmla="*/ 49506 w 85725"/>
                <a:gd name="connsiteY1" fmla="*/ 73081 h 222885"/>
                <a:gd name="connsiteX2" fmla="*/ 3215 w 85725"/>
                <a:gd name="connsiteY2" fmla="*/ 3215 h 222885"/>
                <a:gd name="connsiteX3" fmla="*/ 3215 w 85725"/>
                <a:gd name="connsiteY3" fmla="*/ 172950 h 222885"/>
                <a:gd name="connsiteX4" fmla="*/ 16502 w 85725"/>
                <a:gd name="connsiteY4" fmla="*/ 196524 h 222885"/>
                <a:gd name="connsiteX5" fmla="*/ 53364 w 85725"/>
                <a:gd name="connsiteY5" fmla="*/ 216241 h 222885"/>
                <a:gd name="connsiteX6" fmla="*/ 74366 w 85725"/>
                <a:gd name="connsiteY6" fmla="*/ 221385 h 222885"/>
                <a:gd name="connsiteX7" fmla="*/ 84225 w 85725"/>
                <a:gd name="connsiteY7" fmla="*/ 211526 h 222885"/>
                <a:gd name="connsiteX8" fmla="*/ 52078 w 85725"/>
                <a:gd name="connsiteY8" fmla="*/ 179379 h 222885"/>
                <a:gd name="connsiteX9" fmla="*/ 49506 w 85725"/>
                <a:gd name="connsiteY9" fmla="*/ 175951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222885">
                  <a:moveTo>
                    <a:pt x="49506" y="175951"/>
                  </a:moveTo>
                  <a:lnTo>
                    <a:pt x="49506" y="73081"/>
                  </a:lnTo>
                  <a:cubicBezTo>
                    <a:pt x="35362" y="49078"/>
                    <a:pt x="19931" y="25932"/>
                    <a:pt x="3215" y="3215"/>
                  </a:cubicBezTo>
                  <a:lnTo>
                    <a:pt x="3215" y="172950"/>
                  </a:lnTo>
                  <a:cubicBezTo>
                    <a:pt x="7072" y="181094"/>
                    <a:pt x="11359" y="189238"/>
                    <a:pt x="16502" y="196524"/>
                  </a:cubicBezTo>
                  <a:cubicBezTo>
                    <a:pt x="25932" y="207669"/>
                    <a:pt x="40934" y="210241"/>
                    <a:pt x="53364" y="216241"/>
                  </a:cubicBezTo>
                  <a:cubicBezTo>
                    <a:pt x="60222" y="218813"/>
                    <a:pt x="67080" y="223099"/>
                    <a:pt x="74366" y="221385"/>
                  </a:cubicBezTo>
                  <a:cubicBezTo>
                    <a:pt x="78653" y="219242"/>
                    <a:pt x="82082" y="215813"/>
                    <a:pt x="84225" y="211526"/>
                  </a:cubicBezTo>
                  <a:lnTo>
                    <a:pt x="52078" y="179379"/>
                  </a:lnTo>
                  <a:lnTo>
                    <a:pt x="49506" y="175951"/>
                  </a:ln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4526E482-A0F8-4489-A695-83FCF7BF2CED}"/>
                </a:ext>
              </a:extLst>
            </p:cNvPr>
            <p:cNvSpPr/>
            <p:nvPr/>
          </p:nvSpPr>
          <p:spPr>
            <a:xfrm>
              <a:off x="4522732" y="2682978"/>
              <a:ext cx="252889" cy="715804"/>
            </a:xfrm>
            <a:custGeom>
              <a:avLst/>
              <a:gdLst>
                <a:gd name="connsiteX0" fmla="*/ 84225 w 252888"/>
                <a:gd name="connsiteY0" fmla="*/ 361974 h 715803"/>
                <a:gd name="connsiteX1" fmla="*/ 84225 w 252888"/>
                <a:gd name="connsiteY1" fmla="*/ 361974 h 715803"/>
                <a:gd name="connsiteX2" fmla="*/ 157091 w 252888"/>
                <a:gd name="connsiteY2" fmla="*/ 179808 h 715803"/>
                <a:gd name="connsiteX3" fmla="*/ 200382 w 252888"/>
                <a:gd name="connsiteY3" fmla="*/ 105227 h 715803"/>
                <a:gd name="connsiteX4" fmla="*/ 200382 w 252888"/>
                <a:gd name="connsiteY4" fmla="*/ 65794 h 715803"/>
                <a:gd name="connsiteX5" fmla="*/ 98369 w 252888"/>
                <a:gd name="connsiteY5" fmla="*/ 30647 h 715803"/>
                <a:gd name="connsiteX6" fmla="*/ 78224 w 252888"/>
                <a:gd name="connsiteY6" fmla="*/ 35790 h 715803"/>
                <a:gd name="connsiteX7" fmla="*/ 40934 w 252888"/>
                <a:gd name="connsiteY7" fmla="*/ 13502 h 715803"/>
                <a:gd name="connsiteX8" fmla="*/ 3215 w 252888"/>
                <a:gd name="connsiteY8" fmla="*/ 3215 h 715803"/>
                <a:gd name="connsiteX9" fmla="*/ 3215 w 252888"/>
                <a:gd name="connsiteY9" fmla="*/ 321255 h 715803"/>
                <a:gd name="connsiteX10" fmla="*/ 55078 w 252888"/>
                <a:gd name="connsiteY10" fmla="*/ 372690 h 715803"/>
                <a:gd name="connsiteX11" fmla="*/ 59365 w 252888"/>
                <a:gd name="connsiteY11" fmla="*/ 376976 h 715803"/>
                <a:gd name="connsiteX12" fmla="*/ 59365 w 252888"/>
                <a:gd name="connsiteY12" fmla="*/ 627721 h 715803"/>
                <a:gd name="connsiteX13" fmla="*/ 114657 w 252888"/>
                <a:gd name="connsiteY13" fmla="*/ 683014 h 715803"/>
                <a:gd name="connsiteX14" fmla="*/ 124944 w 252888"/>
                <a:gd name="connsiteY14" fmla="*/ 681728 h 715803"/>
                <a:gd name="connsiteX15" fmla="*/ 149804 w 252888"/>
                <a:gd name="connsiteY15" fmla="*/ 689872 h 715803"/>
                <a:gd name="connsiteX16" fmla="*/ 148519 w 252888"/>
                <a:gd name="connsiteY16" fmla="*/ 686014 h 715803"/>
                <a:gd name="connsiteX17" fmla="*/ 152376 w 252888"/>
                <a:gd name="connsiteY17" fmla="*/ 671870 h 715803"/>
                <a:gd name="connsiteX18" fmla="*/ 204240 w 252888"/>
                <a:gd name="connsiteY18" fmla="*/ 671441 h 715803"/>
                <a:gd name="connsiteX19" fmla="*/ 228671 w 252888"/>
                <a:gd name="connsiteY19" fmla="*/ 695873 h 715803"/>
                <a:gd name="connsiteX20" fmla="*/ 251389 w 252888"/>
                <a:gd name="connsiteY20" fmla="*/ 716447 h 715803"/>
                <a:gd name="connsiteX21" fmla="*/ 251389 w 252888"/>
                <a:gd name="connsiteY21" fmla="*/ 554855 h 715803"/>
                <a:gd name="connsiteX22" fmla="*/ 190524 w 252888"/>
                <a:gd name="connsiteY22" fmla="*/ 502991 h 715803"/>
                <a:gd name="connsiteX23" fmla="*/ 163520 w 252888"/>
                <a:gd name="connsiteY23" fmla="*/ 529995 h 715803"/>
                <a:gd name="connsiteX24" fmla="*/ 167378 w 252888"/>
                <a:gd name="connsiteY24" fmla="*/ 548426 h 715803"/>
                <a:gd name="connsiteX25" fmla="*/ 124944 w 252888"/>
                <a:gd name="connsiteY25" fmla="*/ 590859 h 715803"/>
                <a:gd name="connsiteX26" fmla="*/ 81653 w 252888"/>
                <a:gd name="connsiteY26" fmla="*/ 548426 h 715803"/>
                <a:gd name="connsiteX27" fmla="*/ 124944 w 252888"/>
                <a:gd name="connsiteY27" fmla="*/ 505563 h 715803"/>
                <a:gd name="connsiteX28" fmla="*/ 151519 w 252888"/>
                <a:gd name="connsiteY28" fmla="*/ 514993 h 715803"/>
                <a:gd name="connsiteX29" fmla="*/ 173379 w 252888"/>
                <a:gd name="connsiteY29" fmla="*/ 493133 h 715803"/>
                <a:gd name="connsiteX30" fmla="*/ 128802 w 252888"/>
                <a:gd name="connsiteY30" fmla="*/ 474273 h 715803"/>
                <a:gd name="connsiteX31" fmla="*/ 76938 w 252888"/>
                <a:gd name="connsiteY31" fmla="*/ 469130 h 715803"/>
                <a:gd name="connsiteX32" fmla="*/ 64937 w 252888"/>
                <a:gd name="connsiteY32" fmla="*/ 454557 h 715803"/>
                <a:gd name="connsiteX33" fmla="*/ 84225 w 252888"/>
                <a:gd name="connsiteY33" fmla="*/ 361974 h 71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888" h="715803">
                  <a:moveTo>
                    <a:pt x="84225" y="361974"/>
                  </a:moveTo>
                  <a:lnTo>
                    <a:pt x="84225" y="361974"/>
                  </a:lnTo>
                  <a:cubicBezTo>
                    <a:pt x="103942" y="299823"/>
                    <a:pt x="124516" y="236815"/>
                    <a:pt x="157091" y="179808"/>
                  </a:cubicBezTo>
                  <a:cubicBezTo>
                    <a:pt x="171236" y="154519"/>
                    <a:pt x="185809" y="129659"/>
                    <a:pt x="200382" y="105227"/>
                  </a:cubicBezTo>
                  <a:lnTo>
                    <a:pt x="200382" y="65794"/>
                  </a:lnTo>
                  <a:cubicBezTo>
                    <a:pt x="166521" y="53364"/>
                    <a:pt x="132659" y="41362"/>
                    <a:pt x="98369" y="30647"/>
                  </a:cubicBezTo>
                  <a:cubicBezTo>
                    <a:pt x="92369" y="34076"/>
                    <a:pt x="85511" y="35790"/>
                    <a:pt x="78224" y="35790"/>
                  </a:cubicBezTo>
                  <a:cubicBezTo>
                    <a:pt x="61936" y="35790"/>
                    <a:pt x="48220" y="26789"/>
                    <a:pt x="40934" y="13502"/>
                  </a:cubicBezTo>
                  <a:cubicBezTo>
                    <a:pt x="28504" y="10073"/>
                    <a:pt x="15645" y="6644"/>
                    <a:pt x="3215" y="3215"/>
                  </a:cubicBezTo>
                  <a:lnTo>
                    <a:pt x="3215" y="321255"/>
                  </a:lnTo>
                  <a:lnTo>
                    <a:pt x="55078" y="372690"/>
                  </a:lnTo>
                  <a:lnTo>
                    <a:pt x="59365" y="376976"/>
                  </a:lnTo>
                  <a:lnTo>
                    <a:pt x="59365" y="627721"/>
                  </a:lnTo>
                  <a:lnTo>
                    <a:pt x="114657" y="683014"/>
                  </a:lnTo>
                  <a:cubicBezTo>
                    <a:pt x="118086" y="682157"/>
                    <a:pt x="121087" y="681728"/>
                    <a:pt x="124944" y="681728"/>
                  </a:cubicBezTo>
                  <a:cubicBezTo>
                    <a:pt x="134374" y="681728"/>
                    <a:pt x="142946" y="684728"/>
                    <a:pt x="149804" y="689872"/>
                  </a:cubicBezTo>
                  <a:cubicBezTo>
                    <a:pt x="149376" y="688586"/>
                    <a:pt x="148947" y="687300"/>
                    <a:pt x="148519" y="686014"/>
                  </a:cubicBezTo>
                  <a:cubicBezTo>
                    <a:pt x="147233" y="681300"/>
                    <a:pt x="145947" y="673584"/>
                    <a:pt x="152376" y="671870"/>
                  </a:cubicBezTo>
                  <a:cubicBezTo>
                    <a:pt x="169521" y="667583"/>
                    <a:pt x="187095" y="668869"/>
                    <a:pt x="204240" y="671441"/>
                  </a:cubicBezTo>
                  <a:cubicBezTo>
                    <a:pt x="211098" y="680871"/>
                    <a:pt x="221385" y="686443"/>
                    <a:pt x="228671" y="695873"/>
                  </a:cubicBezTo>
                  <a:cubicBezTo>
                    <a:pt x="235529" y="703588"/>
                    <a:pt x="244102" y="709160"/>
                    <a:pt x="251389" y="716447"/>
                  </a:cubicBezTo>
                  <a:lnTo>
                    <a:pt x="251389" y="554855"/>
                  </a:lnTo>
                  <a:cubicBezTo>
                    <a:pt x="233815" y="534281"/>
                    <a:pt x="213241" y="517136"/>
                    <a:pt x="190524" y="502991"/>
                  </a:cubicBezTo>
                  <a:lnTo>
                    <a:pt x="163520" y="529995"/>
                  </a:lnTo>
                  <a:cubicBezTo>
                    <a:pt x="166092" y="535567"/>
                    <a:pt x="167378" y="541996"/>
                    <a:pt x="167378" y="548426"/>
                  </a:cubicBezTo>
                  <a:cubicBezTo>
                    <a:pt x="167378" y="572000"/>
                    <a:pt x="148519" y="590859"/>
                    <a:pt x="124944" y="590859"/>
                  </a:cubicBezTo>
                  <a:cubicBezTo>
                    <a:pt x="101370" y="590859"/>
                    <a:pt x="81653" y="572000"/>
                    <a:pt x="81653" y="548426"/>
                  </a:cubicBezTo>
                  <a:cubicBezTo>
                    <a:pt x="81653" y="524851"/>
                    <a:pt x="100941" y="505563"/>
                    <a:pt x="124944" y="505563"/>
                  </a:cubicBezTo>
                  <a:cubicBezTo>
                    <a:pt x="135231" y="505563"/>
                    <a:pt x="144232" y="508992"/>
                    <a:pt x="151519" y="514993"/>
                  </a:cubicBezTo>
                  <a:lnTo>
                    <a:pt x="173379" y="493133"/>
                  </a:lnTo>
                  <a:cubicBezTo>
                    <a:pt x="159234" y="485418"/>
                    <a:pt x="144232" y="479417"/>
                    <a:pt x="128802" y="474273"/>
                  </a:cubicBezTo>
                  <a:cubicBezTo>
                    <a:pt x="112085" y="468273"/>
                    <a:pt x="94083" y="471273"/>
                    <a:pt x="76938" y="469130"/>
                  </a:cubicBezTo>
                  <a:cubicBezTo>
                    <a:pt x="69652" y="468273"/>
                    <a:pt x="62794" y="462701"/>
                    <a:pt x="64937" y="454557"/>
                  </a:cubicBezTo>
                  <a:cubicBezTo>
                    <a:pt x="65794" y="422838"/>
                    <a:pt x="75652" y="392406"/>
                    <a:pt x="84225" y="361974"/>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C449549B-223A-4C64-9276-64B4990D3CD0}"/>
                </a:ext>
              </a:extLst>
            </p:cNvPr>
            <p:cNvSpPr/>
            <p:nvPr/>
          </p:nvSpPr>
          <p:spPr>
            <a:xfrm>
              <a:off x="4855345" y="3372207"/>
              <a:ext cx="12859" cy="64294"/>
            </a:xfrm>
            <a:custGeom>
              <a:avLst/>
              <a:gdLst>
                <a:gd name="connsiteX0" fmla="*/ 3215 w 12858"/>
                <a:gd name="connsiteY0" fmla="*/ 3215 h 64293"/>
                <a:gd name="connsiteX1" fmla="*/ 3215 w 12858"/>
                <a:gd name="connsiteY1" fmla="*/ 3215 h 64293"/>
                <a:gd name="connsiteX2" fmla="*/ 3215 w 12858"/>
                <a:gd name="connsiteY2" fmla="*/ 56793 h 64293"/>
                <a:gd name="connsiteX3" fmla="*/ 9644 w 12858"/>
                <a:gd name="connsiteY3" fmla="*/ 63222 h 64293"/>
                <a:gd name="connsiteX4" fmla="*/ 6215 w 12858"/>
                <a:gd name="connsiteY4" fmla="*/ 42648 h 64293"/>
                <a:gd name="connsiteX5" fmla="*/ 3215 w 12858"/>
                <a:gd name="connsiteY5" fmla="*/ 3215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58" h="64293">
                  <a:moveTo>
                    <a:pt x="3215" y="3215"/>
                  </a:moveTo>
                  <a:lnTo>
                    <a:pt x="3215" y="3215"/>
                  </a:lnTo>
                  <a:lnTo>
                    <a:pt x="3215" y="56793"/>
                  </a:lnTo>
                  <a:lnTo>
                    <a:pt x="9644" y="63222"/>
                  </a:lnTo>
                  <a:cubicBezTo>
                    <a:pt x="7501" y="56793"/>
                    <a:pt x="6215" y="49935"/>
                    <a:pt x="6215" y="42648"/>
                  </a:cubicBezTo>
                  <a:cubicBezTo>
                    <a:pt x="6215" y="29361"/>
                    <a:pt x="6215" y="16073"/>
                    <a:pt x="3215" y="3215"/>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B9E53562-BBA3-4292-B46A-AE26DFC68960}"/>
                </a:ext>
              </a:extLst>
            </p:cNvPr>
            <p:cNvSpPr/>
            <p:nvPr/>
          </p:nvSpPr>
          <p:spPr>
            <a:xfrm>
              <a:off x="4870775" y="147125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E2F09D72-57D0-45A2-93A7-282F38D447B0}"/>
                </a:ext>
              </a:extLst>
            </p:cNvPr>
            <p:cNvSpPr/>
            <p:nvPr/>
          </p:nvSpPr>
          <p:spPr>
            <a:xfrm>
              <a:off x="4440864" y="1471255"/>
              <a:ext cx="501491" cy="1268730"/>
            </a:xfrm>
            <a:custGeom>
              <a:avLst/>
              <a:gdLst>
                <a:gd name="connsiteX0" fmla="*/ 433126 w 501491"/>
                <a:gd name="connsiteY0" fmla="*/ 3215 h 1268730"/>
                <a:gd name="connsiteX1" fmla="*/ 416838 w 501491"/>
                <a:gd name="connsiteY1" fmla="*/ 70509 h 1268730"/>
                <a:gd name="connsiteX2" fmla="*/ 405694 w 501491"/>
                <a:gd name="connsiteY2" fmla="*/ 232100 h 1268730"/>
                <a:gd name="connsiteX3" fmla="*/ 389406 w 501491"/>
                <a:gd name="connsiteY3" fmla="*/ 336256 h 1268730"/>
                <a:gd name="connsiteX4" fmla="*/ 322969 w 501491"/>
                <a:gd name="connsiteY4" fmla="*/ 468273 h 1268730"/>
                <a:gd name="connsiteX5" fmla="*/ 238101 w 501491"/>
                <a:gd name="connsiteY5" fmla="*/ 690301 h 1268730"/>
                <a:gd name="connsiteX6" fmla="*/ 186666 w 501491"/>
                <a:gd name="connsiteY6" fmla="*/ 773454 h 1268730"/>
                <a:gd name="connsiteX7" fmla="*/ 64937 w 501491"/>
                <a:gd name="connsiteY7" fmla="*/ 981337 h 1268730"/>
                <a:gd name="connsiteX8" fmla="*/ 7501 w 501491"/>
                <a:gd name="connsiteY8" fmla="*/ 1152358 h 1268730"/>
                <a:gd name="connsiteX9" fmla="*/ 3215 w 501491"/>
                <a:gd name="connsiteY9" fmla="*/ 1172075 h 1268730"/>
                <a:gd name="connsiteX10" fmla="*/ 313539 w 501491"/>
                <a:gd name="connsiteY10" fmla="*/ 1265944 h 1268730"/>
                <a:gd name="connsiteX11" fmla="*/ 458415 w 501491"/>
                <a:gd name="connsiteY11" fmla="*/ 1030629 h 1268730"/>
                <a:gd name="connsiteX12" fmla="*/ 476845 w 501491"/>
                <a:gd name="connsiteY12" fmla="*/ 936331 h 1268730"/>
                <a:gd name="connsiteX13" fmla="*/ 500848 w 501491"/>
                <a:gd name="connsiteY13" fmla="*/ 830461 h 1268730"/>
                <a:gd name="connsiteX14" fmla="*/ 433126 w 501491"/>
                <a:gd name="connsiteY14" fmla="*/ 3215 h 126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491" h="1268730">
                  <a:moveTo>
                    <a:pt x="433126" y="3215"/>
                  </a:moveTo>
                  <a:cubicBezTo>
                    <a:pt x="425839" y="25503"/>
                    <a:pt x="419838" y="47792"/>
                    <a:pt x="416838" y="70509"/>
                  </a:cubicBezTo>
                  <a:cubicBezTo>
                    <a:pt x="408694" y="124087"/>
                    <a:pt x="408694" y="178094"/>
                    <a:pt x="405694" y="232100"/>
                  </a:cubicBezTo>
                  <a:cubicBezTo>
                    <a:pt x="403979" y="267248"/>
                    <a:pt x="401407" y="302824"/>
                    <a:pt x="389406" y="336256"/>
                  </a:cubicBezTo>
                  <a:cubicBezTo>
                    <a:pt x="373547" y="383405"/>
                    <a:pt x="343114" y="422839"/>
                    <a:pt x="322969" y="468273"/>
                  </a:cubicBezTo>
                  <a:cubicBezTo>
                    <a:pt x="290822" y="540710"/>
                    <a:pt x="276249" y="620435"/>
                    <a:pt x="238101" y="690301"/>
                  </a:cubicBezTo>
                  <a:cubicBezTo>
                    <a:pt x="222242" y="719018"/>
                    <a:pt x="204240" y="746022"/>
                    <a:pt x="186666" y="773454"/>
                  </a:cubicBezTo>
                  <a:cubicBezTo>
                    <a:pt x="142946" y="840748"/>
                    <a:pt x="99227" y="908471"/>
                    <a:pt x="64937" y="981337"/>
                  </a:cubicBezTo>
                  <a:cubicBezTo>
                    <a:pt x="38791" y="1035772"/>
                    <a:pt x="19931" y="1093637"/>
                    <a:pt x="7501" y="1152358"/>
                  </a:cubicBezTo>
                  <a:cubicBezTo>
                    <a:pt x="6215" y="1158788"/>
                    <a:pt x="4501" y="1165646"/>
                    <a:pt x="3215" y="1172075"/>
                  </a:cubicBezTo>
                  <a:cubicBezTo>
                    <a:pt x="109514" y="1195221"/>
                    <a:pt x="213241" y="1226939"/>
                    <a:pt x="313539" y="1265944"/>
                  </a:cubicBezTo>
                  <a:cubicBezTo>
                    <a:pt x="361545" y="1187506"/>
                    <a:pt x="411694" y="1109925"/>
                    <a:pt x="458415" y="1030629"/>
                  </a:cubicBezTo>
                  <a:cubicBezTo>
                    <a:pt x="476845" y="1002339"/>
                    <a:pt x="469987" y="967621"/>
                    <a:pt x="476845" y="936331"/>
                  </a:cubicBezTo>
                  <a:cubicBezTo>
                    <a:pt x="483703" y="900756"/>
                    <a:pt x="490561" y="865179"/>
                    <a:pt x="500848" y="830461"/>
                  </a:cubicBezTo>
                  <a:cubicBezTo>
                    <a:pt x="432697" y="554426"/>
                    <a:pt x="409980" y="274963"/>
                    <a:pt x="433126" y="3215"/>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DFD8C764-DAAA-4CF6-8D30-EB0EC6FB4883}"/>
                </a:ext>
              </a:extLst>
            </p:cNvPr>
            <p:cNvSpPr/>
            <p:nvPr/>
          </p:nvSpPr>
          <p:spPr>
            <a:xfrm>
              <a:off x="4881491" y="713875"/>
              <a:ext cx="1504474" cy="2546033"/>
            </a:xfrm>
            <a:custGeom>
              <a:avLst/>
              <a:gdLst>
                <a:gd name="connsiteX0" fmla="*/ 285679 w 1504473"/>
                <a:gd name="connsiteY0" fmla="*/ 1179790 h 2546032"/>
                <a:gd name="connsiteX1" fmla="*/ 285679 w 1504473"/>
                <a:gd name="connsiteY1" fmla="*/ 1179790 h 2546032"/>
                <a:gd name="connsiteX2" fmla="*/ 298109 w 1504473"/>
                <a:gd name="connsiteY2" fmla="*/ 1080349 h 2546032"/>
                <a:gd name="connsiteX3" fmla="*/ 312253 w 1504473"/>
                <a:gd name="connsiteY3" fmla="*/ 1121069 h 2546032"/>
                <a:gd name="connsiteX4" fmla="*/ 338400 w 1504473"/>
                <a:gd name="connsiteY4" fmla="*/ 1217081 h 2546032"/>
                <a:gd name="connsiteX5" fmla="*/ 347829 w 1504473"/>
                <a:gd name="connsiteY5" fmla="*/ 1254371 h 2546032"/>
                <a:gd name="connsiteX6" fmla="*/ 394121 w 1504473"/>
                <a:gd name="connsiteY6" fmla="*/ 1433965 h 2546032"/>
                <a:gd name="connsiteX7" fmla="*/ 437412 w 1504473"/>
                <a:gd name="connsiteY7" fmla="*/ 1433965 h 2546032"/>
                <a:gd name="connsiteX8" fmla="*/ 526566 w 1504473"/>
                <a:gd name="connsiteY8" fmla="*/ 1344811 h 2546032"/>
                <a:gd name="connsiteX9" fmla="*/ 532567 w 1504473"/>
                <a:gd name="connsiteY9" fmla="*/ 1344811 h 2546032"/>
                <a:gd name="connsiteX10" fmla="*/ 871180 w 1504473"/>
                <a:gd name="connsiteY10" fmla="*/ 1344811 h 2546032"/>
                <a:gd name="connsiteX11" fmla="*/ 880610 w 1504473"/>
                <a:gd name="connsiteY11" fmla="*/ 1331524 h 2546032"/>
                <a:gd name="connsiteX12" fmla="*/ 941046 w 1504473"/>
                <a:gd name="connsiteY12" fmla="*/ 1331095 h 2546032"/>
                <a:gd name="connsiteX13" fmla="*/ 941475 w 1504473"/>
                <a:gd name="connsiteY13" fmla="*/ 1391960 h 2546032"/>
                <a:gd name="connsiteX14" fmla="*/ 880610 w 1504473"/>
                <a:gd name="connsiteY14" fmla="*/ 1391531 h 2546032"/>
                <a:gd name="connsiteX15" fmla="*/ 870323 w 1504473"/>
                <a:gd name="connsiteY15" fmla="*/ 1373958 h 2546032"/>
                <a:gd name="connsiteX16" fmla="*/ 538996 w 1504473"/>
                <a:gd name="connsiteY16" fmla="*/ 1374386 h 2546032"/>
                <a:gd name="connsiteX17" fmla="*/ 449842 w 1504473"/>
                <a:gd name="connsiteY17" fmla="*/ 1463540 h 2546032"/>
                <a:gd name="connsiteX18" fmla="*/ 443841 w 1504473"/>
                <a:gd name="connsiteY18" fmla="*/ 1463540 h 2546032"/>
                <a:gd name="connsiteX19" fmla="*/ 403122 w 1504473"/>
                <a:gd name="connsiteY19" fmla="*/ 1463540 h 2546032"/>
                <a:gd name="connsiteX20" fmla="*/ 417267 w 1504473"/>
                <a:gd name="connsiteY20" fmla="*/ 1493544 h 2546032"/>
                <a:gd name="connsiteX21" fmla="*/ 497419 w 1504473"/>
                <a:gd name="connsiteY21" fmla="*/ 1493544 h 2546032"/>
                <a:gd name="connsiteX22" fmla="*/ 514993 w 1504473"/>
                <a:gd name="connsiteY22" fmla="*/ 1475970 h 2546032"/>
                <a:gd name="connsiteX23" fmla="*/ 526566 w 1504473"/>
                <a:gd name="connsiteY23" fmla="*/ 1437394 h 2546032"/>
                <a:gd name="connsiteX24" fmla="*/ 587002 w 1504473"/>
                <a:gd name="connsiteY24" fmla="*/ 1437394 h 2546032"/>
                <a:gd name="connsiteX25" fmla="*/ 587002 w 1504473"/>
                <a:gd name="connsiteY25" fmla="*/ 1497830 h 2546032"/>
                <a:gd name="connsiteX26" fmla="*/ 530424 w 1504473"/>
                <a:gd name="connsiteY26" fmla="*/ 1501259 h 2546032"/>
                <a:gd name="connsiteX27" fmla="*/ 508992 w 1504473"/>
                <a:gd name="connsiteY27" fmla="*/ 1522690 h 2546032"/>
                <a:gd name="connsiteX28" fmla="*/ 430982 w 1504473"/>
                <a:gd name="connsiteY28" fmla="*/ 1522690 h 2546032"/>
                <a:gd name="connsiteX29" fmla="*/ 436555 w 1504473"/>
                <a:gd name="connsiteY29" fmla="*/ 1539407 h 2546032"/>
                <a:gd name="connsiteX30" fmla="*/ 438698 w 1504473"/>
                <a:gd name="connsiteY30" fmla="*/ 1548408 h 2546032"/>
                <a:gd name="connsiteX31" fmla="*/ 467844 w 1504473"/>
                <a:gd name="connsiteY31" fmla="*/ 1560838 h 2546032"/>
                <a:gd name="connsiteX32" fmla="*/ 468273 w 1504473"/>
                <a:gd name="connsiteY32" fmla="*/ 1621274 h 2546032"/>
                <a:gd name="connsiteX33" fmla="*/ 445984 w 1504473"/>
                <a:gd name="connsiteY33" fmla="*/ 1633276 h 2546032"/>
                <a:gd name="connsiteX34" fmla="*/ 444270 w 1504473"/>
                <a:gd name="connsiteY34" fmla="*/ 1688140 h 2546032"/>
                <a:gd name="connsiteX35" fmla="*/ 548426 w 1504473"/>
                <a:gd name="connsiteY35" fmla="*/ 1583984 h 2546032"/>
                <a:gd name="connsiteX36" fmla="*/ 554427 w 1504473"/>
                <a:gd name="connsiteY36" fmla="*/ 1584412 h 2546032"/>
                <a:gd name="connsiteX37" fmla="*/ 635865 w 1504473"/>
                <a:gd name="connsiteY37" fmla="*/ 1584412 h 2546032"/>
                <a:gd name="connsiteX38" fmla="*/ 647867 w 1504473"/>
                <a:gd name="connsiteY38" fmla="*/ 1558266 h 2546032"/>
                <a:gd name="connsiteX39" fmla="*/ 708303 w 1504473"/>
                <a:gd name="connsiteY39" fmla="*/ 1558266 h 2546032"/>
                <a:gd name="connsiteX40" fmla="*/ 708732 w 1504473"/>
                <a:gd name="connsiteY40" fmla="*/ 1619131 h 2546032"/>
                <a:gd name="connsiteX41" fmla="*/ 647867 w 1504473"/>
                <a:gd name="connsiteY41" fmla="*/ 1618702 h 2546032"/>
                <a:gd name="connsiteX42" fmla="*/ 643581 w 1504473"/>
                <a:gd name="connsiteY42" fmla="*/ 1613559 h 2546032"/>
                <a:gd name="connsiteX43" fmla="*/ 560427 w 1504473"/>
                <a:gd name="connsiteY43" fmla="*/ 1613130 h 2546032"/>
                <a:gd name="connsiteX44" fmla="*/ 436126 w 1504473"/>
                <a:gd name="connsiteY44" fmla="*/ 1737432 h 2546032"/>
                <a:gd name="connsiteX45" fmla="*/ 436126 w 1504473"/>
                <a:gd name="connsiteY45" fmla="*/ 1737860 h 2546032"/>
                <a:gd name="connsiteX46" fmla="*/ 413837 w 1504473"/>
                <a:gd name="connsiteY46" fmla="*/ 1816727 h 2546032"/>
                <a:gd name="connsiteX47" fmla="*/ 406980 w 1504473"/>
                <a:gd name="connsiteY47" fmla="*/ 1854017 h 2546032"/>
                <a:gd name="connsiteX48" fmla="*/ 522280 w 1504473"/>
                <a:gd name="connsiteY48" fmla="*/ 1738717 h 2546032"/>
                <a:gd name="connsiteX49" fmla="*/ 524423 w 1504473"/>
                <a:gd name="connsiteY49" fmla="*/ 1737432 h 2546032"/>
                <a:gd name="connsiteX50" fmla="*/ 529138 w 1504473"/>
                <a:gd name="connsiteY50" fmla="*/ 1682139 h 2546032"/>
                <a:gd name="connsiteX51" fmla="*/ 589574 w 1504473"/>
                <a:gd name="connsiteY51" fmla="*/ 1682139 h 2546032"/>
                <a:gd name="connsiteX52" fmla="*/ 590002 w 1504473"/>
                <a:gd name="connsiteY52" fmla="*/ 1743004 h 2546032"/>
                <a:gd name="connsiteX53" fmla="*/ 546711 w 1504473"/>
                <a:gd name="connsiteY53" fmla="*/ 1753291 h 2546032"/>
                <a:gd name="connsiteX54" fmla="*/ 543282 w 1504473"/>
                <a:gd name="connsiteY54" fmla="*/ 1759720 h 2546032"/>
                <a:gd name="connsiteX55" fmla="*/ 397978 w 1504473"/>
                <a:gd name="connsiteY55" fmla="*/ 1905024 h 2546032"/>
                <a:gd name="connsiteX56" fmla="*/ 394121 w 1504473"/>
                <a:gd name="connsiteY56" fmla="*/ 1926027 h 2546032"/>
                <a:gd name="connsiteX57" fmla="*/ 380833 w 1504473"/>
                <a:gd name="connsiteY57" fmla="*/ 1992892 h 2546032"/>
                <a:gd name="connsiteX58" fmla="*/ 782884 w 1504473"/>
                <a:gd name="connsiteY58" fmla="*/ 1590842 h 2546032"/>
                <a:gd name="connsiteX59" fmla="*/ 782884 w 1504473"/>
                <a:gd name="connsiteY59" fmla="*/ 1514975 h 2546032"/>
                <a:gd name="connsiteX60" fmla="*/ 766596 w 1504473"/>
                <a:gd name="connsiteY60" fmla="*/ 1504688 h 2546032"/>
                <a:gd name="connsiteX61" fmla="*/ 767025 w 1504473"/>
                <a:gd name="connsiteY61" fmla="*/ 1444252 h 2546032"/>
                <a:gd name="connsiteX62" fmla="*/ 827461 w 1504473"/>
                <a:gd name="connsiteY62" fmla="*/ 1443823 h 2546032"/>
                <a:gd name="connsiteX63" fmla="*/ 827889 w 1504473"/>
                <a:gd name="connsiteY63" fmla="*/ 1505117 h 2546032"/>
                <a:gd name="connsiteX64" fmla="*/ 812459 w 1504473"/>
                <a:gd name="connsiteY64" fmla="*/ 1514975 h 2546032"/>
                <a:gd name="connsiteX65" fmla="*/ 812030 w 1504473"/>
                <a:gd name="connsiteY65" fmla="*/ 1596842 h 2546032"/>
                <a:gd name="connsiteX66" fmla="*/ 812030 w 1504473"/>
                <a:gd name="connsiteY66" fmla="*/ 1602843 h 2546032"/>
                <a:gd name="connsiteX67" fmla="*/ 373547 w 1504473"/>
                <a:gd name="connsiteY67" fmla="*/ 2041755 h 2546032"/>
                <a:gd name="connsiteX68" fmla="*/ 369261 w 1504473"/>
                <a:gd name="connsiteY68" fmla="*/ 2041755 h 2546032"/>
                <a:gd name="connsiteX69" fmla="*/ 348258 w 1504473"/>
                <a:gd name="connsiteY69" fmla="*/ 2103906 h 2546032"/>
                <a:gd name="connsiteX70" fmla="*/ 340971 w 1504473"/>
                <a:gd name="connsiteY70" fmla="*/ 2121480 h 2546032"/>
                <a:gd name="connsiteX71" fmla="*/ 370546 w 1504473"/>
                <a:gd name="connsiteY71" fmla="*/ 2121480 h 2546032"/>
                <a:gd name="connsiteX72" fmla="*/ 638437 w 1504473"/>
                <a:gd name="connsiteY72" fmla="*/ 1853589 h 2546032"/>
                <a:gd name="connsiteX73" fmla="*/ 649153 w 1504473"/>
                <a:gd name="connsiteY73" fmla="*/ 1811584 h 2546032"/>
                <a:gd name="connsiteX74" fmla="*/ 710017 w 1504473"/>
                <a:gd name="connsiteY74" fmla="*/ 1811584 h 2546032"/>
                <a:gd name="connsiteX75" fmla="*/ 710017 w 1504473"/>
                <a:gd name="connsiteY75" fmla="*/ 1872020 h 2546032"/>
                <a:gd name="connsiteX76" fmla="*/ 656439 w 1504473"/>
                <a:gd name="connsiteY76" fmla="*/ 1877592 h 2546032"/>
                <a:gd name="connsiteX77" fmla="*/ 383405 w 1504473"/>
                <a:gd name="connsiteY77" fmla="*/ 2150626 h 2546032"/>
                <a:gd name="connsiteX78" fmla="*/ 377404 w 1504473"/>
                <a:gd name="connsiteY78" fmla="*/ 2150626 h 2546032"/>
                <a:gd name="connsiteX79" fmla="*/ 329827 w 1504473"/>
                <a:gd name="connsiteY79" fmla="*/ 2150626 h 2546032"/>
                <a:gd name="connsiteX80" fmla="*/ 314396 w 1504473"/>
                <a:gd name="connsiteY80" fmla="*/ 2199489 h 2546032"/>
                <a:gd name="connsiteX81" fmla="*/ 324255 w 1504473"/>
                <a:gd name="connsiteY81" fmla="*/ 2218349 h 2546032"/>
                <a:gd name="connsiteX82" fmla="*/ 408694 w 1504473"/>
                <a:gd name="connsiteY82" fmla="*/ 2218349 h 2546032"/>
                <a:gd name="connsiteX83" fmla="*/ 752880 w 1504473"/>
                <a:gd name="connsiteY83" fmla="*/ 1874163 h 2546032"/>
                <a:gd name="connsiteX84" fmla="*/ 752880 w 1504473"/>
                <a:gd name="connsiteY84" fmla="*/ 1718572 h 2546032"/>
                <a:gd name="connsiteX85" fmla="*/ 756738 w 1504473"/>
                <a:gd name="connsiteY85" fmla="*/ 1708714 h 2546032"/>
                <a:gd name="connsiteX86" fmla="*/ 768310 w 1504473"/>
                <a:gd name="connsiteY86" fmla="*/ 1686425 h 2546032"/>
                <a:gd name="connsiteX87" fmla="*/ 828747 w 1504473"/>
                <a:gd name="connsiteY87" fmla="*/ 1686425 h 2546032"/>
                <a:gd name="connsiteX88" fmla="*/ 828747 w 1504473"/>
                <a:gd name="connsiteY88" fmla="*/ 1746861 h 2546032"/>
                <a:gd name="connsiteX89" fmla="*/ 782026 w 1504473"/>
                <a:gd name="connsiteY89" fmla="*/ 1756720 h 2546032"/>
                <a:gd name="connsiteX90" fmla="*/ 782026 w 1504473"/>
                <a:gd name="connsiteY90" fmla="*/ 1887879 h 2546032"/>
                <a:gd name="connsiteX91" fmla="*/ 421553 w 1504473"/>
                <a:gd name="connsiteY91" fmla="*/ 2248781 h 2546032"/>
                <a:gd name="connsiteX92" fmla="*/ 340543 w 1504473"/>
                <a:gd name="connsiteY92" fmla="*/ 2248781 h 2546032"/>
                <a:gd name="connsiteX93" fmla="*/ 362402 w 1504473"/>
                <a:gd name="connsiteY93" fmla="*/ 2288643 h 2546032"/>
                <a:gd name="connsiteX94" fmla="*/ 391978 w 1504473"/>
                <a:gd name="connsiteY94" fmla="*/ 2310075 h 2546032"/>
                <a:gd name="connsiteX95" fmla="*/ 393692 w 1504473"/>
                <a:gd name="connsiteY95" fmla="*/ 2310075 h 2546032"/>
                <a:gd name="connsiteX96" fmla="*/ 812887 w 1504473"/>
                <a:gd name="connsiteY96" fmla="*/ 1890879 h 2546032"/>
                <a:gd name="connsiteX97" fmla="*/ 813316 w 1504473"/>
                <a:gd name="connsiteY97" fmla="*/ 1812869 h 2546032"/>
                <a:gd name="connsiteX98" fmla="*/ 813316 w 1504473"/>
                <a:gd name="connsiteY98" fmla="*/ 1806869 h 2546032"/>
                <a:gd name="connsiteX99" fmla="*/ 911900 w 1504473"/>
                <a:gd name="connsiteY99" fmla="*/ 1708285 h 2546032"/>
                <a:gd name="connsiteX100" fmla="*/ 893469 w 1504473"/>
                <a:gd name="connsiteY100" fmla="*/ 1639276 h 2546032"/>
                <a:gd name="connsiteX101" fmla="*/ 887468 w 1504473"/>
                <a:gd name="connsiteY101" fmla="*/ 1634133 h 2546032"/>
                <a:gd name="connsiteX102" fmla="*/ 887468 w 1504473"/>
                <a:gd name="connsiteY102" fmla="*/ 1573268 h 2546032"/>
                <a:gd name="connsiteX103" fmla="*/ 948333 w 1504473"/>
                <a:gd name="connsiteY103" fmla="*/ 1573268 h 2546032"/>
                <a:gd name="connsiteX104" fmla="*/ 948333 w 1504473"/>
                <a:gd name="connsiteY104" fmla="*/ 1633704 h 2546032"/>
                <a:gd name="connsiteX105" fmla="*/ 926045 w 1504473"/>
                <a:gd name="connsiteY105" fmla="*/ 1645706 h 2546032"/>
                <a:gd name="connsiteX106" fmla="*/ 942761 w 1504473"/>
                <a:gd name="connsiteY106" fmla="*/ 1708714 h 2546032"/>
                <a:gd name="connsiteX107" fmla="*/ 944904 w 1504473"/>
                <a:gd name="connsiteY107" fmla="*/ 1716857 h 2546032"/>
                <a:gd name="connsiteX108" fmla="*/ 842891 w 1504473"/>
                <a:gd name="connsiteY108" fmla="*/ 1819299 h 2546032"/>
                <a:gd name="connsiteX109" fmla="*/ 842891 w 1504473"/>
                <a:gd name="connsiteY109" fmla="*/ 1896451 h 2546032"/>
                <a:gd name="connsiteX110" fmla="*/ 842891 w 1504473"/>
                <a:gd name="connsiteY110" fmla="*/ 1902452 h 2546032"/>
                <a:gd name="connsiteX111" fmla="*/ 417267 w 1504473"/>
                <a:gd name="connsiteY111" fmla="*/ 2328077 h 2546032"/>
                <a:gd name="connsiteX112" fmla="*/ 446842 w 1504473"/>
                <a:gd name="connsiteY112" fmla="*/ 2350794 h 2546032"/>
                <a:gd name="connsiteX113" fmla="*/ 862608 w 1504473"/>
                <a:gd name="connsiteY113" fmla="*/ 1935028 h 2546032"/>
                <a:gd name="connsiteX114" fmla="*/ 884896 w 1504473"/>
                <a:gd name="connsiteY114" fmla="*/ 1852303 h 2546032"/>
                <a:gd name="connsiteX115" fmla="*/ 885754 w 1504473"/>
                <a:gd name="connsiteY115" fmla="*/ 1848874 h 2546032"/>
                <a:gd name="connsiteX116" fmla="*/ 1008340 w 1504473"/>
                <a:gd name="connsiteY116" fmla="*/ 1726287 h 2546032"/>
                <a:gd name="connsiteX117" fmla="*/ 1008340 w 1504473"/>
                <a:gd name="connsiteY117" fmla="*/ 1515832 h 2546032"/>
                <a:gd name="connsiteX118" fmla="*/ 1007055 w 1504473"/>
                <a:gd name="connsiteY118" fmla="*/ 1514975 h 2546032"/>
                <a:gd name="connsiteX119" fmla="*/ 1007055 w 1504473"/>
                <a:gd name="connsiteY119" fmla="*/ 1454110 h 2546032"/>
                <a:gd name="connsiteX120" fmla="*/ 1067491 w 1504473"/>
                <a:gd name="connsiteY120" fmla="*/ 1454539 h 2546032"/>
                <a:gd name="connsiteX121" fmla="*/ 1067491 w 1504473"/>
                <a:gd name="connsiteY121" fmla="*/ 1514975 h 2546032"/>
                <a:gd name="connsiteX122" fmla="*/ 1037487 w 1504473"/>
                <a:gd name="connsiteY122" fmla="*/ 1527834 h 2546032"/>
                <a:gd name="connsiteX123" fmla="*/ 1037487 w 1504473"/>
                <a:gd name="connsiteY123" fmla="*/ 1732717 h 2546032"/>
                <a:gd name="connsiteX124" fmla="*/ 1037487 w 1504473"/>
                <a:gd name="connsiteY124" fmla="*/ 1738717 h 2546032"/>
                <a:gd name="connsiteX125" fmla="*/ 911471 w 1504473"/>
                <a:gd name="connsiteY125" fmla="*/ 1864733 h 2546032"/>
                <a:gd name="connsiteX126" fmla="*/ 889611 w 1504473"/>
                <a:gd name="connsiteY126" fmla="*/ 1946601 h 2546032"/>
                <a:gd name="connsiteX127" fmla="*/ 888754 w 1504473"/>
                <a:gd name="connsiteY127" fmla="*/ 1950458 h 2546032"/>
                <a:gd name="connsiteX128" fmla="*/ 469559 w 1504473"/>
                <a:gd name="connsiteY128" fmla="*/ 2369654 h 2546032"/>
                <a:gd name="connsiteX129" fmla="*/ 479417 w 1504473"/>
                <a:gd name="connsiteY129" fmla="*/ 2377797 h 2546032"/>
                <a:gd name="connsiteX130" fmla="*/ 1033201 w 1504473"/>
                <a:gd name="connsiteY130" fmla="*/ 1824014 h 2546032"/>
                <a:gd name="connsiteX131" fmla="*/ 1039202 w 1504473"/>
                <a:gd name="connsiteY131" fmla="*/ 1824014 h 2546032"/>
                <a:gd name="connsiteX132" fmla="*/ 1113354 w 1504473"/>
                <a:gd name="connsiteY132" fmla="*/ 1823585 h 2546032"/>
                <a:gd name="connsiteX133" fmla="*/ 1123212 w 1504473"/>
                <a:gd name="connsiteY133" fmla="*/ 1809012 h 2546032"/>
                <a:gd name="connsiteX134" fmla="*/ 1184077 w 1504473"/>
                <a:gd name="connsiteY134" fmla="*/ 1809012 h 2546032"/>
                <a:gd name="connsiteX135" fmla="*/ 1184077 w 1504473"/>
                <a:gd name="connsiteY135" fmla="*/ 1869448 h 2546032"/>
                <a:gd name="connsiteX136" fmla="*/ 1123641 w 1504473"/>
                <a:gd name="connsiteY136" fmla="*/ 1869448 h 2546032"/>
                <a:gd name="connsiteX137" fmla="*/ 1113354 w 1504473"/>
                <a:gd name="connsiteY137" fmla="*/ 1852732 h 2546032"/>
                <a:gd name="connsiteX138" fmla="*/ 1046488 w 1504473"/>
                <a:gd name="connsiteY138" fmla="*/ 1852732 h 2546032"/>
                <a:gd name="connsiteX139" fmla="*/ 502563 w 1504473"/>
                <a:gd name="connsiteY139" fmla="*/ 2396657 h 2546032"/>
                <a:gd name="connsiteX140" fmla="*/ 529566 w 1504473"/>
                <a:gd name="connsiteY140" fmla="*/ 2419374 h 2546032"/>
                <a:gd name="connsiteX141" fmla="*/ 869466 w 1504473"/>
                <a:gd name="connsiteY141" fmla="*/ 2079474 h 2546032"/>
                <a:gd name="connsiteX142" fmla="*/ 872895 w 1504473"/>
                <a:gd name="connsiteY142" fmla="*/ 2076474 h 2546032"/>
                <a:gd name="connsiteX143" fmla="*/ 885325 w 1504473"/>
                <a:gd name="connsiteY143" fmla="*/ 2047327 h 2546032"/>
                <a:gd name="connsiteX144" fmla="*/ 946190 w 1504473"/>
                <a:gd name="connsiteY144" fmla="*/ 2047327 h 2546032"/>
                <a:gd name="connsiteX145" fmla="*/ 946190 w 1504473"/>
                <a:gd name="connsiteY145" fmla="*/ 2107763 h 2546032"/>
                <a:gd name="connsiteX146" fmla="*/ 912328 w 1504473"/>
                <a:gd name="connsiteY146" fmla="*/ 2119765 h 2546032"/>
                <a:gd name="connsiteX147" fmla="*/ 911471 w 1504473"/>
                <a:gd name="connsiteY147" fmla="*/ 2120622 h 2546032"/>
                <a:gd name="connsiteX148" fmla="*/ 574143 w 1504473"/>
                <a:gd name="connsiteY148" fmla="*/ 2457950 h 2546032"/>
                <a:gd name="connsiteX149" fmla="*/ 605433 w 1504473"/>
                <a:gd name="connsiteY149" fmla="*/ 2486668 h 2546032"/>
                <a:gd name="connsiteX150" fmla="*/ 1013913 w 1504473"/>
                <a:gd name="connsiteY150" fmla="*/ 2078188 h 2546032"/>
                <a:gd name="connsiteX151" fmla="*/ 1013913 w 1504473"/>
                <a:gd name="connsiteY151" fmla="*/ 1989892 h 2546032"/>
                <a:gd name="connsiteX152" fmla="*/ 1004912 w 1504473"/>
                <a:gd name="connsiteY152" fmla="*/ 1983462 h 2546032"/>
                <a:gd name="connsiteX153" fmla="*/ 1005340 w 1504473"/>
                <a:gd name="connsiteY153" fmla="*/ 1922597 h 2546032"/>
                <a:gd name="connsiteX154" fmla="*/ 1065776 w 1504473"/>
                <a:gd name="connsiteY154" fmla="*/ 1922597 h 2546032"/>
                <a:gd name="connsiteX155" fmla="*/ 1065776 w 1504473"/>
                <a:gd name="connsiteY155" fmla="*/ 1983034 h 2546032"/>
                <a:gd name="connsiteX156" fmla="*/ 1052917 w 1504473"/>
                <a:gd name="connsiteY156" fmla="*/ 1992035 h 2546032"/>
                <a:gd name="connsiteX157" fmla="*/ 1052917 w 1504473"/>
                <a:gd name="connsiteY157" fmla="*/ 2086332 h 2546032"/>
                <a:gd name="connsiteX158" fmla="*/ 1052917 w 1504473"/>
                <a:gd name="connsiteY158" fmla="*/ 2094476 h 2546032"/>
                <a:gd name="connsiteX159" fmla="*/ 634151 w 1504473"/>
                <a:gd name="connsiteY159" fmla="*/ 2513243 h 2546032"/>
                <a:gd name="connsiteX160" fmla="*/ 665440 w 1504473"/>
                <a:gd name="connsiteY160" fmla="*/ 2544104 h 2546032"/>
                <a:gd name="connsiteX161" fmla="*/ 1260801 w 1504473"/>
                <a:gd name="connsiteY161" fmla="*/ 1948744 h 2546032"/>
                <a:gd name="connsiteX162" fmla="*/ 1260801 w 1504473"/>
                <a:gd name="connsiteY162" fmla="*/ 1797010 h 2546032"/>
                <a:gd name="connsiteX163" fmla="*/ 1260801 w 1504473"/>
                <a:gd name="connsiteY163" fmla="*/ 1785009 h 2546032"/>
                <a:gd name="connsiteX164" fmla="*/ 1349097 w 1504473"/>
                <a:gd name="connsiteY164" fmla="*/ 1696712 h 2546032"/>
                <a:gd name="connsiteX165" fmla="*/ 1361099 w 1504473"/>
                <a:gd name="connsiteY165" fmla="*/ 1696712 h 2546032"/>
                <a:gd name="connsiteX166" fmla="*/ 1497830 w 1504473"/>
                <a:gd name="connsiteY166" fmla="*/ 1697141 h 2546032"/>
                <a:gd name="connsiteX167" fmla="*/ 1502117 w 1504473"/>
                <a:gd name="connsiteY167" fmla="*/ 1692854 h 2546032"/>
                <a:gd name="connsiteX168" fmla="*/ 1353812 w 1504473"/>
                <a:gd name="connsiteY168" fmla="*/ 435269 h 2546032"/>
                <a:gd name="connsiteX169" fmla="*/ 1304520 w 1504473"/>
                <a:gd name="connsiteY169" fmla="*/ 413837 h 2546032"/>
                <a:gd name="connsiteX170" fmla="*/ 1289947 w 1504473"/>
                <a:gd name="connsiteY170" fmla="*/ 404408 h 2546032"/>
                <a:gd name="connsiteX171" fmla="*/ 1289947 w 1504473"/>
                <a:gd name="connsiteY171" fmla="*/ 467416 h 2546032"/>
                <a:gd name="connsiteX172" fmla="*/ 1295519 w 1504473"/>
                <a:gd name="connsiteY172" fmla="*/ 472130 h 2546032"/>
                <a:gd name="connsiteX173" fmla="*/ 1295519 w 1504473"/>
                <a:gd name="connsiteY173" fmla="*/ 532995 h 2546032"/>
                <a:gd name="connsiteX174" fmla="*/ 1234655 w 1504473"/>
                <a:gd name="connsiteY174" fmla="*/ 532995 h 2546032"/>
                <a:gd name="connsiteX175" fmla="*/ 1234655 w 1504473"/>
                <a:gd name="connsiteY175" fmla="*/ 472559 h 2546032"/>
                <a:gd name="connsiteX176" fmla="*/ 1260801 w 1504473"/>
                <a:gd name="connsiteY176" fmla="*/ 460558 h 2546032"/>
                <a:gd name="connsiteX177" fmla="*/ 1260801 w 1504473"/>
                <a:gd name="connsiteY177" fmla="*/ 388120 h 2546032"/>
                <a:gd name="connsiteX178" fmla="*/ 1260801 w 1504473"/>
                <a:gd name="connsiteY178" fmla="*/ 384262 h 2546032"/>
                <a:gd name="connsiteX179" fmla="*/ 1217938 w 1504473"/>
                <a:gd name="connsiteY179" fmla="*/ 351258 h 2546032"/>
                <a:gd name="connsiteX180" fmla="*/ 1166503 w 1504473"/>
                <a:gd name="connsiteY180" fmla="*/ 301966 h 2546032"/>
                <a:gd name="connsiteX181" fmla="*/ 1157073 w 1504473"/>
                <a:gd name="connsiteY181" fmla="*/ 283107 h 2546032"/>
                <a:gd name="connsiteX182" fmla="*/ 1132642 w 1504473"/>
                <a:gd name="connsiteY182" fmla="*/ 307538 h 2546032"/>
                <a:gd name="connsiteX183" fmla="*/ 1132642 w 1504473"/>
                <a:gd name="connsiteY183" fmla="*/ 342686 h 2546032"/>
                <a:gd name="connsiteX184" fmla="*/ 1177647 w 1504473"/>
                <a:gd name="connsiteY184" fmla="*/ 352973 h 2546032"/>
                <a:gd name="connsiteX185" fmla="*/ 1177647 w 1504473"/>
                <a:gd name="connsiteY185" fmla="*/ 413409 h 2546032"/>
                <a:gd name="connsiteX186" fmla="*/ 1116783 w 1504473"/>
                <a:gd name="connsiteY186" fmla="*/ 413409 h 2546032"/>
                <a:gd name="connsiteX187" fmla="*/ 1113354 w 1504473"/>
                <a:gd name="connsiteY187" fmla="*/ 356830 h 2546032"/>
                <a:gd name="connsiteX188" fmla="*/ 1113354 w 1504473"/>
                <a:gd name="connsiteY188" fmla="*/ 303681 h 2546032"/>
                <a:gd name="connsiteX189" fmla="*/ 1113782 w 1504473"/>
                <a:gd name="connsiteY189" fmla="*/ 299395 h 2546032"/>
                <a:gd name="connsiteX190" fmla="*/ 1156216 w 1504473"/>
                <a:gd name="connsiteY190" fmla="*/ 256961 h 2546032"/>
                <a:gd name="connsiteX191" fmla="*/ 1168646 w 1504473"/>
                <a:gd name="connsiteY191" fmla="*/ 173379 h 2546032"/>
                <a:gd name="connsiteX192" fmla="*/ 1169075 w 1504473"/>
                <a:gd name="connsiteY192" fmla="*/ 171664 h 2546032"/>
                <a:gd name="connsiteX193" fmla="*/ 1110782 w 1504473"/>
                <a:gd name="connsiteY193" fmla="*/ 169950 h 2546032"/>
                <a:gd name="connsiteX194" fmla="*/ 1106067 w 1504473"/>
                <a:gd name="connsiteY194" fmla="*/ 164378 h 2546032"/>
                <a:gd name="connsiteX195" fmla="*/ 1051203 w 1504473"/>
                <a:gd name="connsiteY195" fmla="*/ 163949 h 2546032"/>
                <a:gd name="connsiteX196" fmla="*/ 1043059 w 1504473"/>
                <a:gd name="connsiteY196" fmla="*/ 163949 h 2546032"/>
                <a:gd name="connsiteX197" fmla="*/ 880182 w 1504473"/>
                <a:gd name="connsiteY197" fmla="*/ 3215 h 2546032"/>
                <a:gd name="connsiteX198" fmla="*/ 776454 w 1504473"/>
                <a:gd name="connsiteY198" fmla="*/ 3215 h 2546032"/>
                <a:gd name="connsiteX199" fmla="*/ 774740 w 1504473"/>
                <a:gd name="connsiteY199" fmla="*/ 14359 h 2546032"/>
                <a:gd name="connsiteX200" fmla="*/ 771740 w 1504473"/>
                <a:gd name="connsiteY200" fmla="*/ 28504 h 2546032"/>
                <a:gd name="connsiteX201" fmla="*/ 861751 w 1504473"/>
                <a:gd name="connsiteY201" fmla="*/ 28504 h 2546032"/>
                <a:gd name="connsiteX202" fmla="*/ 869895 w 1504473"/>
                <a:gd name="connsiteY202" fmla="*/ 28504 h 2546032"/>
                <a:gd name="connsiteX203" fmla="*/ 1057204 w 1504473"/>
                <a:gd name="connsiteY203" fmla="*/ 215384 h 2546032"/>
                <a:gd name="connsiteX204" fmla="*/ 1062776 w 1504473"/>
                <a:gd name="connsiteY204" fmla="*/ 231672 h 2546032"/>
                <a:gd name="connsiteX205" fmla="*/ 1055489 w 1504473"/>
                <a:gd name="connsiteY205" fmla="*/ 283107 h 2546032"/>
                <a:gd name="connsiteX206" fmla="*/ 995053 w 1504473"/>
                <a:gd name="connsiteY206" fmla="*/ 283107 h 2546032"/>
                <a:gd name="connsiteX207" fmla="*/ 994625 w 1504473"/>
                <a:gd name="connsiteY207" fmla="*/ 222242 h 2546032"/>
                <a:gd name="connsiteX208" fmla="*/ 1002340 w 1504473"/>
                <a:gd name="connsiteY208" fmla="*/ 215813 h 2546032"/>
                <a:gd name="connsiteX209" fmla="*/ 853607 w 1504473"/>
                <a:gd name="connsiteY209" fmla="*/ 67080 h 2546032"/>
                <a:gd name="connsiteX210" fmla="*/ 758881 w 1504473"/>
                <a:gd name="connsiteY210" fmla="*/ 67080 h 2546032"/>
                <a:gd name="connsiteX211" fmla="*/ 746879 w 1504473"/>
                <a:gd name="connsiteY211" fmla="*/ 89797 h 2546032"/>
                <a:gd name="connsiteX212" fmla="*/ 742593 w 1504473"/>
                <a:gd name="connsiteY212" fmla="*/ 95798 h 2546032"/>
                <a:gd name="connsiteX213" fmla="*/ 844177 w 1504473"/>
                <a:gd name="connsiteY213" fmla="*/ 95798 h 2546032"/>
                <a:gd name="connsiteX214" fmla="*/ 848035 w 1504473"/>
                <a:gd name="connsiteY214" fmla="*/ 95798 h 2546032"/>
                <a:gd name="connsiteX215" fmla="*/ 958191 w 1504473"/>
                <a:gd name="connsiteY215" fmla="*/ 205954 h 2546032"/>
                <a:gd name="connsiteX216" fmla="*/ 958191 w 1504473"/>
                <a:gd name="connsiteY216" fmla="*/ 209812 h 2546032"/>
                <a:gd name="connsiteX217" fmla="*/ 958191 w 1504473"/>
                <a:gd name="connsiteY217" fmla="*/ 369260 h 2546032"/>
                <a:gd name="connsiteX218" fmla="*/ 1120212 w 1504473"/>
                <a:gd name="connsiteY218" fmla="*/ 531281 h 2546032"/>
                <a:gd name="connsiteX219" fmla="*/ 1167360 w 1504473"/>
                <a:gd name="connsiteY219" fmla="*/ 530852 h 2546032"/>
                <a:gd name="connsiteX220" fmla="*/ 1171647 w 1504473"/>
                <a:gd name="connsiteY220" fmla="*/ 530852 h 2546032"/>
                <a:gd name="connsiteX221" fmla="*/ 1250514 w 1504473"/>
                <a:gd name="connsiteY221" fmla="*/ 609719 h 2546032"/>
                <a:gd name="connsiteX222" fmla="*/ 1250514 w 1504473"/>
                <a:gd name="connsiteY222" fmla="*/ 613577 h 2546032"/>
                <a:gd name="connsiteX223" fmla="*/ 1250514 w 1504473"/>
                <a:gd name="connsiteY223" fmla="*/ 659868 h 2546032"/>
                <a:gd name="connsiteX224" fmla="*/ 1250514 w 1504473"/>
                <a:gd name="connsiteY224" fmla="*/ 664154 h 2546032"/>
                <a:gd name="connsiteX225" fmla="*/ 1160931 w 1504473"/>
                <a:gd name="connsiteY225" fmla="*/ 753737 h 2546032"/>
                <a:gd name="connsiteX226" fmla="*/ 1156645 w 1504473"/>
                <a:gd name="connsiteY226" fmla="*/ 753737 h 2546032"/>
                <a:gd name="connsiteX227" fmla="*/ 1068348 w 1504473"/>
                <a:gd name="connsiteY227" fmla="*/ 753737 h 2546032"/>
                <a:gd name="connsiteX228" fmla="*/ 1055918 w 1504473"/>
                <a:gd name="connsiteY228" fmla="*/ 785027 h 2546032"/>
                <a:gd name="connsiteX229" fmla="*/ 995053 w 1504473"/>
                <a:gd name="connsiteY229" fmla="*/ 784598 h 2546032"/>
                <a:gd name="connsiteX230" fmla="*/ 995053 w 1504473"/>
                <a:gd name="connsiteY230" fmla="*/ 724162 h 2546032"/>
                <a:gd name="connsiteX231" fmla="*/ 1055489 w 1504473"/>
                <a:gd name="connsiteY231" fmla="*/ 723733 h 2546032"/>
                <a:gd name="connsiteX232" fmla="*/ 1062776 w 1504473"/>
                <a:gd name="connsiteY232" fmla="*/ 733592 h 2546032"/>
                <a:gd name="connsiteX233" fmla="*/ 1152359 w 1504473"/>
                <a:gd name="connsiteY233" fmla="*/ 733592 h 2546032"/>
                <a:gd name="connsiteX234" fmla="*/ 1230368 w 1504473"/>
                <a:gd name="connsiteY234" fmla="*/ 655582 h 2546032"/>
                <a:gd name="connsiteX235" fmla="*/ 1230797 w 1504473"/>
                <a:gd name="connsiteY235" fmla="*/ 617434 h 2546032"/>
                <a:gd name="connsiteX236" fmla="*/ 1163074 w 1504473"/>
                <a:gd name="connsiteY236" fmla="*/ 551426 h 2546032"/>
                <a:gd name="connsiteX237" fmla="*/ 1115497 w 1504473"/>
                <a:gd name="connsiteY237" fmla="*/ 551426 h 2546032"/>
                <a:gd name="connsiteX238" fmla="*/ 1111211 w 1504473"/>
                <a:gd name="connsiteY238" fmla="*/ 550997 h 2546032"/>
                <a:gd name="connsiteX239" fmla="*/ 938475 w 1504473"/>
                <a:gd name="connsiteY239" fmla="*/ 378262 h 2546032"/>
                <a:gd name="connsiteX240" fmla="*/ 938475 w 1504473"/>
                <a:gd name="connsiteY240" fmla="*/ 374404 h 2546032"/>
                <a:gd name="connsiteX241" fmla="*/ 938475 w 1504473"/>
                <a:gd name="connsiteY241" fmla="*/ 214955 h 2546032"/>
                <a:gd name="connsiteX242" fmla="*/ 839891 w 1504473"/>
                <a:gd name="connsiteY242" fmla="*/ 116372 h 2546032"/>
                <a:gd name="connsiteX243" fmla="*/ 722876 w 1504473"/>
                <a:gd name="connsiteY243" fmla="*/ 116372 h 2546032"/>
                <a:gd name="connsiteX244" fmla="*/ 692444 w 1504473"/>
                <a:gd name="connsiteY244" fmla="*/ 142089 h 2546032"/>
                <a:gd name="connsiteX245" fmla="*/ 831318 w 1504473"/>
                <a:gd name="connsiteY245" fmla="*/ 142089 h 2546032"/>
                <a:gd name="connsiteX246" fmla="*/ 835605 w 1504473"/>
                <a:gd name="connsiteY246" fmla="*/ 142518 h 2546032"/>
                <a:gd name="connsiteX247" fmla="*/ 914900 w 1504473"/>
                <a:gd name="connsiteY247" fmla="*/ 221813 h 2546032"/>
                <a:gd name="connsiteX248" fmla="*/ 914900 w 1504473"/>
                <a:gd name="connsiteY248" fmla="*/ 393263 h 2546032"/>
                <a:gd name="connsiteX249" fmla="*/ 1126212 w 1504473"/>
                <a:gd name="connsiteY249" fmla="*/ 604576 h 2546032"/>
                <a:gd name="connsiteX250" fmla="*/ 1175504 w 1504473"/>
                <a:gd name="connsiteY250" fmla="*/ 612291 h 2546032"/>
                <a:gd name="connsiteX251" fmla="*/ 1175504 w 1504473"/>
                <a:gd name="connsiteY251" fmla="*/ 673156 h 2546032"/>
                <a:gd name="connsiteX252" fmla="*/ 1114640 w 1504473"/>
                <a:gd name="connsiteY252" fmla="*/ 673156 h 2546032"/>
                <a:gd name="connsiteX253" fmla="*/ 1110782 w 1504473"/>
                <a:gd name="connsiteY253" fmla="*/ 617434 h 2546032"/>
                <a:gd name="connsiteX254" fmla="*/ 894755 w 1504473"/>
                <a:gd name="connsiteY254" fmla="*/ 401407 h 2546032"/>
                <a:gd name="connsiteX255" fmla="*/ 894755 w 1504473"/>
                <a:gd name="connsiteY255" fmla="*/ 397550 h 2546032"/>
                <a:gd name="connsiteX256" fmla="*/ 895183 w 1504473"/>
                <a:gd name="connsiteY256" fmla="*/ 229957 h 2546032"/>
                <a:gd name="connsiteX257" fmla="*/ 827461 w 1504473"/>
                <a:gd name="connsiteY257" fmla="*/ 162235 h 2546032"/>
                <a:gd name="connsiteX258" fmla="*/ 674013 w 1504473"/>
                <a:gd name="connsiteY258" fmla="*/ 162235 h 2546032"/>
                <a:gd name="connsiteX259" fmla="*/ 657297 w 1504473"/>
                <a:gd name="connsiteY259" fmla="*/ 179380 h 2546032"/>
                <a:gd name="connsiteX260" fmla="*/ 820603 w 1504473"/>
                <a:gd name="connsiteY260" fmla="*/ 179380 h 2546032"/>
                <a:gd name="connsiteX261" fmla="*/ 824889 w 1504473"/>
                <a:gd name="connsiteY261" fmla="*/ 178951 h 2546032"/>
                <a:gd name="connsiteX262" fmla="*/ 878467 w 1504473"/>
                <a:gd name="connsiteY262" fmla="*/ 232529 h 2546032"/>
                <a:gd name="connsiteX263" fmla="*/ 878038 w 1504473"/>
                <a:gd name="connsiteY263" fmla="*/ 236387 h 2546032"/>
                <a:gd name="connsiteX264" fmla="*/ 878038 w 1504473"/>
                <a:gd name="connsiteY264" fmla="*/ 310110 h 2546032"/>
                <a:gd name="connsiteX265" fmla="*/ 878467 w 1504473"/>
                <a:gd name="connsiteY265" fmla="*/ 314396 h 2546032"/>
                <a:gd name="connsiteX266" fmla="*/ 819745 w 1504473"/>
                <a:gd name="connsiteY266" fmla="*/ 373118 h 2546032"/>
                <a:gd name="connsiteX267" fmla="*/ 819745 w 1504473"/>
                <a:gd name="connsiteY267" fmla="*/ 421124 h 2546032"/>
                <a:gd name="connsiteX268" fmla="*/ 908471 w 1504473"/>
                <a:gd name="connsiteY268" fmla="*/ 509849 h 2546032"/>
                <a:gd name="connsiteX269" fmla="*/ 908042 w 1504473"/>
                <a:gd name="connsiteY269" fmla="*/ 513707 h 2546032"/>
                <a:gd name="connsiteX270" fmla="*/ 908042 w 1504473"/>
                <a:gd name="connsiteY270" fmla="*/ 595574 h 2546032"/>
                <a:gd name="connsiteX271" fmla="*/ 932474 w 1504473"/>
                <a:gd name="connsiteY271" fmla="*/ 607147 h 2546032"/>
                <a:gd name="connsiteX272" fmla="*/ 932474 w 1504473"/>
                <a:gd name="connsiteY272" fmla="*/ 668012 h 2546032"/>
                <a:gd name="connsiteX273" fmla="*/ 871609 w 1504473"/>
                <a:gd name="connsiteY273" fmla="*/ 668012 h 2546032"/>
                <a:gd name="connsiteX274" fmla="*/ 872038 w 1504473"/>
                <a:gd name="connsiteY274" fmla="*/ 607147 h 2546032"/>
                <a:gd name="connsiteX275" fmla="*/ 888325 w 1504473"/>
                <a:gd name="connsiteY275" fmla="*/ 597289 h 2546032"/>
                <a:gd name="connsiteX276" fmla="*/ 888325 w 1504473"/>
                <a:gd name="connsiteY276" fmla="*/ 517565 h 2546032"/>
                <a:gd name="connsiteX277" fmla="*/ 800029 w 1504473"/>
                <a:gd name="connsiteY277" fmla="*/ 429268 h 2546032"/>
                <a:gd name="connsiteX278" fmla="*/ 799600 w 1504473"/>
                <a:gd name="connsiteY278" fmla="*/ 424982 h 2546032"/>
                <a:gd name="connsiteX279" fmla="*/ 800029 w 1504473"/>
                <a:gd name="connsiteY279" fmla="*/ 368403 h 2546032"/>
                <a:gd name="connsiteX280" fmla="*/ 800029 w 1504473"/>
                <a:gd name="connsiteY280" fmla="*/ 364117 h 2546032"/>
                <a:gd name="connsiteX281" fmla="*/ 858750 w 1504473"/>
                <a:gd name="connsiteY281" fmla="*/ 305395 h 2546032"/>
                <a:gd name="connsiteX282" fmla="*/ 858750 w 1504473"/>
                <a:gd name="connsiteY282" fmla="*/ 239816 h 2546032"/>
                <a:gd name="connsiteX283" fmla="*/ 816745 w 1504473"/>
                <a:gd name="connsiteY283" fmla="*/ 197810 h 2546032"/>
                <a:gd name="connsiteX284" fmla="*/ 638008 w 1504473"/>
                <a:gd name="connsiteY284" fmla="*/ 197810 h 2546032"/>
                <a:gd name="connsiteX285" fmla="*/ 581001 w 1504473"/>
                <a:gd name="connsiteY285" fmla="*/ 255675 h 2546032"/>
                <a:gd name="connsiteX286" fmla="*/ 738735 w 1504473"/>
                <a:gd name="connsiteY286" fmla="*/ 255246 h 2546032"/>
                <a:gd name="connsiteX287" fmla="*/ 746879 w 1504473"/>
                <a:gd name="connsiteY287" fmla="*/ 243673 h 2546032"/>
                <a:gd name="connsiteX288" fmla="*/ 807315 w 1504473"/>
                <a:gd name="connsiteY288" fmla="*/ 243673 h 2546032"/>
                <a:gd name="connsiteX289" fmla="*/ 807744 w 1504473"/>
                <a:gd name="connsiteY289" fmla="*/ 304538 h 2546032"/>
                <a:gd name="connsiteX290" fmla="*/ 746879 w 1504473"/>
                <a:gd name="connsiteY290" fmla="*/ 304109 h 2546032"/>
                <a:gd name="connsiteX291" fmla="*/ 734449 w 1504473"/>
                <a:gd name="connsiteY291" fmla="*/ 274963 h 2546032"/>
                <a:gd name="connsiteX292" fmla="*/ 561713 w 1504473"/>
                <a:gd name="connsiteY292" fmla="*/ 274963 h 2546032"/>
                <a:gd name="connsiteX293" fmla="*/ 549283 w 1504473"/>
                <a:gd name="connsiteY293" fmla="*/ 287393 h 2546032"/>
                <a:gd name="connsiteX294" fmla="*/ 686443 w 1504473"/>
                <a:gd name="connsiteY294" fmla="*/ 287393 h 2546032"/>
                <a:gd name="connsiteX295" fmla="*/ 690729 w 1504473"/>
                <a:gd name="connsiteY295" fmla="*/ 287822 h 2546032"/>
                <a:gd name="connsiteX296" fmla="*/ 754594 w 1504473"/>
                <a:gd name="connsiteY296" fmla="*/ 351687 h 2546032"/>
                <a:gd name="connsiteX297" fmla="*/ 755023 w 1504473"/>
                <a:gd name="connsiteY297" fmla="*/ 355973 h 2546032"/>
                <a:gd name="connsiteX298" fmla="*/ 755023 w 1504473"/>
                <a:gd name="connsiteY298" fmla="*/ 475559 h 2546032"/>
                <a:gd name="connsiteX299" fmla="*/ 761452 w 1504473"/>
                <a:gd name="connsiteY299" fmla="*/ 481989 h 2546032"/>
                <a:gd name="connsiteX300" fmla="*/ 815459 w 1504473"/>
                <a:gd name="connsiteY300" fmla="*/ 487132 h 2546032"/>
                <a:gd name="connsiteX301" fmla="*/ 815459 w 1504473"/>
                <a:gd name="connsiteY301" fmla="*/ 547997 h 2546032"/>
                <a:gd name="connsiteX302" fmla="*/ 755023 w 1504473"/>
                <a:gd name="connsiteY302" fmla="*/ 547997 h 2546032"/>
                <a:gd name="connsiteX303" fmla="*/ 748165 w 1504473"/>
                <a:gd name="connsiteY303" fmla="*/ 496562 h 2546032"/>
                <a:gd name="connsiteX304" fmla="*/ 735735 w 1504473"/>
                <a:gd name="connsiteY304" fmla="*/ 484132 h 2546032"/>
                <a:gd name="connsiteX305" fmla="*/ 735735 w 1504473"/>
                <a:gd name="connsiteY305" fmla="*/ 479846 h 2546032"/>
                <a:gd name="connsiteX306" fmla="*/ 735735 w 1504473"/>
                <a:gd name="connsiteY306" fmla="*/ 361117 h 2546032"/>
                <a:gd name="connsiteX307" fmla="*/ 683014 w 1504473"/>
                <a:gd name="connsiteY307" fmla="*/ 308396 h 2546032"/>
                <a:gd name="connsiteX308" fmla="*/ 538139 w 1504473"/>
                <a:gd name="connsiteY308" fmla="*/ 308396 h 2546032"/>
                <a:gd name="connsiteX309" fmla="*/ 533853 w 1504473"/>
                <a:gd name="connsiteY309" fmla="*/ 307967 h 2546032"/>
                <a:gd name="connsiteX310" fmla="*/ 532138 w 1504473"/>
                <a:gd name="connsiteY310" fmla="*/ 306253 h 2546032"/>
                <a:gd name="connsiteX311" fmla="*/ 523994 w 1504473"/>
                <a:gd name="connsiteY311" fmla="*/ 314396 h 2546032"/>
                <a:gd name="connsiteX312" fmla="*/ 589145 w 1504473"/>
                <a:gd name="connsiteY312" fmla="*/ 379547 h 2546032"/>
                <a:gd name="connsiteX313" fmla="*/ 623007 w 1504473"/>
                <a:gd name="connsiteY313" fmla="*/ 379547 h 2546032"/>
                <a:gd name="connsiteX314" fmla="*/ 634151 w 1504473"/>
                <a:gd name="connsiteY314" fmla="*/ 358116 h 2546032"/>
                <a:gd name="connsiteX315" fmla="*/ 694587 w 1504473"/>
                <a:gd name="connsiteY315" fmla="*/ 358116 h 2546032"/>
                <a:gd name="connsiteX316" fmla="*/ 695016 w 1504473"/>
                <a:gd name="connsiteY316" fmla="*/ 418981 h 2546032"/>
                <a:gd name="connsiteX317" fmla="*/ 634151 w 1504473"/>
                <a:gd name="connsiteY317" fmla="*/ 418981 h 2546032"/>
                <a:gd name="connsiteX318" fmla="*/ 623435 w 1504473"/>
                <a:gd name="connsiteY318" fmla="*/ 399264 h 2546032"/>
                <a:gd name="connsiteX319" fmla="*/ 581430 w 1504473"/>
                <a:gd name="connsiteY319" fmla="*/ 399264 h 2546032"/>
                <a:gd name="connsiteX320" fmla="*/ 508135 w 1504473"/>
                <a:gd name="connsiteY320" fmla="*/ 327684 h 2546032"/>
                <a:gd name="connsiteX321" fmla="*/ 496562 w 1504473"/>
                <a:gd name="connsiteY321" fmla="*/ 339257 h 2546032"/>
                <a:gd name="connsiteX322" fmla="*/ 487561 w 1504473"/>
                <a:gd name="connsiteY322" fmla="*/ 347829 h 2546032"/>
                <a:gd name="connsiteX323" fmla="*/ 947904 w 1504473"/>
                <a:gd name="connsiteY323" fmla="*/ 807744 h 2546032"/>
                <a:gd name="connsiteX324" fmla="*/ 947904 w 1504473"/>
                <a:gd name="connsiteY324" fmla="*/ 818031 h 2546032"/>
                <a:gd name="connsiteX325" fmla="*/ 947904 w 1504473"/>
                <a:gd name="connsiteY325" fmla="*/ 1055918 h 2546032"/>
                <a:gd name="connsiteX326" fmla="*/ 989481 w 1504473"/>
                <a:gd name="connsiteY326" fmla="*/ 1097494 h 2546032"/>
                <a:gd name="connsiteX327" fmla="*/ 1207651 w 1504473"/>
                <a:gd name="connsiteY327" fmla="*/ 1097066 h 2546032"/>
                <a:gd name="connsiteX328" fmla="*/ 1281803 w 1504473"/>
                <a:gd name="connsiteY328" fmla="*/ 1022914 h 2546032"/>
                <a:gd name="connsiteX329" fmla="*/ 1290804 w 1504473"/>
                <a:gd name="connsiteY329" fmla="*/ 1040059 h 2546032"/>
                <a:gd name="connsiteX330" fmla="*/ 1309235 w 1504473"/>
                <a:gd name="connsiteY330" fmla="*/ 1064919 h 2546032"/>
                <a:gd name="connsiteX331" fmla="*/ 1228225 w 1504473"/>
                <a:gd name="connsiteY331" fmla="*/ 1145929 h 2546032"/>
                <a:gd name="connsiteX332" fmla="*/ 1218367 w 1504473"/>
                <a:gd name="connsiteY332" fmla="*/ 1145929 h 2546032"/>
                <a:gd name="connsiteX333" fmla="*/ 979194 w 1504473"/>
                <a:gd name="connsiteY333" fmla="*/ 1145929 h 2546032"/>
                <a:gd name="connsiteX334" fmla="*/ 968907 w 1504473"/>
                <a:gd name="connsiteY334" fmla="*/ 1145929 h 2546032"/>
                <a:gd name="connsiteX335" fmla="*/ 898184 w 1504473"/>
                <a:gd name="connsiteY335" fmla="*/ 1075206 h 2546032"/>
                <a:gd name="connsiteX336" fmla="*/ 898184 w 1504473"/>
                <a:gd name="connsiteY336" fmla="*/ 1064919 h 2546032"/>
                <a:gd name="connsiteX337" fmla="*/ 898612 w 1504473"/>
                <a:gd name="connsiteY337" fmla="*/ 827032 h 2546032"/>
                <a:gd name="connsiteX338" fmla="*/ 452414 w 1504473"/>
                <a:gd name="connsiteY338" fmla="*/ 381691 h 2546032"/>
                <a:gd name="connsiteX339" fmla="*/ 420696 w 1504473"/>
                <a:gd name="connsiteY339" fmla="*/ 409551 h 2546032"/>
                <a:gd name="connsiteX340" fmla="*/ 414695 w 1504473"/>
                <a:gd name="connsiteY340" fmla="*/ 412980 h 2546032"/>
                <a:gd name="connsiteX341" fmla="*/ 816316 w 1504473"/>
                <a:gd name="connsiteY341" fmla="*/ 814602 h 2546032"/>
                <a:gd name="connsiteX342" fmla="*/ 816745 w 1504473"/>
                <a:gd name="connsiteY342" fmla="*/ 822746 h 2546032"/>
                <a:gd name="connsiteX343" fmla="*/ 816745 w 1504473"/>
                <a:gd name="connsiteY343" fmla="*/ 978765 h 2546032"/>
                <a:gd name="connsiteX344" fmla="*/ 812459 w 1504473"/>
                <a:gd name="connsiteY344" fmla="*/ 1034486 h 2546032"/>
                <a:gd name="connsiteX345" fmla="*/ 752023 w 1504473"/>
                <a:gd name="connsiteY345" fmla="*/ 1034486 h 2546032"/>
                <a:gd name="connsiteX346" fmla="*/ 752023 w 1504473"/>
                <a:gd name="connsiteY346" fmla="*/ 974050 h 2546032"/>
                <a:gd name="connsiteX347" fmla="*/ 777312 w 1504473"/>
                <a:gd name="connsiteY347" fmla="*/ 962049 h 2546032"/>
                <a:gd name="connsiteX348" fmla="*/ 777312 w 1504473"/>
                <a:gd name="connsiteY348" fmla="*/ 830890 h 2546032"/>
                <a:gd name="connsiteX349" fmla="*/ 358973 w 1504473"/>
                <a:gd name="connsiteY349" fmla="*/ 412552 h 2546032"/>
                <a:gd name="connsiteX350" fmla="*/ 341400 w 1504473"/>
                <a:gd name="connsiteY350" fmla="*/ 413837 h 2546032"/>
                <a:gd name="connsiteX351" fmla="*/ 553998 w 1504473"/>
                <a:gd name="connsiteY351" fmla="*/ 626436 h 2546032"/>
                <a:gd name="connsiteX352" fmla="*/ 553998 w 1504473"/>
                <a:gd name="connsiteY352" fmla="*/ 630293 h 2546032"/>
                <a:gd name="connsiteX353" fmla="*/ 553569 w 1504473"/>
                <a:gd name="connsiteY353" fmla="*/ 719447 h 2546032"/>
                <a:gd name="connsiteX354" fmla="*/ 569857 w 1504473"/>
                <a:gd name="connsiteY354" fmla="*/ 729306 h 2546032"/>
                <a:gd name="connsiteX355" fmla="*/ 569857 w 1504473"/>
                <a:gd name="connsiteY355" fmla="*/ 790170 h 2546032"/>
                <a:gd name="connsiteX356" fmla="*/ 508992 w 1504473"/>
                <a:gd name="connsiteY356" fmla="*/ 790170 h 2546032"/>
                <a:gd name="connsiteX357" fmla="*/ 508992 w 1504473"/>
                <a:gd name="connsiteY357" fmla="*/ 729734 h 2546032"/>
                <a:gd name="connsiteX358" fmla="*/ 533853 w 1504473"/>
                <a:gd name="connsiteY358" fmla="*/ 717733 h 2546032"/>
                <a:gd name="connsiteX359" fmla="*/ 533853 w 1504473"/>
                <a:gd name="connsiteY359" fmla="*/ 634579 h 2546032"/>
                <a:gd name="connsiteX360" fmla="*/ 316111 w 1504473"/>
                <a:gd name="connsiteY360" fmla="*/ 416838 h 2546032"/>
                <a:gd name="connsiteX361" fmla="*/ 240673 w 1504473"/>
                <a:gd name="connsiteY361" fmla="*/ 442555 h 2546032"/>
                <a:gd name="connsiteX362" fmla="*/ 237244 w 1504473"/>
                <a:gd name="connsiteY362" fmla="*/ 444698 h 2546032"/>
                <a:gd name="connsiteX363" fmla="*/ 391549 w 1504473"/>
                <a:gd name="connsiteY363" fmla="*/ 599003 h 2546032"/>
                <a:gd name="connsiteX364" fmla="*/ 443841 w 1504473"/>
                <a:gd name="connsiteY364" fmla="*/ 605433 h 2546032"/>
                <a:gd name="connsiteX365" fmla="*/ 444270 w 1504473"/>
                <a:gd name="connsiteY365" fmla="*/ 666298 h 2546032"/>
                <a:gd name="connsiteX366" fmla="*/ 383405 w 1504473"/>
                <a:gd name="connsiteY366" fmla="*/ 665869 h 2546032"/>
                <a:gd name="connsiteX367" fmla="*/ 377833 w 1504473"/>
                <a:gd name="connsiteY367" fmla="*/ 612719 h 2546032"/>
                <a:gd name="connsiteX368" fmla="*/ 221385 w 1504473"/>
                <a:gd name="connsiteY368" fmla="*/ 456271 h 2546032"/>
                <a:gd name="connsiteX369" fmla="*/ 167378 w 1504473"/>
                <a:gd name="connsiteY369" fmla="*/ 496991 h 2546032"/>
                <a:gd name="connsiteX370" fmla="*/ 527852 w 1504473"/>
                <a:gd name="connsiteY370" fmla="*/ 857464 h 2546032"/>
                <a:gd name="connsiteX371" fmla="*/ 622149 w 1504473"/>
                <a:gd name="connsiteY371" fmla="*/ 857036 h 2546032"/>
                <a:gd name="connsiteX372" fmla="*/ 628150 w 1504473"/>
                <a:gd name="connsiteY372" fmla="*/ 849749 h 2546032"/>
                <a:gd name="connsiteX373" fmla="*/ 688586 w 1504473"/>
                <a:gd name="connsiteY373" fmla="*/ 849749 h 2546032"/>
                <a:gd name="connsiteX374" fmla="*/ 688586 w 1504473"/>
                <a:gd name="connsiteY374" fmla="*/ 910614 h 2546032"/>
                <a:gd name="connsiteX375" fmla="*/ 628150 w 1504473"/>
                <a:gd name="connsiteY375" fmla="*/ 910614 h 2546032"/>
                <a:gd name="connsiteX376" fmla="*/ 615720 w 1504473"/>
                <a:gd name="connsiteY376" fmla="*/ 877181 h 2546032"/>
                <a:gd name="connsiteX377" fmla="*/ 523566 w 1504473"/>
                <a:gd name="connsiteY377" fmla="*/ 877610 h 2546032"/>
                <a:gd name="connsiteX378" fmla="*/ 519708 w 1504473"/>
                <a:gd name="connsiteY378" fmla="*/ 877181 h 2546032"/>
                <a:gd name="connsiteX379" fmla="*/ 152376 w 1504473"/>
                <a:gd name="connsiteY379" fmla="*/ 509849 h 2546032"/>
                <a:gd name="connsiteX380" fmla="*/ 113800 w 1504473"/>
                <a:gd name="connsiteY380" fmla="*/ 547568 h 2546032"/>
                <a:gd name="connsiteX381" fmla="*/ 116372 w 1504473"/>
                <a:gd name="connsiteY381" fmla="*/ 547568 h 2546032"/>
                <a:gd name="connsiteX382" fmla="*/ 128802 w 1504473"/>
                <a:gd name="connsiteY382" fmla="*/ 547997 h 2546032"/>
                <a:gd name="connsiteX383" fmla="*/ 289965 w 1504473"/>
                <a:gd name="connsiteY383" fmla="*/ 709160 h 2546032"/>
                <a:gd name="connsiteX384" fmla="*/ 330684 w 1504473"/>
                <a:gd name="connsiteY384" fmla="*/ 720304 h 2546032"/>
                <a:gd name="connsiteX385" fmla="*/ 331113 w 1504473"/>
                <a:gd name="connsiteY385" fmla="*/ 781169 h 2546032"/>
                <a:gd name="connsiteX386" fmla="*/ 270248 w 1504473"/>
                <a:gd name="connsiteY386" fmla="*/ 780741 h 2546032"/>
                <a:gd name="connsiteX387" fmla="*/ 259532 w 1504473"/>
                <a:gd name="connsiteY387" fmla="*/ 761881 h 2546032"/>
                <a:gd name="connsiteX388" fmla="*/ 104799 w 1504473"/>
                <a:gd name="connsiteY388" fmla="*/ 607147 h 2546032"/>
                <a:gd name="connsiteX389" fmla="*/ 66651 w 1504473"/>
                <a:gd name="connsiteY389" fmla="*/ 607147 h 2546032"/>
                <a:gd name="connsiteX390" fmla="*/ 29361 w 1504473"/>
                <a:gd name="connsiteY390" fmla="*/ 669298 h 2546032"/>
                <a:gd name="connsiteX391" fmla="*/ 88940 w 1504473"/>
                <a:gd name="connsiteY391" fmla="*/ 669298 h 2546032"/>
                <a:gd name="connsiteX392" fmla="*/ 93226 w 1504473"/>
                <a:gd name="connsiteY392" fmla="*/ 669727 h 2546032"/>
                <a:gd name="connsiteX393" fmla="*/ 268962 w 1504473"/>
                <a:gd name="connsiteY393" fmla="*/ 845463 h 2546032"/>
                <a:gd name="connsiteX394" fmla="*/ 395835 w 1504473"/>
                <a:gd name="connsiteY394" fmla="*/ 845463 h 2546032"/>
                <a:gd name="connsiteX395" fmla="*/ 451128 w 1504473"/>
                <a:gd name="connsiteY395" fmla="*/ 849749 h 2546032"/>
                <a:gd name="connsiteX396" fmla="*/ 451128 w 1504473"/>
                <a:gd name="connsiteY396" fmla="*/ 910185 h 2546032"/>
                <a:gd name="connsiteX397" fmla="*/ 390263 w 1504473"/>
                <a:gd name="connsiteY397" fmla="*/ 910185 h 2546032"/>
                <a:gd name="connsiteX398" fmla="*/ 380405 w 1504473"/>
                <a:gd name="connsiteY398" fmla="*/ 865180 h 2546032"/>
                <a:gd name="connsiteX399" fmla="*/ 263819 w 1504473"/>
                <a:gd name="connsiteY399" fmla="*/ 865180 h 2546032"/>
                <a:gd name="connsiteX400" fmla="*/ 259961 w 1504473"/>
                <a:gd name="connsiteY400" fmla="*/ 865180 h 2546032"/>
                <a:gd name="connsiteX401" fmla="*/ 83796 w 1504473"/>
                <a:gd name="connsiteY401" fmla="*/ 689015 h 2546032"/>
                <a:gd name="connsiteX402" fmla="*/ 19502 w 1504473"/>
                <a:gd name="connsiteY402" fmla="*/ 689015 h 2546032"/>
                <a:gd name="connsiteX403" fmla="*/ 13930 w 1504473"/>
                <a:gd name="connsiteY403" fmla="*/ 741307 h 2546032"/>
                <a:gd name="connsiteX404" fmla="*/ 87225 w 1504473"/>
                <a:gd name="connsiteY404" fmla="*/ 741307 h 2546032"/>
                <a:gd name="connsiteX405" fmla="*/ 93226 w 1504473"/>
                <a:gd name="connsiteY405" fmla="*/ 741307 h 2546032"/>
                <a:gd name="connsiteX406" fmla="*/ 253103 w 1504473"/>
                <a:gd name="connsiteY406" fmla="*/ 901184 h 2546032"/>
                <a:gd name="connsiteX407" fmla="*/ 344400 w 1504473"/>
                <a:gd name="connsiteY407" fmla="*/ 901184 h 2546032"/>
                <a:gd name="connsiteX408" fmla="*/ 350401 w 1504473"/>
                <a:gd name="connsiteY408" fmla="*/ 901184 h 2546032"/>
                <a:gd name="connsiteX409" fmla="*/ 426268 w 1504473"/>
                <a:gd name="connsiteY409" fmla="*/ 977051 h 2546032"/>
                <a:gd name="connsiteX410" fmla="*/ 502134 w 1504473"/>
                <a:gd name="connsiteY410" fmla="*/ 977051 h 2546032"/>
                <a:gd name="connsiteX411" fmla="*/ 502563 w 1504473"/>
                <a:gd name="connsiteY411" fmla="*/ 977051 h 2546032"/>
                <a:gd name="connsiteX412" fmla="*/ 508564 w 1504473"/>
                <a:gd name="connsiteY412" fmla="*/ 969336 h 2546032"/>
                <a:gd name="connsiteX413" fmla="*/ 569428 w 1504473"/>
                <a:gd name="connsiteY413" fmla="*/ 968907 h 2546032"/>
                <a:gd name="connsiteX414" fmla="*/ 569428 w 1504473"/>
                <a:gd name="connsiteY414" fmla="*/ 1029772 h 2546032"/>
                <a:gd name="connsiteX415" fmla="*/ 508564 w 1504473"/>
                <a:gd name="connsiteY415" fmla="*/ 1029772 h 2546032"/>
                <a:gd name="connsiteX416" fmla="*/ 496562 w 1504473"/>
                <a:gd name="connsiteY416" fmla="*/ 1006197 h 2546032"/>
                <a:gd name="connsiteX417" fmla="*/ 420267 w 1504473"/>
                <a:gd name="connsiteY417" fmla="*/ 1006197 h 2546032"/>
                <a:gd name="connsiteX418" fmla="*/ 414266 w 1504473"/>
                <a:gd name="connsiteY418" fmla="*/ 1006197 h 2546032"/>
                <a:gd name="connsiteX419" fmla="*/ 338400 w 1504473"/>
                <a:gd name="connsiteY419" fmla="*/ 930331 h 2546032"/>
                <a:gd name="connsiteX420" fmla="*/ 247531 w 1504473"/>
                <a:gd name="connsiteY420" fmla="*/ 930759 h 2546032"/>
                <a:gd name="connsiteX421" fmla="*/ 241102 w 1504473"/>
                <a:gd name="connsiteY421" fmla="*/ 930331 h 2546032"/>
                <a:gd name="connsiteX422" fmla="*/ 81224 w 1504473"/>
                <a:gd name="connsiteY422" fmla="*/ 770453 h 2546032"/>
                <a:gd name="connsiteX423" fmla="*/ 11359 w 1504473"/>
                <a:gd name="connsiteY423" fmla="*/ 770453 h 2546032"/>
                <a:gd name="connsiteX424" fmla="*/ 7930 w 1504473"/>
                <a:gd name="connsiteY424" fmla="*/ 816745 h 2546032"/>
                <a:gd name="connsiteX425" fmla="*/ 78653 w 1504473"/>
                <a:gd name="connsiteY425" fmla="*/ 816745 h 2546032"/>
                <a:gd name="connsiteX426" fmla="*/ 353401 w 1504473"/>
                <a:gd name="connsiteY426" fmla="*/ 1091494 h 2546032"/>
                <a:gd name="connsiteX427" fmla="*/ 629865 w 1504473"/>
                <a:gd name="connsiteY427" fmla="*/ 1091494 h 2546032"/>
                <a:gd name="connsiteX428" fmla="*/ 632436 w 1504473"/>
                <a:gd name="connsiteY428" fmla="*/ 1088493 h 2546032"/>
                <a:gd name="connsiteX429" fmla="*/ 693301 w 1504473"/>
                <a:gd name="connsiteY429" fmla="*/ 1088065 h 2546032"/>
                <a:gd name="connsiteX430" fmla="*/ 692872 w 1504473"/>
                <a:gd name="connsiteY430" fmla="*/ 1148929 h 2546032"/>
                <a:gd name="connsiteX431" fmla="*/ 632008 w 1504473"/>
                <a:gd name="connsiteY431" fmla="*/ 1148929 h 2546032"/>
                <a:gd name="connsiteX432" fmla="*/ 620006 w 1504473"/>
                <a:gd name="connsiteY432" fmla="*/ 1120640 h 2546032"/>
                <a:gd name="connsiteX433" fmla="*/ 346972 w 1504473"/>
                <a:gd name="connsiteY433" fmla="*/ 1120211 h 2546032"/>
                <a:gd name="connsiteX434" fmla="*/ 340971 w 1504473"/>
                <a:gd name="connsiteY434" fmla="*/ 1120211 h 2546032"/>
                <a:gd name="connsiteX435" fmla="*/ 66223 w 1504473"/>
                <a:gd name="connsiteY435" fmla="*/ 845463 h 2546032"/>
                <a:gd name="connsiteX436" fmla="*/ 5786 w 1504473"/>
                <a:gd name="connsiteY436" fmla="*/ 845463 h 2546032"/>
                <a:gd name="connsiteX437" fmla="*/ 4072 w 1504473"/>
                <a:gd name="connsiteY437" fmla="*/ 892183 h 2546032"/>
                <a:gd name="connsiteX438" fmla="*/ 80367 w 1504473"/>
                <a:gd name="connsiteY438" fmla="*/ 892183 h 2546032"/>
                <a:gd name="connsiteX439" fmla="*/ 86368 w 1504473"/>
                <a:gd name="connsiteY439" fmla="*/ 892183 h 2546032"/>
                <a:gd name="connsiteX440" fmla="*/ 181094 w 1504473"/>
                <a:gd name="connsiteY440" fmla="*/ 986909 h 2546032"/>
                <a:gd name="connsiteX441" fmla="*/ 178951 w 1504473"/>
                <a:gd name="connsiteY441" fmla="*/ 995482 h 2546032"/>
                <a:gd name="connsiteX442" fmla="*/ 155377 w 1504473"/>
                <a:gd name="connsiteY442" fmla="*/ 1083350 h 2546032"/>
                <a:gd name="connsiteX443" fmla="*/ 156234 w 1504473"/>
                <a:gd name="connsiteY443" fmla="*/ 1084207 h 2546032"/>
                <a:gd name="connsiteX444" fmla="*/ 214955 w 1504473"/>
                <a:gd name="connsiteY444" fmla="*/ 1085493 h 2546032"/>
                <a:gd name="connsiteX445" fmla="*/ 214955 w 1504473"/>
                <a:gd name="connsiteY445" fmla="*/ 1145929 h 2546032"/>
                <a:gd name="connsiteX446" fmla="*/ 154519 w 1504473"/>
                <a:gd name="connsiteY446" fmla="*/ 1145929 h 2546032"/>
                <a:gd name="connsiteX447" fmla="*/ 142518 w 1504473"/>
                <a:gd name="connsiteY447" fmla="*/ 1111639 h 2546032"/>
                <a:gd name="connsiteX448" fmla="*/ 122801 w 1504473"/>
                <a:gd name="connsiteY448" fmla="*/ 1091922 h 2546032"/>
                <a:gd name="connsiteX449" fmla="*/ 124944 w 1504473"/>
                <a:gd name="connsiteY449" fmla="*/ 1083778 h 2546032"/>
                <a:gd name="connsiteX450" fmla="*/ 148519 w 1504473"/>
                <a:gd name="connsiteY450" fmla="*/ 995482 h 2546032"/>
                <a:gd name="connsiteX451" fmla="*/ 74795 w 1504473"/>
                <a:gd name="connsiteY451" fmla="*/ 921758 h 2546032"/>
                <a:gd name="connsiteX452" fmla="*/ 3643 w 1504473"/>
                <a:gd name="connsiteY452" fmla="*/ 921758 h 2546032"/>
                <a:gd name="connsiteX453" fmla="*/ 3215 w 1504473"/>
                <a:gd name="connsiteY453" fmla="*/ 995053 h 2546032"/>
                <a:gd name="connsiteX454" fmla="*/ 20360 w 1504473"/>
                <a:gd name="connsiteY454" fmla="*/ 995053 h 2546032"/>
                <a:gd name="connsiteX455" fmla="*/ 32790 w 1504473"/>
                <a:gd name="connsiteY455" fmla="*/ 963335 h 2546032"/>
                <a:gd name="connsiteX456" fmla="*/ 93655 w 1504473"/>
                <a:gd name="connsiteY456" fmla="*/ 963335 h 2546032"/>
                <a:gd name="connsiteX457" fmla="*/ 93655 w 1504473"/>
                <a:gd name="connsiteY457" fmla="*/ 1024199 h 2546032"/>
                <a:gd name="connsiteX458" fmla="*/ 33218 w 1504473"/>
                <a:gd name="connsiteY458" fmla="*/ 1024199 h 2546032"/>
                <a:gd name="connsiteX459" fmla="*/ 3643 w 1504473"/>
                <a:gd name="connsiteY459" fmla="*/ 1024199 h 2546032"/>
                <a:gd name="connsiteX460" fmla="*/ 38791 w 1504473"/>
                <a:gd name="connsiteY460" fmla="*/ 1388102 h 2546032"/>
                <a:gd name="connsiteX461" fmla="*/ 51221 w 1504473"/>
                <a:gd name="connsiteY461" fmla="*/ 1375672 h 2546032"/>
                <a:gd name="connsiteX462" fmla="*/ 51221 w 1504473"/>
                <a:gd name="connsiteY462" fmla="*/ 1279660 h 2546032"/>
                <a:gd name="connsiteX463" fmla="*/ 35362 w 1504473"/>
                <a:gd name="connsiteY463" fmla="*/ 1269802 h 2546032"/>
                <a:gd name="connsiteX464" fmla="*/ 35790 w 1504473"/>
                <a:gd name="connsiteY464" fmla="*/ 1208937 h 2546032"/>
                <a:gd name="connsiteX465" fmla="*/ 96226 w 1504473"/>
                <a:gd name="connsiteY465" fmla="*/ 1208937 h 2546032"/>
                <a:gd name="connsiteX466" fmla="*/ 96226 w 1504473"/>
                <a:gd name="connsiteY466" fmla="*/ 1269802 h 2546032"/>
                <a:gd name="connsiteX467" fmla="*/ 80796 w 1504473"/>
                <a:gd name="connsiteY467" fmla="*/ 1279660 h 2546032"/>
                <a:gd name="connsiteX468" fmla="*/ 80796 w 1504473"/>
                <a:gd name="connsiteY468" fmla="*/ 1382101 h 2546032"/>
                <a:gd name="connsiteX469" fmla="*/ 80796 w 1504473"/>
                <a:gd name="connsiteY469" fmla="*/ 1388102 h 2546032"/>
                <a:gd name="connsiteX470" fmla="*/ 45220 w 1504473"/>
                <a:gd name="connsiteY470" fmla="*/ 1423678 h 2546032"/>
                <a:gd name="connsiteX471" fmla="*/ 54650 w 1504473"/>
                <a:gd name="connsiteY471" fmla="*/ 1471684 h 2546032"/>
                <a:gd name="connsiteX472" fmla="*/ 145518 w 1504473"/>
                <a:gd name="connsiteY472" fmla="*/ 1380816 h 2546032"/>
                <a:gd name="connsiteX473" fmla="*/ 156234 w 1504473"/>
                <a:gd name="connsiteY473" fmla="*/ 1338382 h 2546032"/>
                <a:gd name="connsiteX474" fmla="*/ 202097 w 1504473"/>
                <a:gd name="connsiteY474" fmla="*/ 1328523 h 2546032"/>
                <a:gd name="connsiteX475" fmla="*/ 257818 w 1504473"/>
                <a:gd name="connsiteY475" fmla="*/ 1237655 h 2546032"/>
                <a:gd name="connsiteX476" fmla="*/ 285679 w 1504473"/>
                <a:gd name="connsiteY476" fmla="*/ 1179790 h 2546032"/>
                <a:gd name="connsiteX477" fmla="*/ 1349955 w 1504473"/>
                <a:gd name="connsiteY477" fmla="*/ 1571982 h 2546032"/>
                <a:gd name="connsiteX478" fmla="*/ 1349955 w 1504473"/>
                <a:gd name="connsiteY478" fmla="*/ 1571982 h 2546032"/>
                <a:gd name="connsiteX479" fmla="*/ 1410819 w 1504473"/>
                <a:gd name="connsiteY479" fmla="*/ 1571982 h 2546032"/>
                <a:gd name="connsiteX480" fmla="*/ 1410391 w 1504473"/>
                <a:gd name="connsiteY480" fmla="*/ 1632418 h 2546032"/>
                <a:gd name="connsiteX481" fmla="*/ 1349955 w 1504473"/>
                <a:gd name="connsiteY481" fmla="*/ 1632418 h 2546032"/>
                <a:gd name="connsiteX482" fmla="*/ 1349955 w 1504473"/>
                <a:gd name="connsiteY482" fmla="*/ 1571982 h 2546032"/>
                <a:gd name="connsiteX483" fmla="*/ 1169932 w 1504473"/>
                <a:gd name="connsiteY483" fmla="*/ 900327 h 2546032"/>
                <a:gd name="connsiteX484" fmla="*/ 1109496 w 1504473"/>
                <a:gd name="connsiteY484" fmla="*/ 900327 h 2546032"/>
                <a:gd name="connsiteX485" fmla="*/ 1109067 w 1504473"/>
                <a:gd name="connsiteY485" fmla="*/ 839462 h 2546032"/>
                <a:gd name="connsiteX486" fmla="*/ 1169932 w 1504473"/>
                <a:gd name="connsiteY486" fmla="*/ 839462 h 2546032"/>
                <a:gd name="connsiteX487" fmla="*/ 1169932 w 1504473"/>
                <a:gd name="connsiteY487" fmla="*/ 900327 h 2546032"/>
                <a:gd name="connsiteX488" fmla="*/ 1289090 w 1504473"/>
                <a:gd name="connsiteY488" fmla="*/ 786313 h 2546032"/>
                <a:gd name="connsiteX489" fmla="*/ 1228225 w 1504473"/>
                <a:gd name="connsiteY489" fmla="*/ 786313 h 2546032"/>
                <a:gd name="connsiteX490" fmla="*/ 1228225 w 1504473"/>
                <a:gd name="connsiteY490" fmla="*/ 725448 h 2546032"/>
                <a:gd name="connsiteX491" fmla="*/ 1289090 w 1504473"/>
                <a:gd name="connsiteY491" fmla="*/ 725448 h 2546032"/>
                <a:gd name="connsiteX492" fmla="*/ 1289090 w 1504473"/>
                <a:gd name="connsiteY492" fmla="*/ 786313 h 2546032"/>
                <a:gd name="connsiteX493" fmla="*/ 1225653 w 1504473"/>
                <a:gd name="connsiteY493" fmla="*/ 1447681 h 2546032"/>
                <a:gd name="connsiteX494" fmla="*/ 1225653 w 1504473"/>
                <a:gd name="connsiteY494" fmla="*/ 1447681 h 2546032"/>
                <a:gd name="connsiteX495" fmla="*/ 1286518 w 1504473"/>
                <a:gd name="connsiteY495" fmla="*/ 1447681 h 2546032"/>
                <a:gd name="connsiteX496" fmla="*/ 1286947 w 1504473"/>
                <a:gd name="connsiteY496" fmla="*/ 1508546 h 2546032"/>
                <a:gd name="connsiteX497" fmla="*/ 1226082 w 1504473"/>
                <a:gd name="connsiteY497" fmla="*/ 1508117 h 2546032"/>
                <a:gd name="connsiteX498" fmla="*/ 1225653 w 1504473"/>
                <a:gd name="connsiteY498" fmla="*/ 1447681 h 2546032"/>
                <a:gd name="connsiteX499" fmla="*/ 1107782 w 1504473"/>
                <a:gd name="connsiteY499" fmla="*/ 1328095 h 2546032"/>
                <a:gd name="connsiteX500" fmla="*/ 1168218 w 1504473"/>
                <a:gd name="connsiteY500" fmla="*/ 1328095 h 2546032"/>
                <a:gd name="connsiteX501" fmla="*/ 1168218 w 1504473"/>
                <a:gd name="connsiteY501" fmla="*/ 1388959 h 2546032"/>
                <a:gd name="connsiteX502" fmla="*/ 1107353 w 1504473"/>
                <a:gd name="connsiteY502" fmla="*/ 1388959 h 2546032"/>
                <a:gd name="connsiteX503" fmla="*/ 1107782 w 1504473"/>
                <a:gd name="connsiteY503" fmla="*/ 1328095 h 2546032"/>
                <a:gd name="connsiteX504" fmla="*/ 981766 w 1504473"/>
                <a:gd name="connsiteY504" fmla="*/ 1203793 h 2546032"/>
                <a:gd name="connsiteX505" fmla="*/ 1042630 w 1504473"/>
                <a:gd name="connsiteY505" fmla="*/ 1204222 h 2546032"/>
                <a:gd name="connsiteX506" fmla="*/ 1042630 w 1504473"/>
                <a:gd name="connsiteY506" fmla="*/ 1265087 h 2546032"/>
                <a:gd name="connsiteX507" fmla="*/ 982194 w 1504473"/>
                <a:gd name="connsiteY507" fmla="*/ 1265087 h 2546032"/>
                <a:gd name="connsiteX508" fmla="*/ 981766 w 1504473"/>
                <a:gd name="connsiteY508" fmla="*/ 1203793 h 254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Lst>
              <a:rect l="l" t="t" r="r" b="b"/>
              <a:pathLst>
                <a:path w="1504473" h="2546032">
                  <a:moveTo>
                    <a:pt x="285679" y="1179790"/>
                  </a:moveTo>
                  <a:lnTo>
                    <a:pt x="285679" y="1179790"/>
                  </a:lnTo>
                  <a:cubicBezTo>
                    <a:pt x="293822" y="1147215"/>
                    <a:pt x="292537" y="1113353"/>
                    <a:pt x="298109" y="1080349"/>
                  </a:cubicBezTo>
                  <a:cubicBezTo>
                    <a:pt x="304967" y="1093208"/>
                    <a:pt x="307967" y="1107353"/>
                    <a:pt x="312253" y="1121069"/>
                  </a:cubicBezTo>
                  <a:cubicBezTo>
                    <a:pt x="321255" y="1152787"/>
                    <a:pt x="329827" y="1184934"/>
                    <a:pt x="338400" y="1217081"/>
                  </a:cubicBezTo>
                  <a:cubicBezTo>
                    <a:pt x="347401" y="1227796"/>
                    <a:pt x="350830" y="1241512"/>
                    <a:pt x="347829" y="1254371"/>
                  </a:cubicBezTo>
                  <a:cubicBezTo>
                    <a:pt x="363260" y="1314379"/>
                    <a:pt x="378262" y="1374386"/>
                    <a:pt x="394121" y="1433965"/>
                  </a:cubicBezTo>
                  <a:lnTo>
                    <a:pt x="437412" y="1433965"/>
                  </a:lnTo>
                  <a:lnTo>
                    <a:pt x="526566" y="1344811"/>
                  </a:lnTo>
                  <a:lnTo>
                    <a:pt x="532567" y="1344811"/>
                  </a:lnTo>
                  <a:lnTo>
                    <a:pt x="871180" y="1344811"/>
                  </a:lnTo>
                  <a:cubicBezTo>
                    <a:pt x="873324" y="1339668"/>
                    <a:pt x="876753" y="1335381"/>
                    <a:pt x="880610" y="1331524"/>
                  </a:cubicBezTo>
                  <a:cubicBezTo>
                    <a:pt x="897327" y="1314807"/>
                    <a:pt x="924330" y="1314379"/>
                    <a:pt x="941046" y="1331095"/>
                  </a:cubicBezTo>
                  <a:cubicBezTo>
                    <a:pt x="957763" y="1347811"/>
                    <a:pt x="958191" y="1375243"/>
                    <a:pt x="941475" y="1391960"/>
                  </a:cubicBezTo>
                  <a:cubicBezTo>
                    <a:pt x="924759" y="1408676"/>
                    <a:pt x="897327" y="1408676"/>
                    <a:pt x="880610" y="1391531"/>
                  </a:cubicBezTo>
                  <a:cubicBezTo>
                    <a:pt x="875467" y="1386388"/>
                    <a:pt x="872466" y="1380387"/>
                    <a:pt x="870323" y="1373958"/>
                  </a:cubicBezTo>
                  <a:lnTo>
                    <a:pt x="538996" y="1374386"/>
                  </a:lnTo>
                  <a:lnTo>
                    <a:pt x="449842" y="1463540"/>
                  </a:lnTo>
                  <a:lnTo>
                    <a:pt x="443841" y="1463540"/>
                  </a:lnTo>
                  <a:lnTo>
                    <a:pt x="403122" y="1463540"/>
                  </a:lnTo>
                  <a:cubicBezTo>
                    <a:pt x="406980" y="1473827"/>
                    <a:pt x="412123" y="1483686"/>
                    <a:pt x="417267" y="1493544"/>
                  </a:cubicBezTo>
                  <a:lnTo>
                    <a:pt x="497419" y="1493544"/>
                  </a:lnTo>
                  <a:lnTo>
                    <a:pt x="514993" y="1475970"/>
                  </a:lnTo>
                  <a:cubicBezTo>
                    <a:pt x="512421" y="1462254"/>
                    <a:pt x="515850" y="1448110"/>
                    <a:pt x="526566" y="1437394"/>
                  </a:cubicBezTo>
                  <a:cubicBezTo>
                    <a:pt x="543282" y="1420678"/>
                    <a:pt x="570286" y="1420678"/>
                    <a:pt x="587002" y="1437394"/>
                  </a:cubicBezTo>
                  <a:cubicBezTo>
                    <a:pt x="603718" y="1454110"/>
                    <a:pt x="603718" y="1481114"/>
                    <a:pt x="587002" y="1497830"/>
                  </a:cubicBezTo>
                  <a:cubicBezTo>
                    <a:pt x="571572" y="1513261"/>
                    <a:pt x="547569" y="1514547"/>
                    <a:pt x="530424" y="1501259"/>
                  </a:cubicBezTo>
                  <a:lnTo>
                    <a:pt x="508992" y="1522690"/>
                  </a:lnTo>
                  <a:lnTo>
                    <a:pt x="430982" y="1522690"/>
                  </a:lnTo>
                  <a:cubicBezTo>
                    <a:pt x="433126" y="1528262"/>
                    <a:pt x="435269" y="1533835"/>
                    <a:pt x="436555" y="1539407"/>
                  </a:cubicBezTo>
                  <a:cubicBezTo>
                    <a:pt x="437412" y="1542407"/>
                    <a:pt x="437841" y="1545407"/>
                    <a:pt x="438698" y="1548408"/>
                  </a:cubicBezTo>
                  <a:cubicBezTo>
                    <a:pt x="449413" y="1548837"/>
                    <a:pt x="459700" y="1552694"/>
                    <a:pt x="467844" y="1560838"/>
                  </a:cubicBezTo>
                  <a:cubicBezTo>
                    <a:pt x="484561" y="1577554"/>
                    <a:pt x="484989" y="1604558"/>
                    <a:pt x="468273" y="1621274"/>
                  </a:cubicBezTo>
                  <a:cubicBezTo>
                    <a:pt x="461843" y="1627703"/>
                    <a:pt x="454128" y="1631561"/>
                    <a:pt x="445984" y="1633276"/>
                  </a:cubicBezTo>
                  <a:cubicBezTo>
                    <a:pt x="446413" y="1651707"/>
                    <a:pt x="445984" y="1669709"/>
                    <a:pt x="444270" y="1688140"/>
                  </a:cubicBezTo>
                  <a:lnTo>
                    <a:pt x="548426" y="1583984"/>
                  </a:lnTo>
                  <a:lnTo>
                    <a:pt x="554427" y="1584412"/>
                  </a:lnTo>
                  <a:lnTo>
                    <a:pt x="635865" y="1584412"/>
                  </a:lnTo>
                  <a:cubicBezTo>
                    <a:pt x="636723" y="1574983"/>
                    <a:pt x="640580" y="1565553"/>
                    <a:pt x="647867" y="1558266"/>
                  </a:cubicBezTo>
                  <a:cubicBezTo>
                    <a:pt x="664583" y="1541550"/>
                    <a:pt x="691587" y="1541550"/>
                    <a:pt x="708303" y="1558266"/>
                  </a:cubicBezTo>
                  <a:cubicBezTo>
                    <a:pt x="725019" y="1574983"/>
                    <a:pt x="725448" y="1602415"/>
                    <a:pt x="708732" y="1619131"/>
                  </a:cubicBezTo>
                  <a:cubicBezTo>
                    <a:pt x="692015" y="1635847"/>
                    <a:pt x="664583" y="1635847"/>
                    <a:pt x="647867" y="1618702"/>
                  </a:cubicBezTo>
                  <a:cubicBezTo>
                    <a:pt x="646152" y="1616988"/>
                    <a:pt x="644866" y="1615702"/>
                    <a:pt x="643581" y="1613559"/>
                  </a:cubicBezTo>
                  <a:lnTo>
                    <a:pt x="560427" y="1613130"/>
                  </a:lnTo>
                  <a:lnTo>
                    <a:pt x="436126" y="1737432"/>
                  </a:lnTo>
                  <a:cubicBezTo>
                    <a:pt x="436126" y="1737432"/>
                    <a:pt x="436126" y="1737860"/>
                    <a:pt x="436126" y="1737860"/>
                  </a:cubicBezTo>
                  <a:cubicBezTo>
                    <a:pt x="430125" y="1764435"/>
                    <a:pt x="421124" y="1790152"/>
                    <a:pt x="413837" y="1816727"/>
                  </a:cubicBezTo>
                  <a:cubicBezTo>
                    <a:pt x="411694" y="1829157"/>
                    <a:pt x="409123" y="1841587"/>
                    <a:pt x="406980" y="1854017"/>
                  </a:cubicBezTo>
                  <a:lnTo>
                    <a:pt x="522280" y="1738717"/>
                  </a:lnTo>
                  <a:cubicBezTo>
                    <a:pt x="522708" y="1738289"/>
                    <a:pt x="523566" y="1737860"/>
                    <a:pt x="524423" y="1737432"/>
                  </a:cubicBezTo>
                  <a:cubicBezTo>
                    <a:pt x="512421" y="1720715"/>
                    <a:pt x="514136" y="1697141"/>
                    <a:pt x="529138" y="1682139"/>
                  </a:cubicBezTo>
                  <a:cubicBezTo>
                    <a:pt x="545854" y="1665422"/>
                    <a:pt x="572429" y="1665422"/>
                    <a:pt x="589574" y="1682139"/>
                  </a:cubicBezTo>
                  <a:cubicBezTo>
                    <a:pt x="606290" y="1698855"/>
                    <a:pt x="606719" y="1726287"/>
                    <a:pt x="590002" y="1743004"/>
                  </a:cubicBezTo>
                  <a:cubicBezTo>
                    <a:pt x="578430" y="1754577"/>
                    <a:pt x="561713" y="1758006"/>
                    <a:pt x="546711" y="1753291"/>
                  </a:cubicBezTo>
                  <a:cubicBezTo>
                    <a:pt x="546283" y="1755434"/>
                    <a:pt x="544997" y="1757577"/>
                    <a:pt x="543282" y="1759720"/>
                  </a:cubicBezTo>
                  <a:lnTo>
                    <a:pt x="397978" y="1905024"/>
                  </a:lnTo>
                  <a:cubicBezTo>
                    <a:pt x="396692" y="1911882"/>
                    <a:pt x="395407" y="1918740"/>
                    <a:pt x="394121" y="1926027"/>
                  </a:cubicBezTo>
                  <a:cubicBezTo>
                    <a:pt x="389835" y="1948315"/>
                    <a:pt x="385548" y="1970603"/>
                    <a:pt x="380833" y="1992892"/>
                  </a:cubicBezTo>
                  <a:lnTo>
                    <a:pt x="782884" y="1590842"/>
                  </a:lnTo>
                  <a:lnTo>
                    <a:pt x="782884" y="1514975"/>
                  </a:lnTo>
                  <a:cubicBezTo>
                    <a:pt x="776883" y="1512832"/>
                    <a:pt x="771311" y="1509403"/>
                    <a:pt x="766596" y="1504688"/>
                  </a:cubicBezTo>
                  <a:cubicBezTo>
                    <a:pt x="749880" y="1487972"/>
                    <a:pt x="749880" y="1460968"/>
                    <a:pt x="767025" y="1444252"/>
                  </a:cubicBezTo>
                  <a:cubicBezTo>
                    <a:pt x="783741" y="1427536"/>
                    <a:pt x="810744" y="1427107"/>
                    <a:pt x="827461" y="1443823"/>
                  </a:cubicBezTo>
                  <a:cubicBezTo>
                    <a:pt x="844177" y="1460540"/>
                    <a:pt x="844606" y="1488400"/>
                    <a:pt x="827889" y="1505117"/>
                  </a:cubicBezTo>
                  <a:cubicBezTo>
                    <a:pt x="823175" y="1509832"/>
                    <a:pt x="818031" y="1512832"/>
                    <a:pt x="812459" y="1514975"/>
                  </a:cubicBezTo>
                  <a:lnTo>
                    <a:pt x="812030" y="1596842"/>
                  </a:lnTo>
                  <a:lnTo>
                    <a:pt x="812030" y="1602843"/>
                  </a:lnTo>
                  <a:lnTo>
                    <a:pt x="373547" y="2041755"/>
                  </a:lnTo>
                  <a:lnTo>
                    <a:pt x="369261" y="2041755"/>
                  </a:lnTo>
                  <a:cubicBezTo>
                    <a:pt x="363688" y="2062758"/>
                    <a:pt x="356830" y="2083761"/>
                    <a:pt x="348258" y="2103906"/>
                  </a:cubicBezTo>
                  <a:cubicBezTo>
                    <a:pt x="345686" y="2109907"/>
                    <a:pt x="343543" y="2115907"/>
                    <a:pt x="340971" y="2121480"/>
                  </a:cubicBezTo>
                  <a:lnTo>
                    <a:pt x="370546" y="2121480"/>
                  </a:lnTo>
                  <a:lnTo>
                    <a:pt x="638437" y="1853589"/>
                  </a:lnTo>
                  <a:cubicBezTo>
                    <a:pt x="634151" y="1839016"/>
                    <a:pt x="637580" y="1822728"/>
                    <a:pt x="649153" y="1811584"/>
                  </a:cubicBezTo>
                  <a:cubicBezTo>
                    <a:pt x="665869" y="1794867"/>
                    <a:pt x="693301" y="1794867"/>
                    <a:pt x="710017" y="1811584"/>
                  </a:cubicBezTo>
                  <a:cubicBezTo>
                    <a:pt x="726734" y="1828300"/>
                    <a:pt x="726734" y="1855303"/>
                    <a:pt x="710017" y="1872020"/>
                  </a:cubicBezTo>
                  <a:cubicBezTo>
                    <a:pt x="695444" y="1886593"/>
                    <a:pt x="673156" y="1888736"/>
                    <a:pt x="656439" y="1877592"/>
                  </a:cubicBezTo>
                  <a:lnTo>
                    <a:pt x="383405" y="2150626"/>
                  </a:lnTo>
                  <a:lnTo>
                    <a:pt x="377404" y="2150626"/>
                  </a:lnTo>
                  <a:lnTo>
                    <a:pt x="329827" y="2150626"/>
                  </a:lnTo>
                  <a:cubicBezTo>
                    <a:pt x="323826" y="2166485"/>
                    <a:pt x="318683" y="2182773"/>
                    <a:pt x="314396" y="2199489"/>
                  </a:cubicBezTo>
                  <a:cubicBezTo>
                    <a:pt x="317826" y="2205919"/>
                    <a:pt x="321255" y="2212348"/>
                    <a:pt x="324255" y="2218349"/>
                  </a:cubicBezTo>
                  <a:lnTo>
                    <a:pt x="408694" y="2218349"/>
                  </a:lnTo>
                  <a:lnTo>
                    <a:pt x="752880" y="1874163"/>
                  </a:lnTo>
                  <a:lnTo>
                    <a:pt x="752880" y="1718572"/>
                  </a:lnTo>
                  <a:cubicBezTo>
                    <a:pt x="752880" y="1715143"/>
                    <a:pt x="754166" y="1711285"/>
                    <a:pt x="756738" y="1708714"/>
                  </a:cubicBezTo>
                  <a:cubicBezTo>
                    <a:pt x="758452" y="1700570"/>
                    <a:pt x="762310" y="1692426"/>
                    <a:pt x="768310" y="1686425"/>
                  </a:cubicBezTo>
                  <a:cubicBezTo>
                    <a:pt x="785027" y="1669709"/>
                    <a:pt x="812030" y="1669709"/>
                    <a:pt x="828747" y="1686425"/>
                  </a:cubicBezTo>
                  <a:cubicBezTo>
                    <a:pt x="845463" y="1703142"/>
                    <a:pt x="845463" y="1730145"/>
                    <a:pt x="828747" y="1746861"/>
                  </a:cubicBezTo>
                  <a:cubicBezTo>
                    <a:pt x="816316" y="1759291"/>
                    <a:pt x="797457" y="1763149"/>
                    <a:pt x="782026" y="1756720"/>
                  </a:cubicBezTo>
                  <a:lnTo>
                    <a:pt x="782026" y="1887879"/>
                  </a:lnTo>
                  <a:lnTo>
                    <a:pt x="421553" y="2248781"/>
                  </a:lnTo>
                  <a:lnTo>
                    <a:pt x="340543" y="2248781"/>
                  </a:lnTo>
                  <a:cubicBezTo>
                    <a:pt x="347829" y="2262068"/>
                    <a:pt x="355116" y="2275356"/>
                    <a:pt x="362402" y="2288643"/>
                  </a:cubicBezTo>
                  <a:cubicBezTo>
                    <a:pt x="372261" y="2295930"/>
                    <a:pt x="382119" y="2302788"/>
                    <a:pt x="391978" y="2310075"/>
                  </a:cubicBezTo>
                  <a:lnTo>
                    <a:pt x="393692" y="2310075"/>
                  </a:lnTo>
                  <a:lnTo>
                    <a:pt x="812887" y="1890879"/>
                  </a:lnTo>
                  <a:lnTo>
                    <a:pt x="813316" y="1812869"/>
                  </a:lnTo>
                  <a:lnTo>
                    <a:pt x="813316" y="1806869"/>
                  </a:lnTo>
                  <a:lnTo>
                    <a:pt x="911900" y="1708285"/>
                  </a:lnTo>
                  <a:lnTo>
                    <a:pt x="893469" y="1639276"/>
                  </a:lnTo>
                  <a:cubicBezTo>
                    <a:pt x="891326" y="1637562"/>
                    <a:pt x="889183" y="1636276"/>
                    <a:pt x="887468" y="1634133"/>
                  </a:cubicBezTo>
                  <a:cubicBezTo>
                    <a:pt x="870752" y="1617417"/>
                    <a:pt x="870752" y="1590413"/>
                    <a:pt x="887468" y="1573268"/>
                  </a:cubicBezTo>
                  <a:cubicBezTo>
                    <a:pt x="904185" y="1556552"/>
                    <a:pt x="931617" y="1556552"/>
                    <a:pt x="948333" y="1573268"/>
                  </a:cubicBezTo>
                  <a:cubicBezTo>
                    <a:pt x="965049" y="1589984"/>
                    <a:pt x="965049" y="1616988"/>
                    <a:pt x="948333" y="1633704"/>
                  </a:cubicBezTo>
                  <a:cubicBezTo>
                    <a:pt x="941904" y="1640134"/>
                    <a:pt x="934188" y="1644420"/>
                    <a:pt x="926045" y="1645706"/>
                  </a:cubicBezTo>
                  <a:lnTo>
                    <a:pt x="942761" y="1708714"/>
                  </a:lnTo>
                  <a:lnTo>
                    <a:pt x="944904" y="1716857"/>
                  </a:lnTo>
                  <a:lnTo>
                    <a:pt x="842891" y="1819299"/>
                  </a:lnTo>
                  <a:lnTo>
                    <a:pt x="842891" y="1896451"/>
                  </a:lnTo>
                  <a:lnTo>
                    <a:pt x="842891" y="1902452"/>
                  </a:lnTo>
                  <a:lnTo>
                    <a:pt x="417267" y="2328077"/>
                  </a:lnTo>
                  <a:cubicBezTo>
                    <a:pt x="427125" y="2335364"/>
                    <a:pt x="436983" y="2343079"/>
                    <a:pt x="446842" y="2350794"/>
                  </a:cubicBezTo>
                  <a:lnTo>
                    <a:pt x="862608" y="1935028"/>
                  </a:lnTo>
                  <a:lnTo>
                    <a:pt x="884896" y="1852303"/>
                  </a:lnTo>
                  <a:lnTo>
                    <a:pt x="885754" y="1848874"/>
                  </a:lnTo>
                  <a:lnTo>
                    <a:pt x="1008340" y="1726287"/>
                  </a:lnTo>
                  <a:lnTo>
                    <a:pt x="1008340" y="1515832"/>
                  </a:lnTo>
                  <a:cubicBezTo>
                    <a:pt x="1007912" y="1515404"/>
                    <a:pt x="1007483" y="1515404"/>
                    <a:pt x="1007055" y="1514975"/>
                  </a:cubicBezTo>
                  <a:cubicBezTo>
                    <a:pt x="990338" y="1498259"/>
                    <a:pt x="990338" y="1470827"/>
                    <a:pt x="1007055" y="1454110"/>
                  </a:cubicBezTo>
                  <a:cubicBezTo>
                    <a:pt x="1023771" y="1437394"/>
                    <a:pt x="1050774" y="1437394"/>
                    <a:pt x="1067491" y="1454539"/>
                  </a:cubicBezTo>
                  <a:cubicBezTo>
                    <a:pt x="1084207" y="1471255"/>
                    <a:pt x="1084207" y="1498259"/>
                    <a:pt x="1067491" y="1514975"/>
                  </a:cubicBezTo>
                  <a:cubicBezTo>
                    <a:pt x="1059347" y="1523119"/>
                    <a:pt x="1048203" y="1527834"/>
                    <a:pt x="1037487" y="1527834"/>
                  </a:cubicBezTo>
                  <a:lnTo>
                    <a:pt x="1037487" y="1732717"/>
                  </a:lnTo>
                  <a:lnTo>
                    <a:pt x="1037487" y="1738717"/>
                  </a:lnTo>
                  <a:lnTo>
                    <a:pt x="911471" y="1864733"/>
                  </a:lnTo>
                  <a:lnTo>
                    <a:pt x="889611" y="1946601"/>
                  </a:lnTo>
                  <a:lnTo>
                    <a:pt x="888754" y="1950458"/>
                  </a:lnTo>
                  <a:lnTo>
                    <a:pt x="469559" y="2369654"/>
                  </a:lnTo>
                  <a:cubicBezTo>
                    <a:pt x="472988" y="2372225"/>
                    <a:pt x="476417" y="2375226"/>
                    <a:pt x="479417" y="2377797"/>
                  </a:cubicBezTo>
                  <a:lnTo>
                    <a:pt x="1033201" y="1824014"/>
                  </a:lnTo>
                  <a:lnTo>
                    <a:pt x="1039202" y="1824014"/>
                  </a:lnTo>
                  <a:lnTo>
                    <a:pt x="1113354" y="1823585"/>
                  </a:lnTo>
                  <a:cubicBezTo>
                    <a:pt x="1115497" y="1818442"/>
                    <a:pt x="1118926" y="1813298"/>
                    <a:pt x="1123212" y="1809012"/>
                  </a:cubicBezTo>
                  <a:cubicBezTo>
                    <a:pt x="1139928" y="1792296"/>
                    <a:pt x="1166932" y="1792296"/>
                    <a:pt x="1184077" y="1809012"/>
                  </a:cubicBezTo>
                  <a:cubicBezTo>
                    <a:pt x="1200793" y="1825728"/>
                    <a:pt x="1200793" y="1852732"/>
                    <a:pt x="1184077" y="1869448"/>
                  </a:cubicBezTo>
                  <a:cubicBezTo>
                    <a:pt x="1167360" y="1886164"/>
                    <a:pt x="1140357" y="1886164"/>
                    <a:pt x="1123641" y="1869448"/>
                  </a:cubicBezTo>
                  <a:cubicBezTo>
                    <a:pt x="1118926" y="1864733"/>
                    <a:pt x="1115497" y="1858732"/>
                    <a:pt x="1113354" y="1852732"/>
                  </a:cubicBezTo>
                  <a:lnTo>
                    <a:pt x="1046488" y="1852732"/>
                  </a:lnTo>
                  <a:lnTo>
                    <a:pt x="502563" y="2396657"/>
                  </a:lnTo>
                  <a:cubicBezTo>
                    <a:pt x="511564" y="2404372"/>
                    <a:pt x="520565" y="2411659"/>
                    <a:pt x="529566" y="2419374"/>
                  </a:cubicBezTo>
                  <a:lnTo>
                    <a:pt x="869466" y="2079474"/>
                  </a:lnTo>
                  <a:cubicBezTo>
                    <a:pt x="870323" y="2078617"/>
                    <a:pt x="871609" y="2077331"/>
                    <a:pt x="872895" y="2076474"/>
                  </a:cubicBezTo>
                  <a:cubicBezTo>
                    <a:pt x="873324" y="2065758"/>
                    <a:pt x="877181" y="2055471"/>
                    <a:pt x="885325" y="2047327"/>
                  </a:cubicBezTo>
                  <a:cubicBezTo>
                    <a:pt x="902041" y="2030611"/>
                    <a:pt x="929045" y="2030611"/>
                    <a:pt x="946190" y="2047327"/>
                  </a:cubicBezTo>
                  <a:cubicBezTo>
                    <a:pt x="962906" y="2064044"/>
                    <a:pt x="962906" y="2091047"/>
                    <a:pt x="946190" y="2107763"/>
                  </a:cubicBezTo>
                  <a:cubicBezTo>
                    <a:pt x="936760" y="2117193"/>
                    <a:pt x="924330" y="2121051"/>
                    <a:pt x="912328" y="2119765"/>
                  </a:cubicBezTo>
                  <a:cubicBezTo>
                    <a:pt x="911900" y="2120194"/>
                    <a:pt x="911900" y="2120194"/>
                    <a:pt x="911471" y="2120622"/>
                  </a:cubicBezTo>
                  <a:lnTo>
                    <a:pt x="574143" y="2457950"/>
                  </a:lnTo>
                  <a:cubicBezTo>
                    <a:pt x="584430" y="2467380"/>
                    <a:pt x="595146" y="2476810"/>
                    <a:pt x="605433" y="2486668"/>
                  </a:cubicBezTo>
                  <a:lnTo>
                    <a:pt x="1013913" y="2078188"/>
                  </a:lnTo>
                  <a:lnTo>
                    <a:pt x="1013913" y="1989892"/>
                  </a:lnTo>
                  <a:cubicBezTo>
                    <a:pt x="1010912" y="1988177"/>
                    <a:pt x="1007483" y="1986034"/>
                    <a:pt x="1004912" y="1983462"/>
                  </a:cubicBezTo>
                  <a:cubicBezTo>
                    <a:pt x="988195" y="1966746"/>
                    <a:pt x="988624" y="1939314"/>
                    <a:pt x="1005340" y="1922597"/>
                  </a:cubicBezTo>
                  <a:cubicBezTo>
                    <a:pt x="1022057" y="1905881"/>
                    <a:pt x="1049060" y="1905881"/>
                    <a:pt x="1065776" y="1922597"/>
                  </a:cubicBezTo>
                  <a:cubicBezTo>
                    <a:pt x="1082493" y="1939314"/>
                    <a:pt x="1082493" y="1966317"/>
                    <a:pt x="1065776" y="1983034"/>
                  </a:cubicBezTo>
                  <a:cubicBezTo>
                    <a:pt x="1061919" y="1986891"/>
                    <a:pt x="1057632" y="1989892"/>
                    <a:pt x="1052917" y="1992035"/>
                  </a:cubicBezTo>
                  <a:lnTo>
                    <a:pt x="1052917" y="2086332"/>
                  </a:lnTo>
                  <a:lnTo>
                    <a:pt x="1052917" y="2094476"/>
                  </a:lnTo>
                  <a:lnTo>
                    <a:pt x="634151" y="2513243"/>
                  </a:lnTo>
                  <a:cubicBezTo>
                    <a:pt x="644438" y="2523530"/>
                    <a:pt x="655153" y="2533388"/>
                    <a:pt x="665440" y="2544104"/>
                  </a:cubicBezTo>
                  <a:lnTo>
                    <a:pt x="1260801" y="1948744"/>
                  </a:lnTo>
                  <a:lnTo>
                    <a:pt x="1260801" y="1797010"/>
                  </a:lnTo>
                  <a:lnTo>
                    <a:pt x="1260801" y="1785009"/>
                  </a:lnTo>
                  <a:lnTo>
                    <a:pt x="1349097" y="1696712"/>
                  </a:lnTo>
                  <a:lnTo>
                    <a:pt x="1361099" y="1696712"/>
                  </a:lnTo>
                  <a:lnTo>
                    <a:pt x="1497830" y="1697141"/>
                  </a:lnTo>
                  <a:lnTo>
                    <a:pt x="1502117" y="1692854"/>
                  </a:lnTo>
                  <a:cubicBezTo>
                    <a:pt x="1349955" y="1277088"/>
                    <a:pt x="1301091" y="844177"/>
                    <a:pt x="1353812" y="435269"/>
                  </a:cubicBezTo>
                  <a:cubicBezTo>
                    <a:pt x="1336239" y="431411"/>
                    <a:pt x="1319951" y="423267"/>
                    <a:pt x="1304520" y="413837"/>
                  </a:cubicBezTo>
                  <a:cubicBezTo>
                    <a:pt x="1299377" y="410837"/>
                    <a:pt x="1294662" y="407837"/>
                    <a:pt x="1289947" y="404408"/>
                  </a:cubicBezTo>
                  <a:lnTo>
                    <a:pt x="1289947" y="467416"/>
                  </a:lnTo>
                  <a:cubicBezTo>
                    <a:pt x="1291662" y="468701"/>
                    <a:pt x="1293805" y="470416"/>
                    <a:pt x="1295519" y="472130"/>
                  </a:cubicBezTo>
                  <a:cubicBezTo>
                    <a:pt x="1312236" y="488847"/>
                    <a:pt x="1312236" y="516279"/>
                    <a:pt x="1295519" y="532995"/>
                  </a:cubicBezTo>
                  <a:cubicBezTo>
                    <a:pt x="1278803" y="549712"/>
                    <a:pt x="1251800" y="549712"/>
                    <a:pt x="1234655" y="532995"/>
                  </a:cubicBezTo>
                  <a:cubicBezTo>
                    <a:pt x="1217938" y="516279"/>
                    <a:pt x="1217938" y="489275"/>
                    <a:pt x="1234655" y="472559"/>
                  </a:cubicBezTo>
                  <a:cubicBezTo>
                    <a:pt x="1241941" y="465272"/>
                    <a:pt x="1250942" y="461415"/>
                    <a:pt x="1260801" y="460558"/>
                  </a:cubicBezTo>
                  <a:lnTo>
                    <a:pt x="1260801" y="388120"/>
                  </a:lnTo>
                  <a:lnTo>
                    <a:pt x="1260801" y="384262"/>
                  </a:lnTo>
                  <a:cubicBezTo>
                    <a:pt x="1246227" y="373547"/>
                    <a:pt x="1232083" y="362402"/>
                    <a:pt x="1217938" y="351258"/>
                  </a:cubicBezTo>
                  <a:cubicBezTo>
                    <a:pt x="1199507" y="336256"/>
                    <a:pt x="1180648" y="321254"/>
                    <a:pt x="1166503" y="301966"/>
                  </a:cubicBezTo>
                  <a:cubicBezTo>
                    <a:pt x="1162217" y="296394"/>
                    <a:pt x="1158788" y="289965"/>
                    <a:pt x="1157073" y="283107"/>
                  </a:cubicBezTo>
                  <a:lnTo>
                    <a:pt x="1132642" y="307538"/>
                  </a:lnTo>
                  <a:lnTo>
                    <a:pt x="1132642" y="342686"/>
                  </a:lnTo>
                  <a:cubicBezTo>
                    <a:pt x="1147644" y="337542"/>
                    <a:pt x="1165217" y="340971"/>
                    <a:pt x="1177647" y="352973"/>
                  </a:cubicBezTo>
                  <a:cubicBezTo>
                    <a:pt x="1194364" y="369689"/>
                    <a:pt x="1194364" y="396692"/>
                    <a:pt x="1177647" y="413409"/>
                  </a:cubicBezTo>
                  <a:cubicBezTo>
                    <a:pt x="1160931" y="430125"/>
                    <a:pt x="1133499" y="430125"/>
                    <a:pt x="1116783" y="413409"/>
                  </a:cubicBezTo>
                  <a:cubicBezTo>
                    <a:pt x="1101352" y="397978"/>
                    <a:pt x="1100495" y="373547"/>
                    <a:pt x="1113354" y="356830"/>
                  </a:cubicBezTo>
                  <a:lnTo>
                    <a:pt x="1113354" y="303681"/>
                  </a:lnTo>
                  <a:lnTo>
                    <a:pt x="1113782" y="299395"/>
                  </a:lnTo>
                  <a:lnTo>
                    <a:pt x="1156216" y="256961"/>
                  </a:lnTo>
                  <a:cubicBezTo>
                    <a:pt x="1157502" y="228671"/>
                    <a:pt x="1161788" y="200811"/>
                    <a:pt x="1168646" y="173379"/>
                  </a:cubicBezTo>
                  <a:cubicBezTo>
                    <a:pt x="1168646" y="172950"/>
                    <a:pt x="1169075" y="172522"/>
                    <a:pt x="1169075" y="171664"/>
                  </a:cubicBezTo>
                  <a:cubicBezTo>
                    <a:pt x="1152359" y="186666"/>
                    <a:pt x="1126641" y="186238"/>
                    <a:pt x="1110782" y="169950"/>
                  </a:cubicBezTo>
                  <a:cubicBezTo>
                    <a:pt x="1109067" y="168235"/>
                    <a:pt x="1107782" y="166092"/>
                    <a:pt x="1106067" y="164378"/>
                  </a:cubicBezTo>
                  <a:lnTo>
                    <a:pt x="1051203" y="163949"/>
                  </a:lnTo>
                  <a:lnTo>
                    <a:pt x="1043059" y="163949"/>
                  </a:lnTo>
                  <a:lnTo>
                    <a:pt x="880182" y="3215"/>
                  </a:lnTo>
                  <a:lnTo>
                    <a:pt x="776454" y="3215"/>
                  </a:lnTo>
                  <a:cubicBezTo>
                    <a:pt x="776026" y="7072"/>
                    <a:pt x="775168" y="10930"/>
                    <a:pt x="774740" y="14359"/>
                  </a:cubicBezTo>
                  <a:cubicBezTo>
                    <a:pt x="773883" y="19074"/>
                    <a:pt x="772597" y="23789"/>
                    <a:pt x="771740" y="28504"/>
                  </a:cubicBezTo>
                  <a:lnTo>
                    <a:pt x="861751" y="28504"/>
                  </a:lnTo>
                  <a:lnTo>
                    <a:pt x="869895" y="28504"/>
                  </a:lnTo>
                  <a:lnTo>
                    <a:pt x="1057204" y="215384"/>
                  </a:lnTo>
                  <a:cubicBezTo>
                    <a:pt x="1061490" y="219670"/>
                    <a:pt x="1063633" y="225671"/>
                    <a:pt x="1062776" y="231672"/>
                  </a:cubicBezTo>
                  <a:cubicBezTo>
                    <a:pt x="1071777" y="247960"/>
                    <a:pt x="1069205" y="268962"/>
                    <a:pt x="1055489" y="283107"/>
                  </a:cubicBezTo>
                  <a:cubicBezTo>
                    <a:pt x="1038773" y="299823"/>
                    <a:pt x="1011770" y="299823"/>
                    <a:pt x="995053" y="283107"/>
                  </a:cubicBezTo>
                  <a:cubicBezTo>
                    <a:pt x="978337" y="266390"/>
                    <a:pt x="977908" y="239387"/>
                    <a:pt x="994625" y="222242"/>
                  </a:cubicBezTo>
                  <a:cubicBezTo>
                    <a:pt x="997196" y="219670"/>
                    <a:pt x="999768" y="217527"/>
                    <a:pt x="1002340" y="215813"/>
                  </a:cubicBezTo>
                  <a:lnTo>
                    <a:pt x="853607" y="67080"/>
                  </a:lnTo>
                  <a:lnTo>
                    <a:pt x="758881" y="67080"/>
                  </a:lnTo>
                  <a:cubicBezTo>
                    <a:pt x="755452" y="74795"/>
                    <a:pt x="751594" y="82510"/>
                    <a:pt x="746879" y="89797"/>
                  </a:cubicBezTo>
                  <a:cubicBezTo>
                    <a:pt x="745593" y="91940"/>
                    <a:pt x="744307" y="93655"/>
                    <a:pt x="742593" y="95798"/>
                  </a:cubicBezTo>
                  <a:lnTo>
                    <a:pt x="844177" y="95798"/>
                  </a:lnTo>
                  <a:lnTo>
                    <a:pt x="848035" y="95798"/>
                  </a:lnTo>
                  <a:lnTo>
                    <a:pt x="958191" y="205954"/>
                  </a:lnTo>
                  <a:lnTo>
                    <a:pt x="958191" y="209812"/>
                  </a:lnTo>
                  <a:lnTo>
                    <a:pt x="958191" y="369260"/>
                  </a:lnTo>
                  <a:lnTo>
                    <a:pt x="1120212" y="531281"/>
                  </a:lnTo>
                  <a:lnTo>
                    <a:pt x="1167360" y="530852"/>
                  </a:lnTo>
                  <a:lnTo>
                    <a:pt x="1171647" y="530852"/>
                  </a:lnTo>
                  <a:lnTo>
                    <a:pt x="1250514" y="609719"/>
                  </a:lnTo>
                  <a:lnTo>
                    <a:pt x="1250514" y="613577"/>
                  </a:lnTo>
                  <a:lnTo>
                    <a:pt x="1250514" y="659868"/>
                  </a:lnTo>
                  <a:lnTo>
                    <a:pt x="1250514" y="664154"/>
                  </a:lnTo>
                  <a:lnTo>
                    <a:pt x="1160931" y="753737"/>
                  </a:lnTo>
                  <a:lnTo>
                    <a:pt x="1156645" y="753737"/>
                  </a:lnTo>
                  <a:lnTo>
                    <a:pt x="1068348" y="753737"/>
                  </a:lnTo>
                  <a:cubicBezTo>
                    <a:pt x="1068777" y="764881"/>
                    <a:pt x="1064490" y="776454"/>
                    <a:pt x="1055918" y="785027"/>
                  </a:cubicBezTo>
                  <a:cubicBezTo>
                    <a:pt x="1039202" y="801743"/>
                    <a:pt x="1012198" y="801743"/>
                    <a:pt x="995053" y="784598"/>
                  </a:cubicBezTo>
                  <a:cubicBezTo>
                    <a:pt x="978337" y="767882"/>
                    <a:pt x="978337" y="740878"/>
                    <a:pt x="995053" y="724162"/>
                  </a:cubicBezTo>
                  <a:cubicBezTo>
                    <a:pt x="1011770" y="707446"/>
                    <a:pt x="1038773" y="707017"/>
                    <a:pt x="1055489" y="723733"/>
                  </a:cubicBezTo>
                  <a:cubicBezTo>
                    <a:pt x="1058490" y="726734"/>
                    <a:pt x="1060633" y="730163"/>
                    <a:pt x="1062776" y="733592"/>
                  </a:cubicBezTo>
                  <a:lnTo>
                    <a:pt x="1152359" y="733592"/>
                  </a:lnTo>
                  <a:lnTo>
                    <a:pt x="1230368" y="655582"/>
                  </a:lnTo>
                  <a:lnTo>
                    <a:pt x="1230797" y="617434"/>
                  </a:lnTo>
                  <a:lnTo>
                    <a:pt x="1163074" y="551426"/>
                  </a:lnTo>
                  <a:lnTo>
                    <a:pt x="1115497" y="551426"/>
                  </a:lnTo>
                  <a:lnTo>
                    <a:pt x="1111211" y="550997"/>
                  </a:lnTo>
                  <a:lnTo>
                    <a:pt x="938475" y="378262"/>
                  </a:lnTo>
                  <a:lnTo>
                    <a:pt x="938475" y="374404"/>
                  </a:lnTo>
                  <a:lnTo>
                    <a:pt x="938475" y="214955"/>
                  </a:lnTo>
                  <a:lnTo>
                    <a:pt x="839891" y="116372"/>
                  </a:lnTo>
                  <a:lnTo>
                    <a:pt x="722876" y="116372"/>
                  </a:lnTo>
                  <a:cubicBezTo>
                    <a:pt x="712589" y="124944"/>
                    <a:pt x="701874" y="132659"/>
                    <a:pt x="692444" y="142089"/>
                  </a:cubicBezTo>
                  <a:lnTo>
                    <a:pt x="831318" y="142089"/>
                  </a:lnTo>
                  <a:lnTo>
                    <a:pt x="835605" y="142518"/>
                  </a:lnTo>
                  <a:lnTo>
                    <a:pt x="914900" y="221813"/>
                  </a:lnTo>
                  <a:lnTo>
                    <a:pt x="914900" y="393263"/>
                  </a:lnTo>
                  <a:lnTo>
                    <a:pt x="1126212" y="604576"/>
                  </a:lnTo>
                  <a:cubicBezTo>
                    <a:pt x="1142072" y="596432"/>
                    <a:pt x="1162217" y="599003"/>
                    <a:pt x="1175504" y="612291"/>
                  </a:cubicBezTo>
                  <a:cubicBezTo>
                    <a:pt x="1192221" y="629007"/>
                    <a:pt x="1192221" y="656011"/>
                    <a:pt x="1175504" y="673156"/>
                  </a:cubicBezTo>
                  <a:cubicBezTo>
                    <a:pt x="1158788" y="689872"/>
                    <a:pt x="1131785" y="689872"/>
                    <a:pt x="1114640" y="673156"/>
                  </a:cubicBezTo>
                  <a:cubicBezTo>
                    <a:pt x="1099209" y="657725"/>
                    <a:pt x="1098352" y="634151"/>
                    <a:pt x="1110782" y="617434"/>
                  </a:cubicBezTo>
                  <a:lnTo>
                    <a:pt x="894755" y="401407"/>
                  </a:lnTo>
                  <a:lnTo>
                    <a:pt x="894755" y="397550"/>
                  </a:lnTo>
                  <a:lnTo>
                    <a:pt x="895183" y="229957"/>
                  </a:lnTo>
                  <a:lnTo>
                    <a:pt x="827461" y="162235"/>
                  </a:lnTo>
                  <a:lnTo>
                    <a:pt x="674013" y="162235"/>
                  </a:lnTo>
                  <a:cubicBezTo>
                    <a:pt x="668441" y="167807"/>
                    <a:pt x="662869" y="173379"/>
                    <a:pt x="657297" y="179380"/>
                  </a:cubicBezTo>
                  <a:lnTo>
                    <a:pt x="820603" y="179380"/>
                  </a:lnTo>
                  <a:lnTo>
                    <a:pt x="824889" y="178951"/>
                  </a:lnTo>
                  <a:lnTo>
                    <a:pt x="878467" y="232529"/>
                  </a:lnTo>
                  <a:lnTo>
                    <a:pt x="878038" y="236387"/>
                  </a:lnTo>
                  <a:lnTo>
                    <a:pt x="878038" y="310110"/>
                  </a:lnTo>
                  <a:lnTo>
                    <a:pt x="878467" y="314396"/>
                  </a:lnTo>
                  <a:lnTo>
                    <a:pt x="819745" y="373118"/>
                  </a:lnTo>
                  <a:lnTo>
                    <a:pt x="819745" y="421124"/>
                  </a:lnTo>
                  <a:lnTo>
                    <a:pt x="908471" y="509849"/>
                  </a:lnTo>
                  <a:lnTo>
                    <a:pt x="908042" y="513707"/>
                  </a:lnTo>
                  <a:lnTo>
                    <a:pt x="908042" y="595574"/>
                  </a:lnTo>
                  <a:cubicBezTo>
                    <a:pt x="917043" y="596860"/>
                    <a:pt x="925616" y="600289"/>
                    <a:pt x="932474" y="607147"/>
                  </a:cubicBezTo>
                  <a:cubicBezTo>
                    <a:pt x="949190" y="623864"/>
                    <a:pt x="949190" y="650867"/>
                    <a:pt x="932474" y="668012"/>
                  </a:cubicBezTo>
                  <a:cubicBezTo>
                    <a:pt x="915757" y="684728"/>
                    <a:pt x="888325" y="684728"/>
                    <a:pt x="871609" y="668012"/>
                  </a:cubicBezTo>
                  <a:cubicBezTo>
                    <a:pt x="854893" y="651296"/>
                    <a:pt x="854893" y="624292"/>
                    <a:pt x="872038" y="607147"/>
                  </a:cubicBezTo>
                  <a:cubicBezTo>
                    <a:pt x="876753" y="602432"/>
                    <a:pt x="882325" y="599432"/>
                    <a:pt x="888325" y="597289"/>
                  </a:cubicBezTo>
                  <a:lnTo>
                    <a:pt x="888325" y="517565"/>
                  </a:lnTo>
                  <a:lnTo>
                    <a:pt x="800029" y="429268"/>
                  </a:lnTo>
                  <a:lnTo>
                    <a:pt x="799600" y="424982"/>
                  </a:lnTo>
                  <a:lnTo>
                    <a:pt x="800029" y="368403"/>
                  </a:lnTo>
                  <a:lnTo>
                    <a:pt x="800029" y="364117"/>
                  </a:lnTo>
                  <a:lnTo>
                    <a:pt x="858750" y="305395"/>
                  </a:lnTo>
                  <a:lnTo>
                    <a:pt x="858750" y="239816"/>
                  </a:lnTo>
                  <a:lnTo>
                    <a:pt x="816745" y="197810"/>
                  </a:lnTo>
                  <a:lnTo>
                    <a:pt x="638008" y="197810"/>
                  </a:lnTo>
                  <a:cubicBezTo>
                    <a:pt x="619149" y="217099"/>
                    <a:pt x="599861" y="236387"/>
                    <a:pt x="581001" y="255675"/>
                  </a:cubicBezTo>
                  <a:lnTo>
                    <a:pt x="738735" y="255246"/>
                  </a:lnTo>
                  <a:cubicBezTo>
                    <a:pt x="740878" y="250960"/>
                    <a:pt x="743450" y="247102"/>
                    <a:pt x="746879" y="243673"/>
                  </a:cubicBezTo>
                  <a:cubicBezTo>
                    <a:pt x="763596" y="226957"/>
                    <a:pt x="790599" y="226957"/>
                    <a:pt x="807315" y="243673"/>
                  </a:cubicBezTo>
                  <a:cubicBezTo>
                    <a:pt x="824032" y="260390"/>
                    <a:pt x="824460" y="287822"/>
                    <a:pt x="807744" y="304538"/>
                  </a:cubicBezTo>
                  <a:cubicBezTo>
                    <a:pt x="791028" y="321254"/>
                    <a:pt x="763596" y="321254"/>
                    <a:pt x="746879" y="304109"/>
                  </a:cubicBezTo>
                  <a:cubicBezTo>
                    <a:pt x="738735" y="295966"/>
                    <a:pt x="734878" y="285679"/>
                    <a:pt x="734449" y="274963"/>
                  </a:cubicBezTo>
                  <a:lnTo>
                    <a:pt x="561713" y="274963"/>
                  </a:lnTo>
                  <a:cubicBezTo>
                    <a:pt x="557427" y="279249"/>
                    <a:pt x="553569" y="283535"/>
                    <a:pt x="549283" y="287393"/>
                  </a:cubicBezTo>
                  <a:lnTo>
                    <a:pt x="686443" y="287393"/>
                  </a:lnTo>
                  <a:lnTo>
                    <a:pt x="690729" y="287822"/>
                  </a:lnTo>
                  <a:lnTo>
                    <a:pt x="754594" y="351687"/>
                  </a:lnTo>
                  <a:lnTo>
                    <a:pt x="755023" y="355973"/>
                  </a:lnTo>
                  <a:lnTo>
                    <a:pt x="755023" y="475559"/>
                  </a:lnTo>
                  <a:lnTo>
                    <a:pt x="761452" y="481989"/>
                  </a:lnTo>
                  <a:cubicBezTo>
                    <a:pt x="778169" y="470845"/>
                    <a:pt x="800457" y="472559"/>
                    <a:pt x="815459" y="487132"/>
                  </a:cubicBezTo>
                  <a:cubicBezTo>
                    <a:pt x="832176" y="503849"/>
                    <a:pt x="832176" y="530852"/>
                    <a:pt x="815459" y="547997"/>
                  </a:cubicBezTo>
                  <a:cubicBezTo>
                    <a:pt x="798743" y="564713"/>
                    <a:pt x="771740" y="564713"/>
                    <a:pt x="755023" y="547997"/>
                  </a:cubicBezTo>
                  <a:cubicBezTo>
                    <a:pt x="740878" y="533852"/>
                    <a:pt x="738735" y="512850"/>
                    <a:pt x="748165" y="496562"/>
                  </a:cubicBezTo>
                  <a:lnTo>
                    <a:pt x="735735" y="484132"/>
                  </a:lnTo>
                  <a:lnTo>
                    <a:pt x="735735" y="479846"/>
                  </a:lnTo>
                  <a:lnTo>
                    <a:pt x="735735" y="361117"/>
                  </a:lnTo>
                  <a:lnTo>
                    <a:pt x="683014" y="308396"/>
                  </a:lnTo>
                  <a:lnTo>
                    <a:pt x="538139" y="308396"/>
                  </a:lnTo>
                  <a:lnTo>
                    <a:pt x="533853" y="307967"/>
                  </a:lnTo>
                  <a:lnTo>
                    <a:pt x="532138" y="306253"/>
                  </a:lnTo>
                  <a:cubicBezTo>
                    <a:pt x="529566" y="308824"/>
                    <a:pt x="526566" y="311825"/>
                    <a:pt x="523994" y="314396"/>
                  </a:cubicBezTo>
                  <a:lnTo>
                    <a:pt x="589145" y="379547"/>
                  </a:lnTo>
                  <a:lnTo>
                    <a:pt x="623007" y="379547"/>
                  </a:lnTo>
                  <a:cubicBezTo>
                    <a:pt x="624721" y="371832"/>
                    <a:pt x="628150" y="364117"/>
                    <a:pt x="634151" y="358116"/>
                  </a:cubicBezTo>
                  <a:cubicBezTo>
                    <a:pt x="650867" y="341400"/>
                    <a:pt x="677871" y="341400"/>
                    <a:pt x="694587" y="358116"/>
                  </a:cubicBezTo>
                  <a:cubicBezTo>
                    <a:pt x="711303" y="374833"/>
                    <a:pt x="711732" y="401836"/>
                    <a:pt x="695016" y="418981"/>
                  </a:cubicBezTo>
                  <a:cubicBezTo>
                    <a:pt x="678299" y="435697"/>
                    <a:pt x="650867" y="435697"/>
                    <a:pt x="634151" y="418981"/>
                  </a:cubicBezTo>
                  <a:cubicBezTo>
                    <a:pt x="628579" y="413409"/>
                    <a:pt x="625150" y="406551"/>
                    <a:pt x="623435" y="399264"/>
                  </a:cubicBezTo>
                  <a:lnTo>
                    <a:pt x="581430" y="399264"/>
                  </a:lnTo>
                  <a:lnTo>
                    <a:pt x="508135" y="327684"/>
                  </a:lnTo>
                  <a:cubicBezTo>
                    <a:pt x="504277" y="331541"/>
                    <a:pt x="500420" y="335399"/>
                    <a:pt x="496562" y="339257"/>
                  </a:cubicBezTo>
                  <a:cubicBezTo>
                    <a:pt x="493562" y="342257"/>
                    <a:pt x="490561" y="345257"/>
                    <a:pt x="487561" y="347829"/>
                  </a:cubicBezTo>
                  <a:lnTo>
                    <a:pt x="947904" y="807744"/>
                  </a:lnTo>
                  <a:lnTo>
                    <a:pt x="947904" y="818031"/>
                  </a:lnTo>
                  <a:lnTo>
                    <a:pt x="947904" y="1055918"/>
                  </a:lnTo>
                  <a:lnTo>
                    <a:pt x="989481" y="1097494"/>
                  </a:lnTo>
                  <a:lnTo>
                    <a:pt x="1207651" y="1097066"/>
                  </a:lnTo>
                  <a:lnTo>
                    <a:pt x="1281803" y="1022914"/>
                  </a:lnTo>
                  <a:cubicBezTo>
                    <a:pt x="1284375" y="1028914"/>
                    <a:pt x="1287375" y="1034486"/>
                    <a:pt x="1290804" y="1040059"/>
                  </a:cubicBezTo>
                  <a:cubicBezTo>
                    <a:pt x="1296377" y="1048631"/>
                    <a:pt x="1302377" y="1057204"/>
                    <a:pt x="1309235" y="1064919"/>
                  </a:cubicBezTo>
                  <a:lnTo>
                    <a:pt x="1228225" y="1145929"/>
                  </a:lnTo>
                  <a:lnTo>
                    <a:pt x="1218367" y="1145929"/>
                  </a:lnTo>
                  <a:lnTo>
                    <a:pt x="979194" y="1145929"/>
                  </a:lnTo>
                  <a:lnTo>
                    <a:pt x="968907" y="1145929"/>
                  </a:lnTo>
                  <a:lnTo>
                    <a:pt x="898184" y="1075206"/>
                  </a:lnTo>
                  <a:lnTo>
                    <a:pt x="898184" y="1064919"/>
                  </a:lnTo>
                  <a:lnTo>
                    <a:pt x="898612" y="827032"/>
                  </a:lnTo>
                  <a:lnTo>
                    <a:pt x="452414" y="381691"/>
                  </a:lnTo>
                  <a:cubicBezTo>
                    <a:pt x="442127" y="391120"/>
                    <a:pt x="431840" y="400550"/>
                    <a:pt x="420696" y="409551"/>
                  </a:cubicBezTo>
                  <a:cubicBezTo>
                    <a:pt x="418981" y="410837"/>
                    <a:pt x="416838" y="412123"/>
                    <a:pt x="414695" y="412980"/>
                  </a:cubicBezTo>
                  <a:lnTo>
                    <a:pt x="816316" y="814602"/>
                  </a:lnTo>
                  <a:lnTo>
                    <a:pt x="816745" y="822746"/>
                  </a:lnTo>
                  <a:lnTo>
                    <a:pt x="816745" y="978765"/>
                  </a:lnTo>
                  <a:cubicBezTo>
                    <a:pt x="829175" y="995482"/>
                    <a:pt x="827889" y="1019485"/>
                    <a:pt x="812459" y="1034486"/>
                  </a:cubicBezTo>
                  <a:cubicBezTo>
                    <a:pt x="795742" y="1051203"/>
                    <a:pt x="768739" y="1051203"/>
                    <a:pt x="752023" y="1034486"/>
                  </a:cubicBezTo>
                  <a:cubicBezTo>
                    <a:pt x="735306" y="1017770"/>
                    <a:pt x="735306" y="990767"/>
                    <a:pt x="752023" y="974050"/>
                  </a:cubicBezTo>
                  <a:cubicBezTo>
                    <a:pt x="759309" y="966764"/>
                    <a:pt x="768310" y="963335"/>
                    <a:pt x="777312" y="962049"/>
                  </a:cubicBezTo>
                  <a:lnTo>
                    <a:pt x="777312" y="830890"/>
                  </a:lnTo>
                  <a:lnTo>
                    <a:pt x="358973" y="412552"/>
                  </a:lnTo>
                  <a:cubicBezTo>
                    <a:pt x="352973" y="412980"/>
                    <a:pt x="347401" y="413409"/>
                    <a:pt x="341400" y="413837"/>
                  </a:cubicBezTo>
                  <a:lnTo>
                    <a:pt x="553998" y="626436"/>
                  </a:lnTo>
                  <a:lnTo>
                    <a:pt x="553998" y="630293"/>
                  </a:lnTo>
                  <a:lnTo>
                    <a:pt x="553569" y="719447"/>
                  </a:lnTo>
                  <a:cubicBezTo>
                    <a:pt x="559570" y="721590"/>
                    <a:pt x="565142" y="724591"/>
                    <a:pt x="569857" y="729306"/>
                  </a:cubicBezTo>
                  <a:cubicBezTo>
                    <a:pt x="586573" y="746022"/>
                    <a:pt x="586573" y="773025"/>
                    <a:pt x="569857" y="790170"/>
                  </a:cubicBezTo>
                  <a:cubicBezTo>
                    <a:pt x="553141" y="806887"/>
                    <a:pt x="526137" y="806887"/>
                    <a:pt x="508992" y="790170"/>
                  </a:cubicBezTo>
                  <a:cubicBezTo>
                    <a:pt x="492276" y="773454"/>
                    <a:pt x="492276" y="746451"/>
                    <a:pt x="508992" y="729734"/>
                  </a:cubicBezTo>
                  <a:cubicBezTo>
                    <a:pt x="515850" y="722876"/>
                    <a:pt x="524851" y="719018"/>
                    <a:pt x="533853" y="717733"/>
                  </a:cubicBezTo>
                  <a:lnTo>
                    <a:pt x="533853" y="634579"/>
                  </a:lnTo>
                  <a:lnTo>
                    <a:pt x="316111" y="416838"/>
                  </a:lnTo>
                  <a:cubicBezTo>
                    <a:pt x="289536" y="420695"/>
                    <a:pt x="263390" y="427982"/>
                    <a:pt x="240673" y="442555"/>
                  </a:cubicBezTo>
                  <a:cubicBezTo>
                    <a:pt x="239387" y="443413"/>
                    <a:pt x="238530" y="443841"/>
                    <a:pt x="237244" y="444698"/>
                  </a:cubicBezTo>
                  <a:lnTo>
                    <a:pt x="391549" y="599003"/>
                  </a:lnTo>
                  <a:cubicBezTo>
                    <a:pt x="407837" y="589145"/>
                    <a:pt x="429268" y="591288"/>
                    <a:pt x="443841" y="605433"/>
                  </a:cubicBezTo>
                  <a:cubicBezTo>
                    <a:pt x="460558" y="622149"/>
                    <a:pt x="460986" y="649581"/>
                    <a:pt x="444270" y="666298"/>
                  </a:cubicBezTo>
                  <a:cubicBezTo>
                    <a:pt x="427553" y="683014"/>
                    <a:pt x="400122" y="682585"/>
                    <a:pt x="383405" y="665869"/>
                  </a:cubicBezTo>
                  <a:cubicBezTo>
                    <a:pt x="368832" y="651296"/>
                    <a:pt x="367117" y="629436"/>
                    <a:pt x="377833" y="612719"/>
                  </a:cubicBezTo>
                  <a:lnTo>
                    <a:pt x="221385" y="456271"/>
                  </a:lnTo>
                  <a:cubicBezTo>
                    <a:pt x="202525" y="468701"/>
                    <a:pt x="184523" y="482417"/>
                    <a:pt x="167378" y="496991"/>
                  </a:cubicBezTo>
                  <a:lnTo>
                    <a:pt x="527852" y="857464"/>
                  </a:lnTo>
                  <a:lnTo>
                    <a:pt x="622149" y="857036"/>
                  </a:lnTo>
                  <a:cubicBezTo>
                    <a:pt x="623864" y="854464"/>
                    <a:pt x="625578" y="851892"/>
                    <a:pt x="628150" y="849749"/>
                  </a:cubicBezTo>
                  <a:cubicBezTo>
                    <a:pt x="644866" y="833033"/>
                    <a:pt x="671870" y="833033"/>
                    <a:pt x="688586" y="849749"/>
                  </a:cubicBezTo>
                  <a:cubicBezTo>
                    <a:pt x="705303" y="866466"/>
                    <a:pt x="705303" y="893469"/>
                    <a:pt x="688586" y="910614"/>
                  </a:cubicBezTo>
                  <a:cubicBezTo>
                    <a:pt x="671870" y="927330"/>
                    <a:pt x="644866" y="927330"/>
                    <a:pt x="628150" y="910614"/>
                  </a:cubicBezTo>
                  <a:cubicBezTo>
                    <a:pt x="619149" y="901613"/>
                    <a:pt x="614863" y="889183"/>
                    <a:pt x="615720" y="877181"/>
                  </a:cubicBezTo>
                  <a:lnTo>
                    <a:pt x="523566" y="877610"/>
                  </a:lnTo>
                  <a:lnTo>
                    <a:pt x="519708" y="877181"/>
                  </a:lnTo>
                  <a:lnTo>
                    <a:pt x="152376" y="509849"/>
                  </a:lnTo>
                  <a:cubicBezTo>
                    <a:pt x="139089" y="521851"/>
                    <a:pt x="126230" y="534281"/>
                    <a:pt x="113800" y="547568"/>
                  </a:cubicBezTo>
                  <a:lnTo>
                    <a:pt x="116372" y="547568"/>
                  </a:lnTo>
                  <a:lnTo>
                    <a:pt x="128802" y="547997"/>
                  </a:lnTo>
                  <a:lnTo>
                    <a:pt x="289965" y="709160"/>
                  </a:lnTo>
                  <a:cubicBezTo>
                    <a:pt x="304110" y="705731"/>
                    <a:pt x="319540" y="709160"/>
                    <a:pt x="330684" y="720304"/>
                  </a:cubicBezTo>
                  <a:cubicBezTo>
                    <a:pt x="347401" y="737021"/>
                    <a:pt x="347829" y="764453"/>
                    <a:pt x="331113" y="781169"/>
                  </a:cubicBezTo>
                  <a:cubicBezTo>
                    <a:pt x="314396" y="797886"/>
                    <a:pt x="286965" y="797886"/>
                    <a:pt x="270248" y="780741"/>
                  </a:cubicBezTo>
                  <a:cubicBezTo>
                    <a:pt x="264676" y="775168"/>
                    <a:pt x="261676" y="768739"/>
                    <a:pt x="259532" y="761881"/>
                  </a:cubicBezTo>
                  <a:lnTo>
                    <a:pt x="104799" y="607147"/>
                  </a:lnTo>
                  <a:lnTo>
                    <a:pt x="66651" y="607147"/>
                  </a:lnTo>
                  <a:cubicBezTo>
                    <a:pt x="52935" y="626864"/>
                    <a:pt x="40076" y="647867"/>
                    <a:pt x="29361" y="669298"/>
                  </a:cubicBezTo>
                  <a:lnTo>
                    <a:pt x="88940" y="669298"/>
                  </a:lnTo>
                  <a:lnTo>
                    <a:pt x="93226" y="669727"/>
                  </a:lnTo>
                  <a:lnTo>
                    <a:pt x="268962" y="845463"/>
                  </a:lnTo>
                  <a:lnTo>
                    <a:pt x="395835" y="845463"/>
                  </a:lnTo>
                  <a:cubicBezTo>
                    <a:pt x="412552" y="833033"/>
                    <a:pt x="436126" y="834319"/>
                    <a:pt x="451128" y="849749"/>
                  </a:cubicBezTo>
                  <a:cubicBezTo>
                    <a:pt x="467844" y="866466"/>
                    <a:pt x="467844" y="893469"/>
                    <a:pt x="451128" y="910185"/>
                  </a:cubicBezTo>
                  <a:cubicBezTo>
                    <a:pt x="434412" y="926902"/>
                    <a:pt x="407408" y="926902"/>
                    <a:pt x="390263" y="910185"/>
                  </a:cubicBezTo>
                  <a:cubicBezTo>
                    <a:pt x="377833" y="897755"/>
                    <a:pt x="374833" y="880181"/>
                    <a:pt x="380405" y="865180"/>
                  </a:cubicBezTo>
                  <a:lnTo>
                    <a:pt x="263819" y="865180"/>
                  </a:lnTo>
                  <a:lnTo>
                    <a:pt x="259961" y="865180"/>
                  </a:lnTo>
                  <a:lnTo>
                    <a:pt x="83796" y="689015"/>
                  </a:lnTo>
                  <a:lnTo>
                    <a:pt x="19502" y="689015"/>
                  </a:lnTo>
                  <a:cubicBezTo>
                    <a:pt x="17359" y="706160"/>
                    <a:pt x="15645" y="723733"/>
                    <a:pt x="13930" y="741307"/>
                  </a:cubicBezTo>
                  <a:lnTo>
                    <a:pt x="87225" y="741307"/>
                  </a:lnTo>
                  <a:lnTo>
                    <a:pt x="93226" y="741307"/>
                  </a:lnTo>
                  <a:lnTo>
                    <a:pt x="253103" y="901184"/>
                  </a:lnTo>
                  <a:lnTo>
                    <a:pt x="344400" y="901184"/>
                  </a:lnTo>
                  <a:lnTo>
                    <a:pt x="350401" y="901184"/>
                  </a:lnTo>
                  <a:lnTo>
                    <a:pt x="426268" y="977051"/>
                  </a:lnTo>
                  <a:lnTo>
                    <a:pt x="502134" y="977051"/>
                  </a:lnTo>
                  <a:cubicBezTo>
                    <a:pt x="502134" y="977051"/>
                    <a:pt x="502563" y="977051"/>
                    <a:pt x="502563" y="977051"/>
                  </a:cubicBezTo>
                  <a:cubicBezTo>
                    <a:pt x="504277" y="974479"/>
                    <a:pt x="506421" y="971479"/>
                    <a:pt x="508564" y="969336"/>
                  </a:cubicBezTo>
                  <a:cubicBezTo>
                    <a:pt x="525280" y="952619"/>
                    <a:pt x="552712" y="952191"/>
                    <a:pt x="569428" y="968907"/>
                  </a:cubicBezTo>
                  <a:cubicBezTo>
                    <a:pt x="586145" y="985623"/>
                    <a:pt x="586145" y="1013055"/>
                    <a:pt x="569428" y="1029772"/>
                  </a:cubicBezTo>
                  <a:cubicBezTo>
                    <a:pt x="552712" y="1046488"/>
                    <a:pt x="525709" y="1046488"/>
                    <a:pt x="508564" y="1029772"/>
                  </a:cubicBezTo>
                  <a:cubicBezTo>
                    <a:pt x="501706" y="1022914"/>
                    <a:pt x="497848" y="1014770"/>
                    <a:pt x="496562" y="1006197"/>
                  </a:cubicBezTo>
                  <a:lnTo>
                    <a:pt x="420267" y="1006197"/>
                  </a:lnTo>
                  <a:lnTo>
                    <a:pt x="414266" y="1006197"/>
                  </a:lnTo>
                  <a:lnTo>
                    <a:pt x="338400" y="930331"/>
                  </a:lnTo>
                  <a:lnTo>
                    <a:pt x="247531" y="930759"/>
                  </a:lnTo>
                  <a:lnTo>
                    <a:pt x="241102" y="930331"/>
                  </a:lnTo>
                  <a:lnTo>
                    <a:pt x="81224" y="770453"/>
                  </a:lnTo>
                  <a:lnTo>
                    <a:pt x="11359" y="770453"/>
                  </a:lnTo>
                  <a:cubicBezTo>
                    <a:pt x="10073" y="785884"/>
                    <a:pt x="9215" y="801314"/>
                    <a:pt x="7930" y="816745"/>
                  </a:cubicBezTo>
                  <a:lnTo>
                    <a:pt x="78653" y="816745"/>
                  </a:lnTo>
                  <a:lnTo>
                    <a:pt x="353401" y="1091494"/>
                  </a:lnTo>
                  <a:lnTo>
                    <a:pt x="629865" y="1091494"/>
                  </a:lnTo>
                  <a:cubicBezTo>
                    <a:pt x="630722" y="1090636"/>
                    <a:pt x="631579" y="1089351"/>
                    <a:pt x="632436" y="1088493"/>
                  </a:cubicBezTo>
                  <a:cubicBezTo>
                    <a:pt x="649153" y="1071777"/>
                    <a:pt x="676585" y="1071348"/>
                    <a:pt x="693301" y="1088065"/>
                  </a:cubicBezTo>
                  <a:cubicBezTo>
                    <a:pt x="710017" y="1104781"/>
                    <a:pt x="710017" y="1132213"/>
                    <a:pt x="692872" y="1148929"/>
                  </a:cubicBezTo>
                  <a:cubicBezTo>
                    <a:pt x="676156" y="1165646"/>
                    <a:pt x="649153" y="1165646"/>
                    <a:pt x="632008" y="1148929"/>
                  </a:cubicBezTo>
                  <a:cubicBezTo>
                    <a:pt x="624292" y="1141214"/>
                    <a:pt x="620435" y="1130927"/>
                    <a:pt x="620006" y="1120640"/>
                  </a:cubicBezTo>
                  <a:lnTo>
                    <a:pt x="346972" y="1120211"/>
                  </a:lnTo>
                  <a:lnTo>
                    <a:pt x="340971" y="1120211"/>
                  </a:lnTo>
                  <a:lnTo>
                    <a:pt x="66223" y="845463"/>
                  </a:lnTo>
                  <a:lnTo>
                    <a:pt x="5786" y="845463"/>
                  </a:lnTo>
                  <a:cubicBezTo>
                    <a:pt x="4929" y="860893"/>
                    <a:pt x="4501" y="876752"/>
                    <a:pt x="4072" y="892183"/>
                  </a:cubicBezTo>
                  <a:lnTo>
                    <a:pt x="80367" y="892183"/>
                  </a:lnTo>
                  <a:lnTo>
                    <a:pt x="86368" y="892183"/>
                  </a:lnTo>
                  <a:lnTo>
                    <a:pt x="181094" y="986909"/>
                  </a:lnTo>
                  <a:lnTo>
                    <a:pt x="178951" y="995482"/>
                  </a:lnTo>
                  <a:lnTo>
                    <a:pt x="155377" y="1083350"/>
                  </a:lnTo>
                  <a:lnTo>
                    <a:pt x="156234" y="1084207"/>
                  </a:lnTo>
                  <a:cubicBezTo>
                    <a:pt x="172950" y="1068776"/>
                    <a:pt x="198668" y="1069634"/>
                    <a:pt x="214955" y="1085493"/>
                  </a:cubicBezTo>
                  <a:cubicBezTo>
                    <a:pt x="231672" y="1102209"/>
                    <a:pt x="231672" y="1129213"/>
                    <a:pt x="214955" y="1145929"/>
                  </a:cubicBezTo>
                  <a:cubicBezTo>
                    <a:pt x="198239" y="1162645"/>
                    <a:pt x="171236" y="1162645"/>
                    <a:pt x="154519" y="1145929"/>
                  </a:cubicBezTo>
                  <a:cubicBezTo>
                    <a:pt x="145090" y="1136499"/>
                    <a:pt x="141232" y="1123641"/>
                    <a:pt x="142518" y="1111639"/>
                  </a:cubicBezTo>
                  <a:lnTo>
                    <a:pt x="122801" y="1091922"/>
                  </a:lnTo>
                  <a:lnTo>
                    <a:pt x="124944" y="1083778"/>
                  </a:lnTo>
                  <a:lnTo>
                    <a:pt x="148519" y="995482"/>
                  </a:lnTo>
                  <a:lnTo>
                    <a:pt x="74795" y="921758"/>
                  </a:lnTo>
                  <a:lnTo>
                    <a:pt x="3643" y="921758"/>
                  </a:lnTo>
                  <a:cubicBezTo>
                    <a:pt x="3215" y="946190"/>
                    <a:pt x="3215" y="970621"/>
                    <a:pt x="3215" y="995053"/>
                  </a:cubicBezTo>
                  <a:lnTo>
                    <a:pt x="20360" y="995053"/>
                  </a:lnTo>
                  <a:cubicBezTo>
                    <a:pt x="19931" y="983480"/>
                    <a:pt x="23789" y="972336"/>
                    <a:pt x="32790" y="963335"/>
                  </a:cubicBezTo>
                  <a:cubicBezTo>
                    <a:pt x="49506" y="946618"/>
                    <a:pt x="76938" y="946618"/>
                    <a:pt x="93655" y="963335"/>
                  </a:cubicBezTo>
                  <a:cubicBezTo>
                    <a:pt x="110371" y="980051"/>
                    <a:pt x="110371" y="1007054"/>
                    <a:pt x="93655" y="1024199"/>
                  </a:cubicBezTo>
                  <a:cubicBezTo>
                    <a:pt x="76938" y="1040916"/>
                    <a:pt x="49935" y="1040487"/>
                    <a:pt x="33218" y="1024199"/>
                  </a:cubicBezTo>
                  <a:lnTo>
                    <a:pt x="3643" y="1024199"/>
                  </a:lnTo>
                  <a:cubicBezTo>
                    <a:pt x="6644" y="1145072"/>
                    <a:pt x="18217" y="1266801"/>
                    <a:pt x="38791" y="1388102"/>
                  </a:cubicBezTo>
                  <a:lnTo>
                    <a:pt x="51221" y="1375672"/>
                  </a:lnTo>
                  <a:lnTo>
                    <a:pt x="51221" y="1279660"/>
                  </a:lnTo>
                  <a:cubicBezTo>
                    <a:pt x="45649" y="1277517"/>
                    <a:pt x="39648" y="1274516"/>
                    <a:pt x="35362" y="1269802"/>
                  </a:cubicBezTo>
                  <a:cubicBezTo>
                    <a:pt x="18645" y="1253085"/>
                    <a:pt x="18645" y="1226082"/>
                    <a:pt x="35790" y="1208937"/>
                  </a:cubicBezTo>
                  <a:cubicBezTo>
                    <a:pt x="52507" y="1192221"/>
                    <a:pt x="79510" y="1192221"/>
                    <a:pt x="96226" y="1208937"/>
                  </a:cubicBezTo>
                  <a:cubicBezTo>
                    <a:pt x="112943" y="1225653"/>
                    <a:pt x="112943" y="1253085"/>
                    <a:pt x="96226" y="1269802"/>
                  </a:cubicBezTo>
                  <a:cubicBezTo>
                    <a:pt x="91940" y="1274088"/>
                    <a:pt x="86368" y="1277517"/>
                    <a:pt x="80796" y="1279660"/>
                  </a:cubicBezTo>
                  <a:lnTo>
                    <a:pt x="80796" y="1382101"/>
                  </a:lnTo>
                  <a:lnTo>
                    <a:pt x="80796" y="1388102"/>
                  </a:lnTo>
                  <a:lnTo>
                    <a:pt x="45220" y="1423678"/>
                  </a:lnTo>
                  <a:cubicBezTo>
                    <a:pt x="48220" y="1439537"/>
                    <a:pt x="51221" y="1455825"/>
                    <a:pt x="54650" y="1471684"/>
                  </a:cubicBezTo>
                  <a:lnTo>
                    <a:pt x="145518" y="1380816"/>
                  </a:lnTo>
                  <a:cubicBezTo>
                    <a:pt x="141232" y="1366242"/>
                    <a:pt x="144661" y="1349954"/>
                    <a:pt x="156234" y="1338382"/>
                  </a:cubicBezTo>
                  <a:cubicBezTo>
                    <a:pt x="168664" y="1325951"/>
                    <a:pt x="186666" y="1322951"/>
                    <a:pt x="202097" y="1328523"/>
                  </a:cubicBezTo>
                  <a:cubicBezTo>
                    <a:pt x="220956" y="1298519"/>
                    <a:pt x="239816" y="1268087"/>
                    <a:pt x="257818" y="1237655"/>
                  </a:cubicBezTo>
                  <a:cubicBezTo>
                    <a:pt x="268534" y="1219224"/>
                    <a:pt x="280535" y="1200793"/>
                    <a:pt x="285679" y="1179790"/>
                  </a:cubicBezTo>
                  <a:close/>
                  <a:moveTo>
                    <a:pt x="1349955" y="1571982"/>
                  </a:moveTo>
                  <a:lnTo>
                    <a:pt x="1349955" y="1571982"/>
                  </a:lnTo>
                  <a:cubicBezTo>
                    <a:pt x="1366671" y="1555266"/>
                    <a:pt x="1394103" y="1555266"/>
                    <a:pt x="1410819" y="1571982"/>
                  </a:cubicBezTo>
                  <a:cubicBezTo>
                    <a:pt x="1427536" y="1588699"/>
                    <a:pt x="1427536" y="1615702"/>
                    <a:pt x="1410391" y="1632418"/>
                  </a:cubicBezTo>
                  <a:cubicBezTo>
                    <a:pt x="1393674" y="1649135"/>
                    <a:pt x="1366671" y="1649135"/>
                    <a:pt x="1349955" y="1632418"/>
                  </a:cubicBezTo>
                  <a:cubicBezTo>
                    <a:pt x="1333238" y="1615702"/>
                    <a:pt x="1332810" y="1588699"/>
                    <a:pt x="1349955" y="1571982"/>
                  </a:cubicBezTo>
                  <a:close/>
                  <a:moveTo>
                    <a:pt x="1169932" y="900327"/>
                  </a:moveTo>
                  <a:cubicBezTo>
                    <a:pt x="1153216" y="917043"/>
                    <a:pt x="1126212" y="917043"/>
                    <a:pt x="1109496" y="900327"/>
                  </a:cubicBezTo>
                  <a:cubicBezTo>
                    <a:pt x="1092780" y="883611"/>
                    <a:pt x="1092351" y="856607"/>
                    <a:pt x="1109067" y="839462"/>
                  </a:cubicBezTo>
                  <a:cubicBezTo>
                    <a:pt x="1125784" y="822746"/>
                    <a:pt x="1153216" y="822746"/>
                    <a:pt x="1169932" y="839462"/>
                  </a:cubicBezTo>
                  <a:cubicBezTo>
                    <a:pt x="1186649" y="856607"/>
                    <a:pt x="1186649" y="883611"/>
                    <a:pt x="1169932" y="900327"/>
                  </a:cubicBezTo>
                  <a:close/>
                  <a:moveTo>
                    <a:pt x="1289090" y="786313"/>
                  </a:moveTo>
                  <a:cubicBezTo>
                    <a:pt x="1272374" y="803029"/>
                    <a:pt x="1245370" y="803029"/>
                    <a:pt x="1228225" y="786313"/>
                  </a:cubicBezTo>
                  <a:cubicBezTo>
                    <a:pt x="1211509" y="769596"/>
                    <a:pt x="1211509" y="742593"/>
                    <a:pt x="1228225" y="725448"/>
                  </a:cubicBezTo>
                  <a:cubicBezTo>
                    <a:pt x="1244942" y="708731"/>
                    <a:pt x="1272374" y="708731"/>
                    <a:pt x="1289090" y="725448"/>
                  </a:cubicBezTo>
                  <a:cubicBezTo>
                    <a:pt x="1305806" y="742593"/>
                    <a:pt x="1305806" y="769596"/>
                    <a:pt x="1289090" y="786313"/>
                  </a:cubicBezTo>
                  <a:close/>
                  <a:moveTo>
                    <a:pt x="1225653" y="1447681"/>
                  </a:moveTo>
                  <a:lnTo>
                    <a:pt x="1225653" y="1447681"/>
                  </a:lnTo>
                  <a:cubicBezTo>
                    <a:pt x="1242370" y="1430965"/>
                    <a:pt x="1269373" y="1430965"/>
                    <a:pt x="1286518" y="1447681"/>
                  </a:cubicBezTo>
                  <a:cubicBezTo>
                    <a:pt x="1303235" y="1464397"/>
                    <a:pt x="1303663" y="1491829"/>
                    <a:pt x="1286947" y="1508546"/>
                  </a:cubicBezTo>
                  <a:cubicBezTo>
                    <a:pt x="1270230" y="1525262"/>
                    <a:pt x="1242798" y="1524833"/>
                    <a:pt x="1226082" y="1508117"/>
                  </a:cubicBezTo>
                  <a:cubicBezTo>
                    <a:pt x="1208937" y="1491401"/>
                    <a:pt x="1208937" y="1464397"/>
                    <a:pt x="1225653" y="1447681"/>
                  </a:cubicBezTo>
                  <a:close/>
                  <a:moveTo>
                    <a:pt x="1107782" y="1328095"/>
                  </a:moveTo>
                  <a:cubicBezTo>
                    <a:pt x="1124498" y="1311378"/>
                    <a:pt x="1151501" y="1311378"/>
                    <a:pt x="1168218" y="1328095"/>
                  </a:cubicBezTo>
                  <a:cubicBezTo>
                    <a:pt x="1184934" y="1344811"/>
                    <a:pt x="1184934" y="1371814"/>
                    <a:pt x="1168218" y="1388959"/>
                  </a:cubicBezTo>
                  <a:cubicBezTo>
                    <a:pt x="1151501" y="1405676"/>
                    <a:pt x="1124498" y="1405676"/>
                    <a:pt x="1107353" y="1388959"/>
                  </a:cubicBezTo>
                  <a:cubicBezTo>
                    <a:pt x="1090637" y="1371814"/>
                    <a:pt x="1091065" y="1344811"/>
                    <a:pt x="1107782" y="1328095"/>
                  </a:cubicBezTo>
                  <a:close/>
                  <a:moveTo>
                    <a:pt x="981766" y="1203793"/>
                  </a:moveTo>
                  <a:cubicBezTo>
                    <a:pt x="998482" y="1187077"/>
                    <a:pt x="1025914" y="1187077"/>
                    <a:pt x="1042630" y="1204222"/>
                  </a:cubicBezTo>
                  <a:cubicBezTo>
                    <a:pt x="1059347" y="1220938"/>
                    <a:pt x="1059347" y="1247942"/>
                    <a:pt x="1042630" y="1265087"/>
                  </a:cubicBezTo>
                  <a:cubicBezTo>
                    <a:pt x="1025914" y="1281803"/>
                    <a:pt x="998911" y="1281803"/>
                    <a:pt x="982194" y="1265087"/>
                  </a:cubicBezTo>
                  <a:cubicBezTo>
                    <a:pt x="965478" y="1247942"/>
                    <a:pt x="965049" y="1220510"/>
                    <a:pt x="981766" y="1203793"/>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30D3826F-7EDC-457B-BB39-D61B93BC8C29}"/>
                </a:ext>
              </a:extLst>
            </p:cNvPr>
            <p:cNvSpPr/>
            <p:nvPr/>
          </p:nvSpPr>
          <p:spPr>
            <a:xfrm>
              <a:off x="4940213" y="2140339"/>
              <a:ext cx="81439" cy="124301"/>
            </a:xfrm>
            <a:custGeom>
              <a:avLst/>
              <a:gdLst>
                <a:gd name="connsiteX0" fmla="*/ 13502 w 81438"/>
                <a:gd name="connsiteY0" fmla="*/ 124944 h 124301"/>
                <a:gd name="connsiteX1" fmla="*/ 13502 w 81438"/>
                <a:gd name="connsiteY1" fmla="*/ 124944 h 124301"/>
                <a:gd name="connsiteX2" fmla="*/ 20360 w 81438"/>
                <a:gd name="connsiteY2" fmla="*/ 108228 h 124301"/>
                <a:gd name="connsiteX3" fmla="*/ 64937 w 81438"/>
                <a:gd name="connsiteY3" fmla="*/ 29361 h 124301"/>
                <a:gd name="connsiteX4" fmla="*/ 80796 w 81438"/>
                <a:gd name="connsiteY4" fmla="*/ 3215 h 124301"/>
                <a:gd name="connsiteX5" fmla="*/ 3215 w 81438"/>
                <a:gd name="connsiteY5" fmla="*/ 80796 h 124301"/>
                <a:gd name="connsiteX6" fmla="*/ 13502 w 81438"/>
                <a:gd name="connsiteY6" fmla="*/ 124944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38" h="124301">
                  <a:moveTo>
                    <a:pt x="13502" y="124944"/>
                  </a:moveTo>
                  <a:lnTo>
                    <a:pt x="13502" y="124944"/>
                  </a:lnTo>
                  <a:cubicBezTo>
                    <a:pt x="15645" y="119372"/>
                    <a:pt x="17788" y="113800"/>
                    <a:pt x="20360" y="108228"/>
                  </a:cubicBezTo>
                  <a:cubicBezTo>
                    <a:pt x="33218" y="80796"/>
                    <a:pt x="49506" y="55078"/>
                    <a:pt x="64937" y="29361"/>
                  </a:cubicBezTo>
                  <a:cubicBezTo>
                    <a:pt x="70080" y="20788"/>
                    <a:pt x="75652" y="11787"/>
                    <a:pt x="80796" y="3215"/>
                  </a:cubicBezTo>
                  <a:lnTo>
                    <a:pt x="3215" y="80796"/>
                  </a:lnTo>
                  <a:cubicBezTo>
                    <a:pt x="6644" y="94940"/>
                    <a:pt x="10073" y="109942"/>
                    <a:pt x="13502" y="124944"/>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092199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C9E7AF35-8116-4962-B1EC-6B1FF6F1DC08}"/>
              </a:ext>
            </a:extLst>
          </p:cNvPr>
          <p:cNvGrpSpPr/>
          <p:nvPr/>
        </p:nvGrpSpPr>
        <p:grpSpPr>
          <a:xfrm>
            <a:off x="1395046" y="1136223"/>
            <a:ext cx="9401908" cy="3468330"/>
            <a:chOff x="1093177" y="989695"/>
            <a:chExt cx="10005646" cy="3691046"/>
          </a:xfrm>
          <a:solidFill>
            <a:schemeClr val="accent1">
              <a:lumMod val="50000"/>
            </a:schemeClr>
          </a:solidFill>
        </p:grpSpPr>
        <p:sp>
          <p:nvSpPr>
            <p:cNvPr id="34" name="Freeform: Shape 33">
              <a:extLst>
                <a:ext uri="{FF2B5EF4-FFF2-40B4-BE49-F238E27FC236}">
                  <a16:creationId xmlns:a16="http://schemas.microsoft.com/office/drawing/2014/main" id="{74302FF1-D9B6-4C53-A2F6-0E3993A2689C}"/>
                </a:ext>
              </a:extLst>
            </p:cNvPr>
            <p:cNvSpPr/>
            <p:nvPr/>
          </p:nvSpPr>
          <p:spPr>
            <a:xfrm flipH="1" flipV="1">
              <a:off x="6623408" y="1349111"/>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7903A63-4FFE-45B1-82B1-6934A2CAAEAC}"/>
                </a:ext>
              </a:extLst>
            </p:cNvPr>
            <p:cNvSpPr/>
            <p:nvPr/>
          </p:nvSpPr>
          <p:spPr>
            <a:xfrm>
              <a:off x="1667706" y="1575962"/>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0A1C6270-AAE8-43D7-B33E-A9AC33F2D067}"/>
                </a:ext>
              </a:extLst>
            </p:cNvPr>
            <p:cNvSpPr/>
            <p:nvPr/>
          </p:nvSpPr>
          <p:spPr>
            <a:xfrm flipH="1" flipV="1">
              <a:off x="6724533" y="2670316"/>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40" name="Graphic 2">
              <a:extLst>
                <a:ext uri="{FF2B5EF4-FFF2-40B4-BE49-F238E27FC236}">
                  <a16:creationId xmlns:a16="http://schemas.microsoft.com/office/drawing/2014/main" id="{53347B15-B39D-4B3A-92A7-16F069593A4D}"/>
                </a:ext>
              </a:extLst>
            </p:cNvPr>
            <p:cNvSpPr/>
            <p:nvPr/>
          </p:nvSpPr>
          <p:spPr>
            <a:xfrm>
              <a:off x="4692156" y="989695"/>
              <a:ext cx="2795565" cy="3631621"/>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 name="connsiteX0" fmla="*/ 173835 w 788240"/>
                <a:gd name="connsiteY0" fmla="*/ 1023975 h 1023975"/>
                <a:gd name="connsiteX1" fmla="*/ 639815 w 788240"/>
                <a:gd name="connsiteY1" fmla="*/ 954560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8932"/>
                <a:gd name="connsiteX1" fmla="*/ 654690 w 788240"/>
                <a:gd name="connsiteY1" fmla="*/ 1028932 h 1028932"/>
                <a:gd name="connsiteX2" fmla="*/ 603620 w 788240"/>
                <a:gd name="connsiteY2" fmla="*/ 878360 h 1028932"/>
                <a:gd name="connsiteX3" fmla="*/ 679820 w 788240"/>
                <a:gd name="connsiteY3" fmla="*/ 618328 h 1028932"/>
                <a:gd name="connsiteX4" fmla="*/ 778880 w 788240"/>
                <a:gd name="connsiteY4" fmla="*/ 276380 h 1028932"/>
                <a:gd name="connsiteX5" fmla="*/ 352160 w 788240"/>
                <a:gd name="connsiteY5" fmla="*/ 7775 h 1028932"/>
                <a:gd name="connsiteX6" fmla="*/ 116893 w 788240"/>
                <a:gd name="connsiteY6" fmla="*/ 203990 h 1028932"/>
                <a:gd name="connsiteX7" fmla="*/ 109273 w 788240"/>
                <a:gd name="connsiteY7" fmla="*/ 263045 h 1028932"/>
                <a:gd name="connsiteX8" fmla="*/ 52123 w 788240"/>
                <a:gd name="connsiteY8" fmla="*/ 360200 h 1028932"/>
                <a:gd name="connsiteX9" fmla="*/ 6403 w 788240"/>
                <a:gd name="connsiteY9" fmla="*/ 420208 h 1028932"/>
                <a:gd name="connsiteX10" fmla="*/ 16880 w 788240"/>
                <a:gd name="connsiteY10" fmla="*/ 508790 h 1028932"/>
                <a:gd name="connsiteX11" fmla="*/ 55933 w 788240"/>
                <a:gd name="connsiteY11" fmla="*/ 544985 h 1028932"/>
                <a:gd name="connsiteX12" fmla="*/ 11165 w 788240"/>
                <a:gd name="connsiteY12" fmla="*/ 563083 h 1028932"/>
                <a:gd name="connsiteX13" fmla="*/ 23548 w 788240"/>
                <a:gd name="connsiteY13" fmla="*/ 602135 h 1028932"/>
                <a:gd name="connsiteX14" fmla="*/ 22595 w 788240"/>
                <a:gd name="connsiteY14" fmla="*/ 665953 h 1028932"/>
                <a:gd name="connsiteX15" fmla="*/ 78793 w 788240"/>
                <a:gd name="connsiteY15" fmla="*/ 737390 h 1028932"/>
                <a:gd name="connsiteX16" fmla="*/ 217858 w 788240"/>
                <a:gd name="connsiteY16" fmla="*/ 757393 h 1028932"/>
                <a:gd name="connsiteX17" fmla="*/ 173835 w 788240"/>
                <a:gd name="connsiteY17" fmla="*/ 1023975 h 1028932"/>
                <a:gd name="connsiteX0" fmla="*/ 173835 w 788240"/>
                <a:gd name="connsiteY0" fmla="*/ 1023975 h 1023975"/>
                <a:gd name="connsiteX1" fmla="*/ 674523 w 788240"/>
                <a:gd name="connsiteY1" fmla="*/ 1023974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4058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9016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21495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88240" h="1023975">
                  <a:moveTo>
                    <a:pt x="173835" y="1023975"/>
                  </a:moveTo>
                  <a:lnTo>
                    <a:pt x="679481" y="1021495"/>
                  </a:lnTo>
                  <a:cubicBezTo>
                    <a:pt x="666146" y="995778"/>
                    <a:pt x="612193" y="896458"/>
                    <a:pt x="603620" y="878360"/>
                  </a:cubicBezTo>
                  <a:cubicBezTo>
                    <a:pt x="579808" y="822163"/>
                    <a:pt x="596953" y="699290"/>
                    <a:pt x="679820" y="618328"/>
                  </a:cubicBezTo>
                  <a:cubicBezTo>
                    <a:pt x="758878" y="541175"/>
                    <a:pt x="810313" y="391633"/>
                    <a:pt x="778880" y="276380"/>
                  </a:cubicBezTo>
                  <a:cubicBezTo>
                    <a:pt x="727445" y="85880"/>
                    <a:pt x="555995" y="-32230"/>
                    <a:pt x="352160" y="7775"/>
                  </a:cubicBezTo>
                  <a:cubicBezTo>
                    <a:pt x="352160" y="7775"/>
                    <a:pt x="175948" y="29683"/>
                    <a:pt x="116893" y="203990"/>
                  </a:cubicBezTo>
                  <a:cubicBezTo>
                    <a:pt x="116893" y="203990"/>
                    <a:pt x="107368" y="229708"/>
                    <a:pt x="109273" y="263045"/>
                  </a:cubicBezTo>
                  <a:cubicBezTo>
                    <a:pt x="114035" y="316385"/>
                    <a:pt x="75935" y="347818"/>
                    <a:pt x="52123" y="360200"/>
                  </a:cubicBezTo>
                  <a:cubicBezTo>
                    <a:pt x="27358" y="373535"/>
                    <a:pt x="-16457" y="395443"/>
                    <a:pt x="6403" y="420208"/>
                  </a:cubicBezTo>
                  <a:cubicBezTo>
                    <a:pt x="34025" y="450688"/>
                    <a:pt x="32120" y="489740"/>
                    <a:pt x="16880" y="508790"/>
                  </a:cubicBezTo>
                  <a:cubicBezTo>
                    <a:pt x="-2170" y="531650"/>
                    <a:pt x="53075" y="532603"/>
                    <a:pt x="55933" y="544985"/>
                  </a:cubicBezTo>
                  <a:cubicBezTo>
                    <a:pt x="58790" y="558320"/>
                    <a:pt x="14975" y="547843"/>
                    <a:pt x="11165" y="563083"/>
                  </a:cubicBezTo>
                  <a:cubicBezTo>
                    <a:pt x="7355" y="579275"/>
                    <a:pt x="19738" y="583085"/>
                    <a:pt x="23548" y="602135"/>
                  </a:cubicBezTo>
                  <a:cubicBezTo>
                    <a:pt x="27358" y="621185"/>
                    <a:pt x="24500" y="656428"/>
                    <a:pt x="22595" y="665953"/>
                  </a:cubicBezTo>
                  <a:cubicBezTo>
                    <a:pt x="20690" y="675478"/>
                    <a:pt x="26405" y="732628"/>
                    <a:pt x="78793" y="737390"/>
                  </a:cubicBezTo>
                  <a:cubicBezTo>
                    <a:pt x="131180" y="742153"/>
                    <a:pt x="196903" y="731675"/>
                    <a:pt x="217858" y="757393"/>
                  </a:cubicBezTo>
                  <a:cubicBezTo>
                    <a:pt x="236908" y="783110"/>
                    <a:pt x="197647" y="952538"/>
                    <a:pt x="173835" y="1023975"/>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616EB048-7D81-463A-970A-20BB88838548}"/>
                </a:ext>
              </a:extLst>
            </p:cNvPr>
            <p:cNvSpPr/>
            <p:nvPr/>
          </p:nvSpPr>
          <p:spPr>
            <a:xfrm>
              <a:off x="1912556" y="2967547"/>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9" name="Rectangle 38">
              <a:extLst>
                <a:ext uri="{FF2B5EF4-FFF2-40B4-BE49-F238E27FC236}">
                  <a16:creationId xmlns:a16="http://schemas.microsoft.com/office/drawing/2014/main" id="{EA19F564-C784-4AD8-912A-2FD004D79F20}"/>
                </a:ext>
              </a:extLst>
            </p:cNvPr>
            <p:cNvSpPr/>
            <p:nvPr/>
          </p:nvSpPr>
          <p:spPr>
            <a:xfrm>
              <a:off x="1093177" y="4613033"/>
              <a:ext cx="10005646" cy="6770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D02F4B8E-9B3E-4F0F-A7A3-4E4CCE2F61D7}"/>
              </a:ext>
            </a:extLst>
          </p:cNvPr>
          <p:cNvSpPr txBox="1"/>
          <p:nvPr/>
        </p:nvSpPr>
        <p:spPr>
          <a:xfrm>
            <a:off x="3191608" y="4848677"/>
            <a:ext cx="5808784" cy="430887"/>
          </a:xfrm>
          <a:prstGeom prst="rect">
            <a:avLst/>
          </a:prstGeom>
          <a:solidFill>
            <a:schemeClr val="accent1">
              <a:lumMod val="50000"/>
            </a:schemeClr>
          </a:solidFill>
        </p:spPr>
        <p:txBody>
          <a:bodyPr wrap="square" lIns="36000" tIns="0" rIns="36000" bIns="0" rtlCol="0">
            <a:spAutoFit/>
          </a:bodyPr>
          <a:lstStyle/>
          <a:p>
            <a:pPr algn="ctr"/>
            <a:r>
              <a:rPr lang="en-US" sz="2800" dirty="0">
                <a:solidFill>
                  <a:schemeClr val="bg1"/>
                </a:solidFill>
              </a:rPr>
              <a:t>Introduction</a:t>
            </a:r>
          </a:p>
        </p:txBody>
      </p:sp>
    </p:spTree>
    <p:extLst>
      <p:ext uri="{BB962C8B-B14F-4D97-AF65-F5344CB8AC3E}">
        <p14:creationId xmlns:p14="http://schemas.microsoft.com/office/powerpoint/2010/main" val="2592710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53317B-7099-4DB2-9B9B-CB6B8052FD23}"/>
              </a:ext>
            </a:extLst>
          </p:cNvPr>
          <p:cNvSpPr txBox="1"/>
          <p:nvPr/>
        </p:nvSpPr>
        <p:spPr>
          <a:xfrm>
            <a:off x="923958" y="1061619"/>
            <a:ext cx="3310877" cy="584775"/>
          </a:xfrm>
          <a:prstGeom prst="rect">
            <a:avLst/>
          </a:prstGeom>
          <a:noFill/>
        </p:spPr>
        <p:txBody>
          <a:bodyPr wrap="square" rtlCol="0" anchor="ctr">
            <a:spAutoFit/>
          </a:bodyPr>
          <a:lstStyle/>
          <a:p>
            <a:r>
              <a:rPr lang="en-GB" altLang="ko-KR" sz="3200" dirty="0">
                <a:solidFill>
                  <a:schemeClr val="bg1"/>
                </a:solidFill>
                <a:cs typeface="Arial" pitchFamily="34" charset="0"/>
              </a:rPr>
              <a:t>Introduction</a:t>
            </a:r>
            <a:endParaRPr lang="ko-KR" altLang="en-US" sz="3200" dirty="0">
              <a:solidFill>
                <a:schemeClr val="bg1"/>
              </a:solidFill>
              <a:cs typeface="Arial" pitchFamily="34" charset="0"/>
            </a:endParaRPr>
          </a:p>
        </p:txBody>
      </p:sp>
      <p:sp>
        <p:nvSpPr>
          <p:cNvPr id="7" name="Freeform: Shape 6">
            <a:extLst>
              <a:ext uri="{FF2B5EF4-FFF2-40B4-BE49-F238E27FC236}">
                <a16:creationId xmlns:a16="http://schemas.microsoft.com/office/drawing/2014/main" id="{1842B362-5267-4E8E-9DC9-5E7BCDBA4944}"/>
              </a:ext>
            </a:extLst>
          </p:cNvPr>
          <p:cNvSpPr/>
          <p:nvPr/>
        </p:nvSpPr>
        <p:spPr>
          <a:xfrm rot="2914269" flipH="1">
            <a:off x="7343972" y="814459"/>
            <a:ext cx="2091480" cy="965298"/>
          </a:xfrm>
          <a:custGeom>
            <a:avLst/>
            <a:gdLst>
              <a:gd name="connsiteX0" fmla="*/ 7144 w 371475"/>
              <a:gd name="connsiteY0" fmla="*/ 145256 h 171450"/>
              <a:gd name="connsiteX1" fmla="*/ 90011 w 371475"/>
              <a:gd name="connsiteY1" fmla="*/ 32861 h 171450"/>
              <a:gd name="connsiteX2" fmla="*/ 250984 w 371475"/>
              <a:gd name="connsiteY2" fmla="*/ 7144 h 171450"/>
              <a:gd name="connsiteX3" fmla="*/ 361474 w 371475"/>
              <a:gd name="connsiteY3" fmla="*/ 103346 h 171450"/>
              <a:gd name="connsiteX4" fmla="*/ 367189 w 371475"/>
              <a:gd name="connsiteY4" fmla="*/ 139541 h 171450"/>
              <a:gd name="connsiteX5" fmla="*/ 343376 w 371475"/>
              <a:gd name="connsiteY5" fmla="*/ 143351 h 171450"/>
              <a:gd name="connsiteX6" fmla="*/ 234791 w 371475"/>
              <a:gd name="connsiteY6" fmla="*/ 58579 h 171450"/>
              <a:gd name="connsiteX7" fmla="*/ 117634 w 371475"/>
              <a:gd name="connsiteY7" fmla="*/ 76676 h 171450"/>
              <a:gd name="connsiteX8" fmla="*/ 58579 w 371475"/>
              <a:gd name="connsiteY8" fmla="*/ 16716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bg1"/>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637BFAD2-9B23-49E5-9442-6B5F0426A5D3}"/>
              </a:ext>
            </a:extLst>
          </p:cNvPr>
          <p:cNvSpPr/>
          <p:nvPr/>
        </p:nvSpPr>
        <p:spPr>
          <a:xfrm rot="18276566" flipH="1">
            <a:off x="7220052" y="2293408"/>
            <a:ext cx="2037854" cy="1126178"/>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bg1"/>
          </a:solidFill>
          <a:ln w="9525" cap="flat">
            <a:noFill/>
            <a:prstDash val="solid"/>
            <a:miter/>
          </a:ln>
        </p:spPr>
        <p:txBody>
          <a:bodyPr rtlCol="0" anchor="ctr"/>
          <a:lstStyle/>
          <a:p>
            <a:endParaRPr lang="en-US" dirty="0"/>
          </a:p>
        </p:txBody>
      </p:sp>
      <p:grpSp>
        <p:nvGrpSpPr>
          <p:cNvPr id="20" name="Group 19">
            <a:extLst>
              <a:ext uri="{FF2B5EF4-FFF2-40B4-BE49-F238E27FC236}">
                <a16:creationId xmlns:a16="http://schemas.microsoft.com/office/drawing/2014/main" id="{0F35F2C2-69E3-47FE-9C7F-D0A371094E5D}"/>
              </a:ext>
            </a:extLst>
          </p:cNvPr>
          <p:cNvGrpSpPr/>
          <p:nvPr/>
        </p:nvGrpSpPr>
        <p:grpSpPr>
          <a:xfrm>
            <a:off x="8071338" y="1797556"/>
            <a:ext cx="3062742" cy="4604897"/>
            <a:chOff x="8071338" y="1797556"/>
            <a:chExt cx="3062742" cy="4604897"/>
          </a:xfrm>
        </p:grpSpPr>
        <p:sp>
          <p:nvSpPr>
            <p:cNvPr id="6" name="Freeform: Shape 5">
              <a:extLst>
                <a:ext uri="{FF2B5EF4-FFF2-40B4-BE49-F238E27FC236}">
                  <a16:creationId xmlns:a16="http://schemas.microsoft.com/office/drawing/2014/main" id="{181F10C5-CBFA-446B-8950-5626666D2980}"/>
                </a:ext>
              </a:extLst>
            </p:cNvPr>
            <p:cNvSpPr/>
            <p:nvPr/>
          </p:nvSpPr>
          <p:spPr>
            <a:xfrm flipH="1">
              <a:off x="8563708" y="2003884"/>
              <a:ext cx="2440002" cy="1449856"/>
            </a:xfrm>
            <a:custGeom>
              <a:avLst/>
              <a:gdLst>
                <a:gd name="connsiteX0" fmla="*/ 558641 w 657225"/>
                <a:gd name="connsiteY0" fmla="*/ 7144 h 390525"/>
                <a:gd name="connsiteX1" fmla="*/ 7144 w 657225"/>
                <a:gd name="connsiteY1" fmla="*/ 382429 h 390525"/>
                <a:gd name="connsiteX2" fmla="*/ 220504 w 657225"/>
                <a:gd name="connsiteY2" fmla="*/ 390049 h 390525"/>
                <a:gd name="connsiteX3" fmla="*/ 651986 w 657225"/>
                <a:gd name="connsiteY3" fmla="*/ 100489 h 390525"/>
              </a:gdLst>
              <a:ahLst/>
              <a:cxnLst>
                <a:cxn ang="0">
                  <a:pos x="connsiteX0" y="connsiteY0"/>
                </a:cxn>
                <a:cxn ang="0">
                  <a:pos x="connsiteX1" y="connsiteY1"/>
                </a:cxn>
                <a:cxn ang="0">
                  <a:pos x="connsiteX2" y="connsiteY2"/>
                </a:cxn>
                <a:cxn ang="0">
                  <a:pos x="connsiteX3" y="connsiteY3"/>
                </a:cxn>
              </a:cxnLst>
              <a:rect l="l" t="t" r="r" b="b"/>
              <a:pathLst>
                <a:path w="657225" h="390525">
                  <a:moveTo>
                    <a:pt x="558641" y="7144"/>
                  </a:moveTo>
                  <a:lnTo>
                    <a:pt x="7144" y="382429"/>
                  </a:lnTo>
                  <a:lnTo>
                    <a:pt x="220504" y="390049"/>
                  </a:lnTo>
                  <a:lnTo>
                    <a:pt x="651986" y="100489"/>
                  </a:lnTo>
                  <a:close/>
                </a:path>
              </a:pathLst>
            </a:custGeom>
            <a:solidFill>
              <a:schemeClr val="bg1"/>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35159FDA-FFBF-47D6-BA1F-D7F868E15D2E}"/>
                </a:ext>
              </a:extLst>
            </p:cNvPr>
            <p:cNvSpPr/>
            <p:nvPr/>
          </p:nvSpPr>
          <p:spPr>
            <a:xfrm flipH="1">
              <a:off x="8215716" y="3284575"/>
              <a:ext cx="2918364" cy="1377468"/>
            </a:xfrm>
            <a:custGeom>
              <a:avLst/>
              <a:gdLst>
                <a:gd name="connsiteX0" fmla="*/ 1037597 w 1190625"/>
                <a:gd name="connsiteY0" fmla="*/ 429536 h 561975"/>
                <a:gd name="connsiteX1" fmla="*/ 1146182 w 1190625"/>
                <a:gd name="connsiteY1" fmla="*/ 340953 h 561975"/>
                <a:gd name="connsiteX2" fmla="*/ 1179519 w 1190625"/>
                <a:gd name="connsiteY2" fmla="*/ 350478 h 561975"/>
                <a:gd name="connsiteX3" fmla="*/ 1187139 w 1190625"/>
                <a:gd name="connsiteY3" fmla="*/ 328571 h 561975"/>
                <a:gd name="connsiteX4" fmla="*/ 167012 w 1190625"/>
                <a:gd name="connsiteY4" fmla="*/ 13293 h 561975"/>
                <a:gd name="connsiteX5" fmla="*/ 13659 w 1190625"/>
                <a:gd name="connsiteY5" fmla="*/ 90446 h 561975"/>
                <a:gd name="connsiteX6" fmla="*/ 90812 w 1190625"/>
                <a:gd name="connsiteY6" fmla="*/ 244751 h 561975"/>
                <a:gd name="connsiteX7" fmla="*/ 1111892 w 1190625"/>
                <a:gd name="connsiteY7" fmla="*/ 560028 h 561975"/>
                <a:gd name="connsiteX8" fmla="*/ 1119512 w 1190625"/>
                <a:gd name="connsiteY8" fmla="*/ 537168 h 561975"/>
                <a:gd name="connsiteX9" fmla="*/ 1037597 w 1190625"/>
                <a:gd name="connsiteY9" fmla="*/ 429536 h 561975"/>
                <a:gd name="connsiteX10" fmla="*/ 153677 w 1190625"/>
                <a:gd name="connsiteY10" fmla="*/ 163788 h 561975"/>
                <a:gd name="connsiteX11" fmla="*/ 96527 w 1190625"/>
                <a:gd name="connsiteY11" fmla="*/ 93303 h 561975"/>
                <a:gd name="connsiteX12" fmla="*/ 153677 w 1190625"/>
                <a:gd name="connsiteY12" fmla="*/ 163788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90625" h="561975">
                  <a:moveTo>
                    <a:pt x="1037597" y="429536"/>
                  </a:moveTo>
                  <a:cubicBezTo>
                    <a:pt x="1043312" y="375243"/>
                    <a:pt x="1091889" y="335238"/>
                    <a:pt x="1146182" y="340953"/>
                  </a:cubicBezTo>
                  <a:cubicBezTo>
                    <a:pt x="1158564" y="341906"/>
                    <a:pt x="1169994" y="345716"/>
                    <a:pt x="1179519" y="350478"/>
                  </a:cubicBezTo>
                  <a:lnTo>
                    <a:pt x="1187139" y="328571"/>
                  </a:lnTo>
                  <a:lnTo>
                    <a:pt x="167012" y="13293"/>
                  </a:lnTo>
                  <a:cubicBezTo>
                    <a:pt x="103194" y="-7662"/>
                    <a:pt x="34614" y="26628"/>
                    <a:pt x="13659" y="90446"/>
                  </a:cubicBezTo>
                  <a:cubicBezTo>
                    <a:pt x="-8248" y="155216"/>
                    <a:pt x="26994" y="223796"/>
                    <a:pt x="90812" y="244751"/>
                  </a:cubicBezTo>
                  <a:lnTo>
                    <a:pt x="1111892" y="560028"/>
                  </a:lnTo>
                  <a:lnTo>
                    <a:pt x="1119512" y="537168"/>
                  </a:lnTo>
                  <a:cubicBezTo>
                    <a:pt x="1068077" y="527643"/>
                    <a:pt x="1032834" y="481923"/>
                    <a:pt x="1037597" y="429536"/>
                  </a:cubicBezTo>
                  <a:close/>
                  <a:moveTo>
                    <a:pt x="153677" y="163788"/>
                  </a:moveTo>
                  <a:cubicBezTo>
                    <a:pt x="103194" y="194268"/>
                    <a:pt x="56522" y="136166"/>
                    <a:pt x="96527" y="93303"/>
                  </a:cubicBezTo>
                  <a:cubicBezTo>
                    <a:pt x="147009" y="62823"/>
                    <a:pt x="194634" y="120926"/>
                    <a:pt x="153677" y="163788"/>
                  </a:cubicBezTo>
                  <a:close/>
                </a:path>
              </a:pathLst>
            </a:custGeom>
            <a:solidFill>
              <a:schemeClr val="accent5">
                <a:lumMod val="20000"/>
                <a:lumOff val="80000"/>
              </a:schemeClr>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3A1A5A1C-5F9B-46B4-B933-3A5636C6A581}"/>
                </a:ext>
              </a:extLst>
            </p:cNvPr>
            <p:cNvSpPr/>
            <p:nvPr/>
          </p:nvSpPr>
          <p:spPr>
            <a:xfrm flipH="1">
              <a:off x="8363825" y="1797556"/>
              <a:ext cx="726668" cy="726668"/>
            </a:xfrm>
            <a:custGeom>
              <a:avLst/>
              <a:gdLst>
                <a:gd name="connsiteX0" fmla="*/ 102790 w 238125"/>
                <a:gd name="connsiteY0" fmla="*/ 8493 h 238125"/>
                <a:gd name="connsiteX1" fmla="*/ 8493 w 238125"/>
                <a:gd name="connsiteY1" fmla="*/ 138985 h 238125"/>
                <a:gd name="connsiteX2" fmla="*/ 138985 w 238125"/>
                <a:gd name="connsiteY2" fmla="*/ 233283 h 238125"/>
                <a:gd name="connsiteX3" fmla="*/ 233283 w 238125"/>
                <a:gd name="connsiteY3" fmla="*/ 102790 h 238125"/>
                <a:gd name="connsiteX4" fmla="*/ 102790 w 238125"/>
                <a:gd name="connsiteY4" fmla="*/ 8493 h 238125"/>
                <a:gd name="connsiteX5" fmla="*/ 128508 w 238125"/>
                <a:gd name="connsiteY5" fmla="*/ 164703 h 238125"/>
                <a:gd name="connsiteX6" fmla="*/ 78025 w 238125"/>
                <a:gd name="connsiteY6" fmla="*/ 128508 h 238125"/>
                <a:gd name="connsiteX7" fmla="*/ 114220 w 238125"/>
                <a:gd name="connsiteY7" fmla="*/ 78025 h 238125"/>
                <a:gd name="connsiteX8" fmla="*/ 164703 w 238125"/>
                <a:gd name="connsiteY8" fmla="*/ 114220 h 238125"/>
                <a:gd name="connsiteX9" fmla="*/ 128508 w 238125"/>
                <a:gd name="connsiteY9" fmla="*/ 164703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4"/>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840FF674-C67C-4EFC-8E86-0877F7FE5B7B}"/>
                </a:ext>
              </a:extLst>
            </p:cNvPr>
            <p:cNvSpPr/>
            <p:nvPr/>
          </p:nvSpPr>
          <p:spPr>
            <a:xfrm flipH="1">
              <a:off x="8071338" y="4014940"/>
              <a:ext cx="1494202" cy="1634284"/>
            </a:xfrm>
            <a:custGeom>
              <a:avLst/>
              <a:gdLst>
                <a:gd name="connsiteX0" fmla="*/ 564356 w 609600"/>
                <a:gd name="connsiteY0" fmla="*/ 35362 h 666750"/>
                <a:gd name="connsiteX1" fmla="*/ 392906 w 609600"/>
                <a:gd name="connsiteY1" fmla="*/ 50602 h 666750"/>
                <a:gd name="connsiteX2" fmla="*/ 7144 w 609600"/>
                <a:gd name="connsiteY2" fmla="*/ 512564 h 666750"/>
                <a:gd name="connsiteX3" fmla="*/ 193834 w 609600"/>
                <a:gd name="connsiteY3" fmla="*/ 668774 h 666750"/>
                <a:gd name="connsiteX4" fmla="*/ 579596 w 609600"/>
                <a:gd name="connsiteY4" fmla="*/ 206812 h 666750"/>
                <a:gd name="connsiteX5" fmla="*/ 564356 w 609600"/>
                <a:gd name="connsiteY5" fmla="*/ 35362 h 666750"/>
                <a:gd name="connsiteX6" fmla="*/ 497681 w 609600"/>
                <a:gd name="connsiteY6" fmla="*/ 168712 h 666750"/>
                <a:gd name="connsiteX7" fmla="*/ 450056 w 609600"/>
                <a:gd name="connsiteY7" fmla="*/ 128707 h 666750"/>
                <a:gd name="connsiteX8" fmla="*/ 490061 w 609600"/>
                <a:gd name="connsiteY8" fmla="*/ 81082 h 666750"/>
                <a:gd name="connsiteX9" fmla="*/ 537686 w 609600"/>
                <a:gd name="connsiteY9" fmla="*/ 121087 h 666750"/>
                <a:gd name="connsiteX10" fmla="*/ 497681 w 609600"/>
                <a:gd name="connsiteY10" fmla="*/ 168712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9600" h="666750">
                  <a:moveTo>
                    <a:pt x="564356" y="35362"/>
                  </a:moveTo>
                  <a:cubicBezTo>
                    <a:pt x="512921" y="-7501"/>
                    <a:pt x="436721" y="-833"/>
                    <a:pt x="392906" y="50602"/>
                  </a:cubicBezTo>
                  <a:lnTo>
                    <a:pt x="7144" y="512564"/>
                  </a:lnTo>
                  <a:lnTo>
                    <a:pt x="193834" y="668774"/>
                  </a:lnTo>
                  <a:lnTo>
                    <a:pt x="579596" y="206812"/>
                  </a:lnTo>
                  <a:cubicBezTo>
                    <a:pt x="623411" y="155377"/>
                    <a:pt x="615791" y="78224"/>
                    <a:pt x="564356" y="35362"/>
                  </a:cubicBezTo>
                  <a:close/>
                  <a:moveTo>
                    <a:pt x="497681" y="168712"/>
                  </a:moveTo>
                  <a:cubicBezTo>
                    <a:pt x="473869" y="170617"/>
                    <a:pt x="451961" y="153472"/>
                    <a:pt x="450056" y="128707"/>
                  </a:cubicBezTo>
                  <a:cubicBezTo>
                    <a:pt x="448151" y="104894"/>
                    <a:pt x="465296" y="82987"/>
                    <a:pt x="490061" y="81082"/>
                  </a:cubicBezTo>
                  <a:cubicBezTo>
                    <a:pt x="513874" y="79177"/>
                    <a:pt x="535781" y="96322"/>
                    <a:pt x="537686" y="121087"/>
                  </a:cubicBezTo>
                  <a:cubicBezTo>
                    <a:pt x="539591" y="145852"/>
                    <a:pt x="522446" y="166807"/>
                    <a:pt x="497681" y="168712"/>
                  </a:cubicBezTo>
                  <a:close/>
                </a:path>
              </a:pathLst>
            </a:custGeom>
            <a:solidFill>
              <a:schemeClr val="bg1"/>
            </a:solid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1E475370-FD97-463A-AC6B-5293E5F0C1F6}"/>
                </a:ext>
              </a:extLst>
            </p:cNvPr>
            <p:cNvSpPr/>
            <p:nvPr/>
          </p:nvSpPr>
          <p:spPr>
            <a:xfrm flipH="1">
              <a:off x="8960854" y="5081018"/>
              <a:ext cx="1447508" cy="1167346"/>
            </a:xfrm>
            <a:custGeom>
              <a:avLst/>
              <a:gdLst>
                <a:gd name="connsiteX0" fmla="*/ 558641 w 590550"/>
                <a:gd name="connsiteY0" fmla="*/ 470059 h 476250"/>
                <a:gd name="connsiteX1" fmla="*/ 37624 w 590550"/>
                <a:gd name="connsiteY1" fmla="*/ 470059 h 476250"/>
                <a:gd name="connsiteX2" fmla="*/ 7144 w 590550"/>
                <a:gd name="connsiteY2" fmla="*/ 439579 h 476250"/>
                <a:gd name="connsiteX3" fmla="*/ 7144 w 590550"/>
                <a:gd name="connsiteY3" fmla="*/ 98584 h 476250"/>
                <a:gd name="connsiteX4" fmla="*/ 98584 w 590550"/>
                <a:gd name="connsiteY4" fmla="*/ 7144 h 476250"/>
                <a:gd name="connsiteX5" fmla="*/ 498634 w 590550"/>
                <a:gd name="connsiteY5" fmla="*/ 7144 h 476250"/>
                <a:gd name="connsiteX6" fmla="*/ 590074 w 590550"/>
                <a:gd name="connsiteY6" fmla="*/ 98584 h 476250"/>
                <a:gd name="connsiteX7" fmla="*/ 590074 w 590550"/>
                <a:gd name="connsiteY7" fmla="*/ 440531 h 476250"/>
                <a:gd name="connsiteX8" fmla="*/ 558641 w 590550"/>
                <a:gd name="connsiteY8" fmla="*/ 47005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chemeClr val="accent5">
                <a:lumMod val="20000"/>
                <a:lumOff val="80000"/>
              </a:schemeClr>
            </a:solid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1BA21EDB-0712-4DF1-9C27-E5547F34ED91}"/>
                </a:ext>
              </a:extLst>
            </p:cNvPr>
            <p:cNvSpPr/>
            <p:nvPr/>
          </p:nvSpPr>
          <p:spPr>
            <a:xfrm flipH="1">
              <a:off x="8762407" y="6075596"/>
              <a:ext cx="1821059" cy="326857"/>
            </a:xfrm>
            <a:custGeom>
              <a:avLst/>
              <a:gdLst>
                <a:gd name="connsiteX0" fmla="*/ 711994 w 742950"/>
                <a:gd name="connsiteY0" fmla="*/ 129064 h 133350"/>
                <a:gd name="connsiteX1" fmla="*/ 37624 w 742950"/>
                <a:gd name="connsiteY1" fmla="*/ 129064 h 133350"/>
                <a:gd name="connsiteX2" fmla="*/ 7144 w 742950"/>
                <a:gd name="connsiteY2" fmla="*/ 98584 h 133350"/>
                <a:gd name="connsiteX3" fmla="*/ 7144 w 742950"/>
                <a:gd name="connsiteY3" fmla="*/ 98584 h 133350"/>
                <a:gd name="connsiteX4" fmla="*/ 98584 w 742950"/>
                <a:gd name="connsiteY4" fmla="*/ 7144 h 133350"/>
                <a:gd name="connsiteX5" fmla="*/ 651986 w 742950"/>
                <a:gd name="connsiteY5" fmla="*/ 7144 h 133350"/>
                <a:gd name="connsiteX6" fmla="*/ 743426 w 742950"/>
                <a:gd name="connsiteY6" fmla="*/ 98584 h 133350"/>
                <a:gd name="connsiteX7" fmla="*/ 743426 w 742950"/>
                <a:gd name="connsiteY7" fmla="*/ 98584 h 133350"/>
                <a:gd name="connsiteX8" fmla="*/ 711994 w 742950"/>
                <a:gd name="connsiteY8" fmla="*/ 12906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bg1"/>
            </a:solid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0223665E-B66C-4CD8-B38F-B4AD57E4F764}"/>
                </a:ext>
              </a:extLst>
            </p:cNvPr>
            <p:cNvSpPr/>
            <p:nvPr/>
          </p:nvSpPr>
          <p:spPr>
            <a:xfrm flipH="1">
              <a:off x="9084594" y="5209427"/>
              <a:ext cx="233469" cy="233469"/>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bg1"/>
            </a:solidFill>
            <a:ln w="9525" cap="flat">
              <a:noFill/>
              <a:prstDash val="solid"/>
              <a:miter/>
            </a:ln>
          </p:spPr>
          <p:txBody>
            <a:bodyPr rtlCol="0" anchor="ctr"/>
            <a:lstStyle/>
            <a:p>
              <a:endParaRPr lang="en-US" dirty="0"/>
            </a:p>
          </p:txBody>
        </p:sp>
      </p:grpSp>
      <p:sp>
        <p:nvSpPr>
          <p:cNvPr id="25" name="TextBox 24">
            <a:extLst>
              <a:ext uri="{FF2B5EF4-FFF2-40B4-BE49-F238E27FC236}">
                <a16:creationId xmlns:a16="http://schemas.microsoft.com/office/drawing/2014/main" id="{51B2C291-F240-4FB2-B677-B42BA4BB1FBF}"/>
              </a:ext>
            </a:extLst>
          </p:cNvPr>
          <p:cNvSpPr txBox="1"/>
          <p:nvPr/>
        </p:nvSpPr>
        <p:spPr>
          <a:xfrm>
            <a:off x="930036" y="2184363"/>
            <a:ext cx="4396934" cy="3754874"/>
          </a:xfrm>
          <a:prstGeom prst="rect">
            <a:avLst/>
          </a:prstGeom>
          <a:noFill/>
        </p:spPr>
        <p:txBody>
          <a:bodyPr wrap="square" rtlCol="0">
            <a:spAutoFit/>
          </a:bodyPr>
          <a:lstStyle/>
          <a:p>
            <a:pPr algn="just"/>
            <a:r>
              <a:rPr lang="en-US" sz="1400" dirty="0"/>
              <a:t>Sparse Distributed Representation is a technique used to represent data in a sparse and distributed manner. </a:t>
            </a:r>
          </a:p>
          <a:p>
            <a:pPr algn="just"/>
            <a:endParaRPr lang="en-US" sz="1400" dirty="0"/>
          </a:p>
          <a:p>
            <a:pPr algn="just"/>
            <a:r>
              <a:rPr lang="en-US" sz="1400" dirty="0"/>
              <a:t>The key to SDR is its ability to encode information using binary values. Each neuron in an SDR represents a single bit of information. When multiple neurons are activated, they combine to form a larger representation of the input data. This allows us to represent complex patterns and relationships between different data points.</a:t>
            </a:r>
          </a:p>
          <a:p>
            <a:pPr algn="just"/>
            <a:endParaRPr lang="en-US" sz="1400" dirty="0"/>
          </a:p>
          <a:p>
            <a:pPr algn="just"/>
            <a:r>
              <a:rPr lang="en-US" sz="1400" dirty="0"/>
              <a:t>One of the most popular applications of SDR is in classification problems, where it can be used to classify data into different categories.</a:t>
            </a:r>
          </a:p>
          <a:p>
            <a:pPr algn="just"/>
            <a:endParaRPr lang="en-US" sz="1400" dirty="0"/>
          </a:p>
          <a:p>
            <a:pPr algn="just"/>
            <a:endParaRPr lang="en-US" sz="1400" dirty="0"/>
          </a:p>
        </p:txBody>
      </p:sp>
      <p:pic>
        <p:nvPicPr>
          <p:cNvPr id="1026" name="Picture 2" descr="Sparse Distributed Representations - Numenta Theory - HTM Forum">
            <a:extLst>
              <a:ext uri="{FF2B5EF4-FFF2-40B4-BE49-F238E27FC236}">
                <a16:creationId xmlns:a16="http://schemas.microsoft.com/office/drawing/2014/main" id="{DCE30BC8-3543-EC93-9458-246F0322FD1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rcRect/>
          <a:stretch>
            <a:fillRect/>
          </a:stretch>
        </p:blipFill>
        <p:spPr bwMode="auto">
          <a:xfrm rot="1029522">
            <a:off x="5475865" y="754214"/>
            <a:ext cx="2762515" cy="2464065"/>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0EAFB3D-D71C-C361-50AF-64519BD2D41D}"/>
              </a:ext>
            </a:extLst>
          </p:cNvPr>
          <p:cNvSpPr txBox="1"/>
          <p:nvPr/>
        </p:nvSpPr>
        <p:spPr>
          <a:xfrm>
            <a:off x="6338437" y="1599588"/>
            <a:ext cx="2021136" cy="584775"/>
          </a:xfrm>
          <a:prstGeom prst="rect">
            <a:avLst/>
          </a:prstGeom>
          <a:noFill/>
        </p:spPr>
        <p:txBody>
          <a:bodyPr wrap="square" rtlCol="0" anchor="ctr">
            <a:spAutoFit/>
          </a:bodyPr>
          <a:lstStyle/>
          <a:p>
            <a:r>
              <a:rPr lang="en-US" sz="3200" dirty="0">
                <a:solidFill>
                  <a:schemeClr val="accent4"/>
                </a:solidFill>
              </a:rPr>
              <a:t>SDR</a:t>
            </a:r>
          </a:p>
        </p:txBody>
      </p:sp>
      <p:grpSp>
        <p:nvGrpSpPr>
          <p:cNvPr id="3" name="Group 2">
            <a:extLst>
              <a:ext uri="{FF2B5EF4-FFF2-40B4-BE49-F238E27FC236}">
                <a16:creationId xmlns:a16="http://schemas.microsoft.com/office/drawing/2014/main" id="{D3FFF84D-3F3E-FF8D-AD52-52811489A09D}"/>
              </a:ext>
            </a:extLst>
          </p:cNvPr>
          <p:cNvGrpSpPr/>
          <p:nvPr/>
        </p:nvGrpSpPr>
        <p:grpSpPr>
          <a:xfrm>
            <a:off x="6224063" y="1553284"/>
            <a:ext cx="86235" cy="756643"/>
            <a:chOff x="705340" y="3177056"/>
            <a:chExt cx="86235" cy="756643"/>
          </a:xfrm>
          <a:solidFill>
            <a:schemeClr val="accent4"/>
          </a:solidFill>
        </p:grpSpPr>
        <p:sp>
          <p:nvSpPr>
            <p:cNvPr id="5" name="Rectangle 4">
              <a:extLst>
                <a:ext uri="{FF2B5EF4-FFF2-40B4-BE49-F238E27FC236}">
                  <a16:creationId xmlns:a16="http://schemas.microsoft.com/office/drawing/2014/main" id="{CD5EF715-F5AC-37E4-F109-C152C85245B7}"/>
                </a:ext>
              </a:extLst>
            </p:cNvPr>
            <p:cNvSpPr/>
            <p:nvPr/>
          </p:nvSpPr>
          <p:spPr>
            <a:xfrm>
              <a:off x="755575" y="3177699"/>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sp>
          <p:nvSpPr>
            <p:cNvPr id="15" name="Rectangle 14">
              <a:extLst>
                <a:ext uri="{FF2B5EF4-FFF2-40B4-BE49-F238E27FC236}">
                  <a16:creationId xmlns:a16="http://schemas.microsoft.com/office/drawing/2014/main" id="{4A60AC59-98CD-C9AE-93F2-133DF9A96D0E}"/>
                </a:ext>
              </a:extLst>
            </p:cNvPr>
            <p:cNvSpPr/>
            <p:nvPr/>
          </p:nvSpPr>
          <p:spPr>
            <a:xfrm>
              <a:off x="705340" y="3177056"/>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grpSp>
    </p:spTree>
    <p:extLst>
      <p:ext uri="{BB962C8B-B14F-4D97-AF65-F5344CB8AC3E}">
        <p14:creationId xmlns:p14="http://schemas.microsoft.com/office/powerpoint/2010/main" val="2433632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4D4C23-81FB-460B-A16B-715818231E42}"/>
              </a:ext>
            </a:extLst>
          </p:cNvPr>
          <p:cNvSpPr>
            <a:spLocks noGrp="1"/>
          </p:cNvSpPr>
          <p:nvPr>
            <p:ph type="body" sz="quarter" idx="10"/>
          </p:nvPr>
        </p:nvSpPr>
        <p:spPr>
          <a:xfrm>
            <a:off x="1" y="312876"/>
            <a:ext cx="12192000" cy="792605"/>
          </a:xfrm>
        </p:spPr>
        <p:txBody>
          <a:bodyPr/>
          <a:lstStyle/>
          <a:p>
            <a:r>
              <a:rPr lang="en-US" dirty="0"/>
              <a:t>Input for SDR Classifier </a:t>
            </a:r>
          </a:p>
        </p:txBody>
      </p:sp>
      <p:sp>
        <p:nvSpPr>
          <p:cNvPr id="3" name="Oval 2">
            <a:extLst>
              <a:ext uri="{FF2B5EF4-FFF2-40B4-BE49-F238E27FC236}">
                <a16:creationId xmlns:a16="http://schemas.microsoft.com/office/drawing/2014/main" id="{133B0E7B-0E58-43A0-88FC-794C043EB0DF}"/>
              </a:ext>
            </a:extLst>
          </p:cNvPr>
          <p:cNvSpPr/>
          <p:nvPr/>
        </p:nvSpPr>
        <p:spPr>
          <a:xfrm>
            <a:off x="4055934" y="5167017"/>
            <a:ext cx="3318486" cy="748982"/>
          </a:xfrm>
          <a:prstGeom prst="ellipse">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 name="Oval 3">
            <a:extLst>
              <a:ext uri="{FF2B5EF4-FFF2-40B4-BE49-F238E27FC236}">
                <a16:creationId xmlns:a16="http://schemas.microsoft.com/office/drawing/2014/main" id="{D92ED873-13CE-4E55-BCC5-5AB15A39B02E}"/>
              </a:ext>
            </a:extLst>
          </p:cNvPr>
          <p:cNvSpPr/>
          <p:nvPr/>
        </p:nvSpPr>
        <p:spPr>
          <a:xfrm>
            <a:off x="5418146" y="4254899"/>
            <a:ext cx="1735370" cy="748982"/>
          </a:xfrm>
          <a:prstGeom prst="ellipse">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5" name="Oval 4">
            <a:extLst>
              <a:ext uri="{FF2B5EF4-FFF2-40B4-BE49-F238E27FC236}">
                <a16:creationId xmlns:a16="http://schemas.microsoft.com/office/drawing/2014/main" id="{F277E4A7-CCA3-4C64-B89F-9487147317F8}"/>
              </a:ext>
            </a:extLst>
          </p:cNvPr>
          <p:cNvSpPr/>
          <p:nvPr/>
        </p:nvSpPr>
        <p:spPr>
          <a:xfrm>
            <a:off x="4011016" y="3394185"/>
            <a:ext cx="1800000" cy="748982"/>
          </a:xfrm>
          <a:prstGeom prst="ellipse">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6" name="Oval 5">
            <a:extLst>
              <a:ext uri="{FF2B5EF4-FFF2-40B4-BE49-F238E27FC236}">
                <a16:creationId xmlns:a16="http://schemas.microsoft.com/office/drawing/2014/main" id="{1F0A2FB5-174C-4E55-84D6-DA857A6D71BC}"/>
              </a:ext>
            </a:extLst>
          </p:cNvPr>
          <p:cNvSpPr/>
          <p:nvPr/>
        </p:nvSpPr>
        <p:spPr>
          <a:xfrm>
            <a:off x="5294878" y="2533473"/>
            <a:ext cx="1858638" cy="748982"/>
          </a:xfrm>
          <a:prstGeom prst="ellipse">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7" name="Oval 6">
            <a:extLst>
              <a:ext uri="{FF2B5EF4-FFF2-40B4-BE49-F238E27FC236}">
                <a16:creationId xmlns:a16="http://schemas.microsoft.com/office/drawing/2014/main" id="{13EFBC72-1C81-44DC-BF8B-10C03C43E42C}"/>
              </a:ext>
            </a:extLst>
          </p:cNvPr>
          <p:cNvSpPr/>
          <p:nvPr/>
        </p:nvSpPr>
        <p:spPr>
          <a:xfrm>
            <a:off x="4055934" y="1538534"/>
            <a:ext cx="1755082" cy="748982"/>
          </a:xfrm>
          <a:prstGeom prst="ellipse">
            <a:avLst/>
          </a:prstGeom>
          <a:solidFill>
            <a:schemeClr val="bg1"/>
          </a:solidFill>
          <a:ln w="63500">
            <a:solidFill>
              <a:schemeClr val="accent4"/>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8" name="Freeform 65">
            <a:extLst>
              <a:ext uri="{FF2B5EF4-FFF2-40B4-BE49-F238E27FC236}">
                <a16:creationId xmlns:a16="http://schemas.microsoft.com/office/drawing/2014/main" id="{47D1EAA2-836C-4FC8-A189-4DE0B1C3BD0A}"/>
              </a:ext>
            </a:extLst>
          </p:cNvPr>
          <p:cNvSpPr/>
          <p:nvPr/>
        </p:nvSpPr>
        <p:spPr>
          <a:xfrm>
            <a:off x="5934284" y="2007581"/>
            <a:ext cx="1800000" cy="892628"/>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9" name="Freeform 66">
            <a:extLst>
              <a:ext uri="{FF2B5EF4-FFF2-40B4-BE49-F238E27FC236}">
                <a16:creationId xmlns:a16="http://schemas.microsoft.com/office/drawing/2014/main" id="{2F587C56-2D1F-454D-9D36-3B981D9948F3}"/>
              </a:ext>
            </a:extLst>
          </p:cNvPr>
          <p:cNvSpPr/>
          <p:nvPr/>
        </p:nvSpPr>
        <p:spPr>
          <a:xfrm flipH="1">
            <a:off x="3429513" y="2951291"/>
            <a:ext cx="1808311" cy="892739"/>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10" name="Freeform 67">
            <a:extLst>
              <a:ext uri="{FF2B5EF4-FFF2-40B4-BE49-F238E27FC236}">
                <a16:creationId xmlns:a16="http://schemas.microsoft.com/office/drawing/2014/main" id="{7FE3E602-CF2F-47FB-B50E-FEA01A03AC37}"/>
              </a:ext>
            </a:extLst>
          </p:cNvPr>
          <p:cNvSpPr/>
          <p:nvPr/>
        </p:nvSpPr>
        <p:spPr>
          <a:xfrm>
            <a:off x="5934284" y="3768675"/>
            <a:ext cx="1800000" cy="892628"/>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11" name="Freeform 68">
            <a:extLst>
              <a:ext uri="{FF2B5EF4-FFF2-40B4-BE49-F238E27FC236}">
                <a16:creationId xmlns:a16="http://schemas.microsoft.com/office/drawing/2014/main" id="{E8982959-F5BB-4826-B860-9F9E247CC240}"/>
              </a:ext>
            </a:extLst>
          </p:cNvPr>
          <p:cNvSpPr/>
          <p:nvPr/>
        </p:nvSpPr>
        <p:spPr>
          <a:xfrm flipH="1">
            <a:off x="3429514" y="4661304"/>
            <a:ext cx="1865364" cy="892628"/>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17" name="TextBox 16">
            <a:extLst>
              <a:ext uri="{FF2B5EF4-FFF2-40B4-BE49-F238E27FC236}">
                <a16:creationId xmlns:a16="http://schemas.microsoft.com/office/drawing/2014/main" id="{3CF9BCD8-07ED-4606-AECB-C695DCAD60BD}"/>
              </a:ext>
            </a:extLst>
          </p:cNvPr>
          <p:cNvSpPr txBox="1"/>
          <p:nvPr/>
        </p:nvSpPr>
        <p:spPr>
          <a:xfrm>
            <a:off x="5811016" y="4501987"/>
            <a:ext cx="3139396" cy="307777"/>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Encoder</a:t>
            </a:r>
            <a:endParaRPr lang="ko-KR" altLang="en-US" sz="14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81182F2E-65B0-4930-941F-426492AAE8B7}"/>
              </a:ext>
            </a:extLst>
          </p:cNvPr>
          <p:cNvSpPr txBox="1"/>
          <p:nvPr/>
        </p:nvSpPr>
        <p:spPr>
          <a:xfrm>
            <a:off x="2517936" y="3614787"/>
            <a:ext cx="3139396" cy="307777"/>
          </a:xfrm>
          <a:prstGeom prst="rect">
            <a:avLst/>
          </a:prstGeom>
          <a:noFill/>
        </p:spPr>
        <p:txBody>
          <a:bodyPr wrap="square" lIns="108000" rIns="108000" rtlCol="0">
            <a:spAutoFit/>
          </a:bodyPr>
          <a:lstStyle/>
          <a:p>
            <a:pPr algn="r"/>
            <a:r>
              <a:rPr lang="en-US" altLang="ko-KR" sz="1400" b="1" dirty="0">
                <a:solidFill>
                  <a:schemeClr val="tx1">
                    <a:lumMod val="75000"/>
                    <a:lumOff val="25000"/>
                  </a:schemeClr>
                </a:solidFill>
                <a:cs typeface="Arial" pitchFamily="34" charset="0"/>
              </a:rPr>
              <a:t>Spatial Pooler</a:t>
            </a:r>
            <a:endParaRPr lang="ko-KR" altLang="en-US" sz="1400" b="1" dirty="0">
              <a:solidFill>
                <a:schemeClr val="tx1">
                  <a:lumMod val="75000"/>
                  <a:lumOff val="25000"/>
                </a:schemeClr>
              </a:solidFill>
              <a:cs typeface="Arial" pitchFamily="34" charset="0"/>
            </a:endParaRPr>
          </a:p>
        </p:txBody>
      </p:sp>
      <p:grpSp>
        <p:nvGrpSpPr>
          <p:cNvPr id="21" name="Group 20">
            <a:extLst>
              <a:ext uri="{FF2B5EF4-FFF2-40B4-BE49-F238E27FC236}">
                <a16:creationId xmlns:a16="http://schemas.microsoft.com/office/drawing/2014/main" id="{624242DD-B241-4F2A-B4E9-BCA13FEAC4D7}"/>
              </a:ext>
            </a:extLst>
          </p:cNvPr>
          <p:cNvGrpSpPr/>
          <p:nvPr/>
        </p:nvGrpSpPr>
        <p:grpSpPr>
          <a:xfrm>
            <a:off x="4667743" y="5279898"/>
            <a:ext cx="3144280" cy="523220"/>
            <a:chOff x="1715369" y="1766707"/>
            <a:chExt cx="1783314" cy="523220"/>
          </a:xfrm>
        </p:grpSpPr>
        <p:sp>
          <p:nvSpPr>
            <p:cNvPr id="22" name="TextBox 21">
              <a:extLst>
                <a:ext uri="{FF2B5EF4-FFF2-40B4-BE49-F238E27FC236}">
                  <a16:creationId xmlns:a16="http://schemas.microsoft.com/office/drawing/2014/main" id="{B6C36E76-EF3C-499B-AE03-B2A2D36C5208}"/>
                </a:ext>
              </a:extLst>
            </p:cNvPr>
            <p:cNvSpPr txBox="1"/>
            <p:nvPr/>
          </p:nvSpPr>
          <p:spPr>
            <a:xfrm>
              <a:off x="1724503" y="2012928"/>
              <a:ext cx="1774180"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Predicted Fields and other Fields </a:t>
              </a:r>
              <a:endParaRPr lang="ko-KR" altLang="en-US" sz="1200"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ACE0E023-AA01-44F1-BE6F-FCA574206449}"/>
                </a:ext>
              </a:extLst>
            </p:cNvPr>
            <p:cNvSpPr txBox="1"/>
            <p:nvPr/>
          </p:nvSpPr>
          <p:spPr>
            <a:xfrm>
              <a:off x="1715369" y="1766707"/>
              <a:ext cx="1780544" cy="307777"/>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Given Input</a:t>
              </a:r>
              <a:endParaRPr lang="ko-KR" altLang="en-US" sz="1400" b="1" dirty="0">
                <a:solidFill>
                  <a:schemeClr val="tx1">
                    <a:lumMod val="75000"/>
                    <a:lumOff val="25000"/>
                  </a:schemeClr>
                </a:solidFill>
                <a:cs typeface="Arial" pitchFamily="34" charset="0"/>
              </a:endParaRPr>
            </a:p>
          </p:txBody>
        </p:sp>
      </p:grpSp>
      <p:sp>
        <p:nvSpPr>
          <p:cNvPr id="29" name="TextBox 28">
            <a:extLst>
              <a:ext uri="{FF2B5EF4-FFF2-40B4-BE49-F238E27FC236}">
                <a16:creationId xmlns:a16="http://schemas.microsoft.com/office/drawing/2014/main" id="{6D052AF8-0A77-A811-1374-1A10A47AF9C7}"/>
              </a:ext>
            </a:extLst>
          </p:cNvPr>
          <p:cNvSpPr txBox="1"/>
          <p:nvPr/>
        </p:nvSpPr>
        <p:spPr>
          <a:xfrm>
            <a:off x="5411676" y="2753893"/>
            <a:ext cx="3139396" cy="307777"/>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Temporal Memory</a:t>
            </a:r>
            <a:endParaRPr lang="ko-KR" altLang="en-US" sz="1400" b="1" dirty="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CADA4060-1A69-BC0E-4179-38631B00E598}"/>
              </a:ext>
            </a:extLst>
          </p:cNvPr>
          <p:cNvSpPr txBox="1"/>
          <p:nvPr/>
        </p:nvSpPr>
        <p:spPr>
          <a:xfrm>
            <a:off x="4276584" y="1772963"/>
            <a:ext cx="3139396" cy="307777"/>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SDR Classifier</a:t>
            </a:r>
            <a:endParaRPr lang="ko-KR" altLang="en-US" sz="1400" b="1" dirty="0">
              <a:solidFill>
                <a:schemeClr val="tx1">
                  <a:lumMod val="75000"/>
                  <a:lumOff val="25000"/>
                </a:schemeClr>
              </a:solidFill>
              <a:cs typeface="Arial" pitchFamily="34" charset="0"/>
            </a:endParaRPr>
          </a:p>
        </p:txBody>
      </p:sp>
      <p:sp>
        <p:nvSpPr>
          <p:cNvPr id="33" name="Freeform 67">
            <a:extLst>
              <a:ext uri="{FF2B5EF4-FFF2-40B4-BE49-F238E27FC236}">
                <a16:creationId xmlns:a16="http://schemas.microsoft.com/office/drawing/2014/main" id="{E25B3846-5143-E4CA-4850-E0F4D649717B}"/>
              </a:ext>
            </a:extLst>
          </p:cNvPr>
          <p:cNvSpPr/>
          <p:nvPr/>
        </p:nvSpPr>
        <p:spPr>
          <a:xfrm>
            <a:off x="5927814" y="1748901"/>
            <a:ext cx="3464761" cy="1680099"/>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35" name="Oval 34">
            <a:extLst>
              <a:ext uri="{FF2B5EF4-FFF2-40B4-BE49-F238E27FC236}">
                <a16:creationId xmlns:a16="http://schemas.microsoft.com/office/drawing/2014/main" id="{AD5055F7-F1D0-E1F7-5235-38E43C744BC0}"/>
              </a:ext>
            </a:extLst>
          </p:cNvPr>
          <p:cNvSpPr/>
          <p:nvPr/>
        </p:nvSpPr>
        <p:spPr>
          <a:xfrm>
            <a:off x="8231989" y="3018937"/>
            <a:ext cx="2507713" cy="748982"/>
          </a:xfrm>
          <a:prstGeom prst="ellipse">
            <a:avLst/>
          </a:prstGeom>
          <a:solidFill>
            <a:schemeClr val="bg1"/>
          </a:solidFill>
          <a:ln w="63500">
            <a:solidFill>
              <a:srgbClr val="002060"/>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36" name="TextBox 35">
            <a:extLst>
              <a:ext uri="{FF2B5EF4-FFF2-40B4-BE49-F238E27FC236}">
                <a16:creationId xmlns:a16="http://schemas.microsoft.com/office/drawing/2014/main" id="{13CE27CC-937D-0BAD-D1F6-DF02FF18F515}"/>
              </a:ext>
            </a:extLst>
          </p:cNvPr>
          <p:cNvSpPr txBox="1"/>
          <p:nvPr/>
        </p:nvSpPr>
        <p:spPr>
          <a:xfrm>
            <a:off x="8385673" y="3174013"/>
            <a:ext cx="3128175"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Record Number of Input at </a:t>
            </a:r>
            <a:r>
              <a:rPr lang="en-US" altLang="ko-KR" sz="1200" dirty="0" err="1">
                <a:solidFill>
                  <a:schemeClr val="tx1">
                    <a:lumMod val="75000"/>
                    <a:lumOff val="25000"/>
                  </a:schemeClr>
                </a:solidFill>
                <a:cs typeface="Arial" pitchFamily="34" charset="0"/>
              </a:rPr>
              <a:t>t+n</a:t>
            </a:r>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Bucket Index of Input at </a:t>
            </a:r>
            <a:r>
              <a:rPr lang="en-US" altLang="ko-KR" sz="1200" dirty="0" err="1">
                <a:solidFill>
                  <a:schemeClr val="tx1">
                    <a:lumMod val="75000"/>
                    <a:lumOff val="25000"/>
                  </a:schemeClr>
                </a:solidFill>
                <a:cs typeface="Arial" pitchFamily="34" charset="0"/>
              </a:rPr>
              <a:t>t+n</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cxnSp>
        <p:nvCxnSpPr>
          <p:cNvPr id="38" name="Connector: Elbow 37">
            <a:extLst>
              <a:ext uri="{FF2B5EF4-FFF2-40B4-BE49-F238E27FC236}">
                <a16:creationId xmlns:a16="http://schemas.microsoft.com/office/drawing/2014/main" id="{A8B0F512-7A57-7546-7453-F8A32E0D689F}"/>
              </a:ext>
            </a:extLst>
          </p:cNvPr>
          <p:cNvCxnSpPr>
            <a:cxnSpLocks/>
          </p:cNvCxnSpPr>
          <p:nvPr/>
        </p:nvCxnSpPr>
        <p:spPr>
          <a:xfrm rot="10800000" flipV="1">
            <a:off x="7267923" y="3889860"/>
            <a:ext cx="2124652" cy="919906"/>
          </a:xfrm>
          <a:prstGeom prst="bentConnector3">
            <a:avLst>
              <a:gd name="adj1" fmla="val -559"/>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2266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C9E7AF35-8116-4962-B1EC-6B1FF6F1DC08}"/>
              </a:ext>
            </a:extLst>
          </p:cNvPr>
          <p:cNvGrpSpPr/>
          <p:nvPr/>
        </p:nvGrpSpPr>
        <p:grpSpPr>
          <a:xfrm>
            <a:off x="1395046" y="1136223"/>
            <a:ext cx="9401908" cy="3468330"/>
            <a:chOff x="1093177" y="989695"/>
            <a:chExt cx="10005646" cy="3691046"/>
          </a:xfrm>
          <a:solidFill>
            <a:schemeClr val="accent1">
              <a:lumMod val="50000"/>
            </a:schemeClr>
          </a:solidFill>
        </p:grpSpPr>
        <p:sp>
          <p:nvSpPr>
            <p:cNvPr id="34" name="Freeform: Shape 33">
              <a:extLst>
                <a:ext uri="{FF2B5EF4-FFF2-40B4-BE49-F238E27FC236}">
                  <a16:creationId xmlns:a16="http://schemas.microsoft.com/office/drawing/2014/main" id="{74302FF1-D9B6-4C53-A2F6-0E3993A2689C}"/>
                </a:ext>
              </a:extLst>
            </p:cNvPr>
            <p:cNvSpPr/>
            <p:nvPr/>
          </p:nvSpPr>
          <p:spPr>
            <a:xfrm flipH="1" flipV="1">
              <a:off x="6623408" y="1349111"/>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7903A63-4FFE-45B1-82B1-6934A2CAAEAC}"/>
                </a:ext>
              </a:extLst>
            </p:cNvPr>
            <p:cNvSpPr/>
            <p:nvPr/>
          </p:nvSpPr>
          <p:spPr>
            <a:xfrm>
              <a:off x="1667706" y="1575962"/>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0A1C6270-AAE8-43D7-B33E-A9AC33F2D067}"/>
                </a:ext>
              </a:extLst>
            </p:cNvPr>
            <p:cNvSpPr/>
            <p:nvPr/>
          </p:nvSpPr>
          <p:spPr>
            <a:xfrm flipH="1" flipV="1">
              <a:off x="6724533" y="2670316"/>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40" name="Graphic 2">
              <a:extLst>
                <a:ext uri="{FF2B5EF4-FFF2-40B4-BE49-F238E27FC236}">
                  <a16:creationId xmlns:a16="http://schemas.microsoft.com/office/drawing/2014/main" id="{53347B15-B39D-4B3A-92A7-16F069593A4D}"/>
                </a:ext>
              </a:extLst>
            </p:cNvPr>
            <p:cNvSpPr/>
            <p:nvPr/>
          </p:nvSpPr>
          <p:spPr>
            <a:xfrm>
              <a:off x="4692156" y="989695"/>
              <a:ext cx="2795565" cy="3631621"/>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 name="connsiteX0" fmla="*/ 173835 w 788240"/>
                <a:gd name="connsiteY0" fmla="*/ 1023975 h 1023975"/>
                <a:gd name="connsiteX1" fmla="*/ 639815 w 788240"/>
                <a:gd name="connsiteY1" fmla="*/ 954560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8932"/>
                <a:gd name="connsiteX1" fmla="*/ 654690 w 788240"/>
                <a:gd name="connsiteY1" fmla="*/ 1028932 h 1028932"/>
                <a:gd name="connsiteX2" fmla="*/ 603620 w 788240"/>
                <a:gd name="connsiteY2" fmla="*/ 878360 h 1028932"/>
                <a:gd name="connsiteX3" fmla="*/ 679820 w 788240"/>
                <a:gd name="connsiteY3" fmla="*/ 618328 h 1028932"/>
                <a:gd name="connsiteX4" fmla="*/ 778880 w 788240"/>
                <a:gd name="connsiteY4" fmla="*/ 276380 h 1028932"/>
                <a:gd name="connsiteX5" fmla="*/ 352160 w 788240"/>
                <a:gd name="connsiteY5" fmla="*/ 7775 h 1028932"/>
                <a:gd name="connsiteX6" fmla="*/ 116893 w 788240"/>
                <a:gd name="connsiteY6" fmla="*/ 203990 h 1028932"/>
                <a:gd name="connsiteX7" fmla="*/ 109273 w 788240"/>
                <a:gd name="connsiteY7" fmla="*/ 263045 h 1028932"/>
                <a:gd name="connsiteX8" fmla="*/ 52123 w 788240"/>
                <a:gd name="connsiteY8" fmla="*/ 360200 h 1028932"/>
                <a:gd name="connsiteX9" fmla="*/ 6403 w 788240"/>
                <a:gd name="connsiteY9" fmla="*/ 420208 h 1028932"/>
                <a:gd name="connsiteX10" fmla="*/ 16880 w 788240"/>
                <a:gd name="connsiteY10" fmla="*/ 508790 h 1028932"/>
                <a:gd name="connsiteX11" fmla="*/ 55933 w 788240"/>
                <a:gd name="connsiteY11" fmla="*/ 544985 h 1028932"/>
                <a:gd name="connsiteX12" fmla="*/ 11165 w 788240"/>
                <a:gd name="connsiteY12" fmla="*/ 563083 h 1028932"/>
                <a:gd name="connsiteX13" fmla="*/ 23548 w 788240"/>
                <a:gd name="connsiteY13" fmla="*/ 602135 h 1028932"/>
                <a:gd name="connsiteX14" fmla="*/ 22595 w 788240"/>
                <a:gd name="connsiteY14" fmla="*/ 665953 h 1028932"/>
                <a:gd name="connsiteX15" fmla="*/ 78793 w 788240"/>
                <a:gd name="connsiteY15" fmla="*/ 737390 h 1028932"/>
                <a:gd name="connsiteX16" fmla="*/ 217858 w 788240"/>
                <a:gd name="connsiteY16" fmla="*/ 757393 h 1028932"/>
                <a:gd name="connsiteX17" fmla="*/ 173835 w 788240"/>
                <a:gd name="connsiteY17" fmla="*/ 1023975 h 1028932"/>
                <a:gd name="connsiteX0" fmla="*/ 173835 w 788240"/>
                <a:gd name="connsiteY0" fmla="*/ 1023975 h 1023975"/>
                <a:gd name="connsiteX1" fmla="*/ 674523 w 788240"/>
                <a:gd name="connsiteY1" fmla="*/ 1023974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4058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9016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21495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88240" h="1023975">
                  <a:moveTo>
                    <a:pt x="173835" y="1023975"/>
                  </a:moveTo>
                  <a:lnTo>
                    <a:pt x="679481" y="1021495"/>
                  </a:lnTo>
                  <a:cubicBezTo>
                    <a:pt x="666146" y="995778"/>
                    <a:pt x="612193" y="896458"/>
                    <a:pt x="603620" y="878360"/>
                  </a:cubicBezTo>
                  <a:cubicBezTo>
                    <a:pt x="579808" y="822163"/>
                    <a:pt x="596953" y="699290"/>
                    <a:pt x="679820" y="618328"/>
                  </a:cubicBezTo>
                  <a:cubicBezTo>
                    <a:pt x="758878" y="541175"/>
                    <a:pt x="810313" y="391633"/>
                    <a:pt x="778880" y="276380"/>
                  </a:cubicBezTo>
                  <a:cubicBezTo>
                    <a:pt x="727445" y="85880"/>
                    <a:pt x="555995" y="-32230"/>
                    <a:pt x="352160" y="7775"/>
                  </a:cubicBezTo>
                  <a:cubicBezTo>
                    <a:pt x="352160" y="7775"/>
                    <a:pt x="175948" y="29683"/>
                    <a:pt x="116893" y="203990"/>
                  </a:cubicBezTo>
                  <a:cubicBezTo>
                    <a:pt x="116893" y="203990"/>
                    <a:pt x="107368" y="229708"/>
                    <a:pt x="109273" y="263045"/>
                  </a:cubicBezTo>
                  <a:cubicBezTo>
                    <a:pt x="114035" y="316385"/>
                    <a:pt x="75935" y="347818"/>
                    <a:pt x="52123" y="360200"/>
                  </a:cubicBezTo>
                  <a:cubicBezTo>
                    <a:pt x="27358" y="373535"/>
                    <a:pt x="-16457" y="395443"/>
                    <a:pt x="6403" y="420208"/>
                  </a:cubicBezTo>
                  <a:cubicBezTo>
                    <a:pt x="34025" y="450688"/>
                    <a:pt x="32120" y="489740"/>
                    <a:pt x="16880" y="508790"/>
                  </a:cubicBezTo>
                  <a:cubicBezTo>
                    <a:pt x="-2170" y="531650"/>
                    <a:pt x="53075" y="532603"/>
                    <a:pt x="55933" y="544985"/>
                  </a:cubicBezTo>
                  <a:cubicBezTo>
                    <a:pt x="58790" y="558320"/>
                    <a:pt x="14975" y="547843"/>
                    <a:pt x="11165" y="563083"/>
                  </a:cubicBezTo>
                  <a:cubicBezTo>
                    <a:pt x="7355" y="579275"/>
                    <a:pt x="19738" y="583085"/>
                    <a:pt x="23548" y="602135"/>
                  </a:cubicBezTo>
                  <a:cubicBezTo>
                    <a:pt x="27358" y="621185"/>
                    <a:pt x="24500" y="656428"/>
                    <a:pt x="22595" y="665953"/>
                  </a:cubicBezTo>
                  <a:cubicBezTo>
                    <a:pt x="20690" y="675478"/>
                    <a:pt x="26405" y="732628"/>
                    <a:pt x="78793" y="737390"/>
                  </a:cubicBezTo>
                  <a:cubicBezTo>
                    <a:pt x="131180" y="742153"/>
                    <a:pt x="196903" y="731675"/>
                    <a:pt x="217858" y="757393"/>
                  </a:cubicBezTo>
                  <a:cubicBezTo>
                    <a:pt x="236908" y="783110"/>
                    <a:pt x="197647" y="952538"/>
                    <a:pt x="173835" y="1023975"/>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616EB048-7D81-463A-970A-20BB88838548}"/>
                </a:ext>
              </a:extLst>
            </p:cNvPr>
            <p:cNvSpPr/>
            <p:nvPr/>
          </p:nvSpPr>
          <p:spPr>
            <a:xfrm>
              <a:off x="1912556" y="2967547"/>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9" name="Rectangle 38">
              <a:extLst>
                <a:ext uri="{FF2B5EF4-FFF2-40B4-BE49-F238E27FC236}">
                  <a16:creationId xmlns:a16="http://schemas.microsoft.com/office/drawing/2014/main" id="{EA19F564-C784-4AD8-912A-2FD004D79F20}"/>
                </a:ext>
              </a:extLst>
            </p:cNvPr>
            <p:cNvSpPr/>
            <p:nvPr/>
          </p:nvSpPr>
          <p:spPr>
            <a:xfrm>
              <a:off x="1093177" y="4613033"/>
              <a:ext cx="10005646" cy="6770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D02F4B8E-9B3E-4F0F-A7A3-4E4CCE2F61D7}"/>
              </a:ext>
            </a:extLst>
          </p:cNvPr>
          <p:cNvSpPr txBox="1"/>
          <p:nvPr/>
        </p:nvSpPr>
        <p:spPr>
          <a:xfrm>
            <a:off x="3191608" y="4848677"/>
            <a:ext cx="5808784" cy="430887"/>
          </a:xfrm>
          <a:prstGeom prst="rect">
            <a:avLst/>
          </a:prstGeom>
          <a:solidFill>
            <a:schemeClr val="accent1">
              <a:lumMod val="50000"/>
            </a:schemeClr>
          </a:solidFill>
        </p:spPr>
        <p:txBody>
          <a:bodyPr wrap="square" lIns="36000" tIns="0" rIns="36000" bIns="0" rtlCol="0">
            <a:spAutoFit/>
          </a:bodyPr>
          <a:lstStyle/>
          <a:p>
            <a:pPr algn="ctr"/>
            <a:r>
              <a:rPr lang="en-US" sz="2800" dirty="0">
                <a:solidFill>
                  <a:schemeClr val="bg1"/>
                </a:solidFill>
              </a:rPr>
              <a:t>Methods and Implementation</a:t>
            </a:r>
          </a:p>
        </p:txBody>
      </p:sp>
    </p:spTree>
    <p:extLst>
      <p:ext uri="{BB962C8B-B14F-4D97-AF65-F5344CB8AC3E}">
        <p14:creationId xmlns:p14="http://schemas.microsoft.com/office/powerpoint/2010/main" val="383710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06489-5597-43A4-B42F-CCC9FE8B833A}"/>
              </a:ext>
            </a:extLst>
          </p:cNvPr>
          <p:cNvSpPr txBox="1"/>
          <p:nvPr/>
        </p:nvSpPr>
        <p:spPr>
          <a:xfrm>
            <a:off x="3191608" y="998677"/>
            <a:ext cx="5808784" cy="430887"/>
          </a:xfrm>
          <a:prstGeom prst="rect">
            <a:avLst/>
          </a:prstGeom>
          <a:solidFill>
            <a:schemeClr val="accent3">
              <a:lumMod val="50000"/>
            </a:schemeClr>
          </a:solidFill>
        </p:spPr>
        <p:txBody>
          <a:bodyPr wrap="square" lIns="36000" tIns="0" rIns="36000" bIns="0" rtlCol="0">
            <a:spAutoFit/>
          </a:bodyPr>
          <a:lstStyle/>
          <a:p>
            <a:pPr algn="ctr"/>
            <a:r>
              <a:rPr lang="en-US" sz="2800" dirty="0">
                <a:solidFill>
                  <a:schemeClr val="bg1"/>
                </a:solidFill>
              </a:rPr>
              <a:t>Compute</a:t>
            </a:r>
          </a:p>
        </p:txBody>
      </p:sp>
      <p:pic>
        <p:nvPicPr>
          <p:cNvPr id="4" name="Graphic 3">
            <a:extLst>
              <a:ext uri="{FF2B5EF4-FFF2-40B4-BE49-F238E27FC236}">
                <a16:creationId xmlns:a16="http://schemas.microsoft.com/office/drawing/2014/main" id="{C2190742-A387-4D30-AB2F-8032059C34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26663" y="3045767"/>
            <a:ext cx="2616290" cy="2396742"/>
          </a:xfrm>
          <a:prstGeom prst="rect">
            <a:avLst/>
          </a:prstGeom>
        </p:spPr>
      </p:pic>
      <p:grpSp>
        <p:nvGrpSpPr>
          <p:cNvPr id="11" name="Group 10">
            <a:extLst>
              <a:ext uri="{FF2B5EF4-FFF2-40B4-BE49-F238E27FC236}">
                <a16:creationId xmlns:a16="http://schemas.microsoft.com/office/drawing/2014/main" id="{FC1B7BFB-6103-4204-B393-1FB4A0ECE216}"/>
              </a:ext>
            </a:extLst>
          </p:cNvPr>
          <p:cNvGrpSpPr/>
          <p:nvPr/>
        </p:nvGrpSpPr>
        <p:grpSpPr>
          <a:xfrm>
            <a:off x="1682990" y="2375706"/>
            <a:ext cx="589085" cy="589085"/>
            <a:chOff x="1582614" y="2839915"/>
            <a:chExt cx="589085" cy="589085"/>
          </a:xfrm>
        </p:grpSpPr>
        <p:sp>
          <p:nvSpPr>
            <p:cNvPr id="9" name="Rectangle 8">
              <a:extLst>
                <a:ext uri="{FF2B5EF4-FFF2-40B4-BE49-F238E27FC236}">
                  <a16:creationId xmlns:a16="http://schemas.microsoft.com/office/drawing/2014/main" id="{DBC63653-33AF-440C-B443-C3007D7E6EC2}"/>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A9E66F-C786-47CE-839E-48CA6D2D68CE}"/>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A0C07F4-8744-4FD2-A4C9-F34903835141}"/>
              </a:ext>
            </a:extLst>
          </p:cNvPr>
          <p:cNvGrpSpPr/>
          <p:nvPr/>
        </p:nvGrpSpPr>
        <p:grpSpPr>
          <a:xfrm rot="5400000">
            <a:off x="4536113" y="2375706"/>
            <a:ext cx="589085" cy="589085"/>
            <a:chOff x="1582614" y="2839915"/>
            <a:chExt cx="589085" cy="589085"/>
          </a:xfrm>
        </p:grpSpPr>
        <p:sp>
          <p:nvSpPr>
            <p:cNvPr id="13" name="Rectangle 12">
              <a:extLst>
                <a:ext uri="{FF2B5EF4-FFF2-40B4-BE49-F238E27FC236}">
                  <a16:creationId xmlns:a16="http://schemas.microsoft.com/office/drawing/2014/main" id="{1C875B88-9A15-4E2A-BD66-0E624DF23EF3}"/>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7C95865-457E-4F13-8AF5-1165DB71AEE0}"/>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0E250D89-5E15-4986-A3EC-7A0B040FC259}"/>
              </a:ext>
            </a:extLst>
          </p:cNvPr>
          <p:cNvGrpSpPr/>
          <p:nvPr/>
        </p:nvGrpSpPr>
        <p:grpSpPr>
          <a:xfrm flipV="1">
            <a:off x="1682990" y="5224373"/>
            <a:ext cx="589085" cy="589085"/>
            <a:chOff x="1582614" y="2839915"/>
            <a:chExt cx="589085" cy="589085"/>
          </a:xfrm>
        </p:grpSpPr>
        <p:sp>
          <p:nvSpPr>
            <p:cNvPr id="16" name="Rectangle 15">
              <a:extLst>
                <a:ext uri="{FF2B5EF4-FFF2-40B4-BE49-F238E27FC236}">
                  <a16:creationId xmlns:a16="http://schemas.microsoft.com/office/drawing/2014/main" id="{575FE9D5-3800-4CC3-B62C-C6B96B13F1B8}"/>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A82CED-784D-41E8-9F27-D7B8F2A70B42}"/>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F9ECE2DF-48F9-40EB-87C1-DF24270DF8BC}"/>
              </a:ext>
            </a:extLst>
          </p:cNvPr>
          <p:cNvGrpSpPr/>
          <p:nvPr/>
        </p:nvGrpSpPr>
        <p:grpSpPr>
          <a:xfrm rot="16200000" flipV="1">
            <a:off x="4536113" y="5224373"/>
            <a:ext cx="589085" cy="589085"/>
            <a:chOff x="1582614" y="2839915"/>
            <a:chExt cx="589085" cy="589085"/>
          </a:xfrm>
        </p:grpSpPr>
        <p:sp>
          <p:nvSpPr>
            <p:cNvPr id="19" name="Rectangle 18">
              <a:extLst>
                <a:ext uri="{FF2B5EF4-FFF2-40B4-BE49-F238E27FC236}">
                  <a16:creationId xmlns:a16="http://schemas.microsoft.com/office/drawing/2014/main" id="{BE728039-E046-493F-AC4B-DE66C9D9B2D6}"/>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5FF8D4E-D02B-4C7A-B042-DD28BE662AD5}"/>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A98FBEF2-C195-4497-9F68-862ABDB9360B}"/>
              </a:ext>
            </a:extLst>
          </p:cNvPr>
          <p:cNvSpPr txBox="1"/>
          <p:nvPr/>
        </p:nvSpPr>
        <p:spPr>
          <a:xfrm>
            <a:off x="6196820" y="2352311"/>
            <a:ext cx="4413010" cy="3323987"/>
          </a:xfrm>
          <a:prstGeom prst="rect">
            <a:avLst/>
          </a:prstGeom>
          <a:noFill/>
        </p:spPr>
        <p:txBody>
          <a:bodyPr wrap="square" rtlCol="0">
            <a:spAutoFit/>
          </a:bodyPr>
          <a:lstStyle/>
          <a:p>
            <a:pPr algn="just"/>
            <a:r>
              <a:rPr lang="en-US" altLang="ko-KR" sz="1400" dirty="0">
                <a:solidFill>
                  <a:schemeClr val="bg1"/>
                </a:solidFill>
                <a:cs typeface="Arial" pitchFamily="34" charset="0"/>
              </a:rPr>
              <a:t>The compute method of the SDR Classifier is responsible for computing the predicted output based on the current input and previous state. </a:t>
            </a:r>
          </a:p>
          <a:p>
            <a:pPr algn="just"/>
            <a:endParaRPr lang="en-US" altLang="ko-KR" sz="1400" dirty="0">
              <a:solidFill>
                <a:schemeClr val="bg1"/>
              </a:solidFill>
              <a:cs typeface="Arial" pitchFamily="34" charset="0"/>
            </a:endParaRPr>
          </a:p>
          <a:p>
            <a:pPr algn="just"/>
            <a:r>
              <a:rPr lang="en-US" altLang="ko-KR" sz="1400" dirty="0">
                <a:solidFill>
                  <a:schemeClr val="bg1"/>
                </a:solidFill>
                <a:cs typeface="Arial" pitchFamily="34" charset="0"/>
              </a:rPr>
              <a:t>The compute method operates by:</a:t>
            </a:r>
          </a:p>
          <a:p>
            <a:pPr algn="just"/>
            <a:endParaRPr lang="en-US" altLang="ko-KR" sz="1400" dirty="0">
              <a:solidFill>
                <a:schemeClr val="bg1"/>
              </a:solidFill>
              <a:cs typeface="Arial" pitchFamily="34" charset="0"/>
            </a:endParaRPr>
          </a:p>
          <a:p>
            <a:pPr marL="285750" indent="-285750" algn="just">
              <a:buFont typeface="Arial" panose="020B0604020202020204" pitchFamily="34" charset="0"/>
              <a:buChar char="•"/>
            </a:pPr>
            <a:r>
              <a:rPr lang="en-US" altLang="ko-KR" sz="1400" dirty="0">
                <a:solidFill>
                  <a:schemeClr val="bg1"/>
                </a:solidFill>
                <a:cs typeface="Arial" pitchFamily="34" charset="0"/>
              </a:rPr>
              <a:t>calculating the overlap between the current input and each of the stored patterns in the classifier's memory. </a:t>
            </a:r>
          </a:p>
          <a:p>
            <a:pPr marL="285750" indent="-285750" algn="just">
              <a:buFont typeface="Arial" panose="020B0604020202020204" pitchFamily="34" charset="0"/>
              <a:buChar char="•"/>
            </a:pPr>
            <a:endParaRPr lang="en-US" altLang="ko-KR" sz="1400" dirty="0">
              <a:solidFill>
                <a:schemeClr val="bg1"/>
              </a:solidFill>
              <a:cs typeface="Arial" pitchFamily="34" charset="0"/>
            </a:endParaRPr>
          </a:p>
          <a:p>
            <a:pPr marL="285750" indent="-285750" algn="just">
              <a:buFont typeface="Arial" panose="020B0604020202020204" pitchFamily="34" charset="0"/>
              <a:buChar char="•"/>
            </a:pPr>
            <a:r>
              <a:rPr lang="en-US" altLang="ko-KR" sz="1400" dirty="0">
                <a:solidFill>
                  <a:schemeClr val="bg1"/>
                </a:solidFill>
                <a:cs typeface="Arial" pitchFamily="34" charset="0"/>
              </a:rPr>
              <a:t>Selecting the best-matching stored pattern based on the highest overlap value. </a:t>
            </a:r>
          </a:p>
          <a:p>
            <a:pPr marL="285750" indent="-285750" algn="just">
              <a:buFont typeface="Arial" panose="020B0604020202020204" pitchFamily="34" charset="0"/>
              <a:buChar char="•"/>
            </a:pPr>
            <a:endParaRPr lang="en-US" altLang="ko-KR" sz="1400" dirty="0">
              <a:solidFill>
                <a:schemeClr val="bg1"/>
              </a:solidFill>
              <a:cs typeface="Arial" pitchFamily="34" charset="0"/>
            </a:endParaRPr>
          </a:p>
          <a:p>
            <a:pPr marL="285750" indent="-285750" algn="just">
              <a:buFont typeface="Arial" panose="020B0604020202020204" pitchFamily="34" charset="0"/>
              <a:buChar char="•"/>
            </a:pPr>
            <a:r>
              <a:rPr lang="en-US" altLang="ko-KR" sz="1400" dirty="0">
                <a:solidFill>
                  <a:schemeClr val="bg1"/>
                </a:solidFill>
                <a:cs typeface="Arial" pitchFamily="34" charset="0"/>
              </a:rPr>
              <a:t>Updating its memory with the current input and predicted output. </a:t>
            </a:r>
          </a:p>
        </p:txBody>
      </p:sp>
    </p:spTree>
    <p:extLst>
      <p:ext uri="{BB962C8B-B14F-4D97-AF65-F5344CB8AC3E}">
        <p14:creationId xmlns:p14="http://schemas.microsoft.com/office/powerpoint/2010/main" val="2443844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A66A0E-0D91-5018-2C1B-7A5E541086FA}"/>
              </a:ext>
            </a:extLst>
          </p:cNvPr>
          <p:cNvSpPr/>
          <p:nvPr/>
        </p:nvSpPr>
        <p:spPr>
          <a:xfrm>
            <a:off x="619162" y="659209"/>
            <a:ext cx="4001847" cy="646331"/>
          </a:xfrm>
          <a:prstGeom prst="rect">
            <a:avLst/>
          </a:prstGeom>
        </p:spPr>
        <p:txBody>
          <a:bodyPr wrap="square">
            <a:spAutoFit/>
          </a:bodyPr>
          <a:lstStyle/>
          <a:p>
            <a:pPr algn="dist"/>
            <a:r>
              <a:rPr lang="en-US" sz="3600" dirty="0">
                <a:solidFill>
                  <a:schemeClr val="bg1"/>
                </a:solidFill>
              </a:rPr>
              <a:t>Learning</a:t>
            </a:r>
          </a:p>
        </p:txBody>
      </p:sp>
      <p:sp>
        <p:nvSpPr>
          <p:cNvPr id="3" name="Rectangle 2">
            <a:extLst>
              <a:ext uri="{FF2B5EF4-FFF2-40B4-BE49-F238E27FC236}">
                <a16:creationId xmlns:a16="http://schemas.microsoft.com/office/drawing/2014/main" id="{3109FE5D-ECFF-7A26-2760-08DBBAE11251}"/>
              </a:ext>
            </a:extLst>
          </p:cNvPr>
          <p:cNvSpPr/>
          <p:nvPr/>
        </p:nvSpPr>
        <p:spPr>
          <a:xfrm>
            <a:off x="562685" y="1359058"/>
            <a:ext cx="4114800" cy="636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4D5AE1EA-61E4-1B94-A53E-ED63CFF29AE4}"/>
              </a:ext>
            </a:extLst>
          </p:cNvPr>
          <p:cNvSpPr/>
          <p:nvPr/>
        </p:nvSpPr>
        <p:spPr>
          <a:xfrm>
            <a:off x="4872703" y="1546316"/>
            <a:ext cx="2059620" cy="710214"/>
          </a:xfrm>
          <a:prstGeom prst="rect">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700">
              <a:cs typeface="Arial" pitchFamily="34" charset="0"/>
            </a:endParaRPr>
          </a:p>
        </p:txBody>
      </p:sp>
      <p:sp>
        <p:nvSpPr>
          <p:cNvPr id="6" name="TextBox 5">
            <a:extLst>
              <a:ext uri="{FF2B5EF4-FFF2-40B4-BE49-F238E27FC236}">
                <a16:creationId xmlns:a16="http://schemas.microsoft.com/office/drawing/2014/main" id="{0F33D935-C532-BCF4-1D86-BDECE2129C7C}"/>
              </a:ext>
            </a:extLst>
          </p:cNvPr>
          <p:cNvSpPr txBox="1"/>
          <p:nvPr/>
        </p:nvSpPr>
        <p:spPr>
          <a:xfrm>
            <a:off x="4980372" y="1760926"/>
            <a:ext cx="1979721" cy="307777"/>
          </a:xfrm>
          <a:prstGeom prst="rect">
            <a:avLst/>
          </a:prstGeom>
          <a:noFill/>
        </p:spPr>
        <p:txBody>
          <a:bodyPr wrap="square" rtlCol="0">
            <a:spAutoFit/>
          </a:bodyPr>
          <a:lstStyle/>
          <a:p>
            <a:r>
              <a:rPr lang="de-DE" sz="1400" b="1" dirty="0">
                <a:solidFill>
                  <a:schemeClr val="tx1">
                    <a:lumMod val="75000"/>
                    <a:lumOff val="25000"/>
                  </a:schemeClr>
                </a:solidFill>
                <a:cs typeface="Arial" pitchFamily="34" charset="0"/>
              </a:rPr>
              <a:t>Compute(learn = 1)</a:t>
            </a:r>
          </a:p>
        </p:txBody>
      </p:sp>
      <p:sp>
        <p:nvSpPr>
          <p:cNvPr id="7" name="Diamond 6">
            <a:extLst>
              <a:ext uri="{FF2B5EF4-FFF2-40B4-BE49-F238E27FC236}">
                <a16:creationId xmlns:a16="http://schemas.microsoft.com/office/drawing/2014/main" id="{21D11645-7AF7-6763-08AD-D5179E65CB91}"/>
              </a:ext>
            </a:extLst>
          </p:cNvPr>
          <p:cNvSpPr/>
          <p:nvPr/>
        </p:nvSpPr>
        <p:spPr>
          <a:xfrm>
            <a:off x="4092948" y="2797491"/>
            <a:ext cx="3619131" cy="1328404"/>
          </a:xfrm>
          <a:prstGeom prst="diamond">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700">
              <a:cs typeface="Arial" pitchFamily="34" charset="0"/>
            </a:endParaRPr>
          </a:p>
        </p:txBody>
      </p:sp>
      <p:sp>
        <p:nvSpPr>
          <p:cNvPr id="8" name="TextBox 7">
            <a:extLst>
              <a:ext uri="{FF2B5EF4-FFF2-40B4-BE49-F238E27FC236}">
                <a16:creationId xmlns:a16="http://schemas.microsoft.com/office/drawing/2014/main" id="{258973D8-CB72-1B01-25C6-CF2A3A4E5251}"/>
              </a:ext>
            </a:extLst>
          </p:cNvPr>
          <p:cNvSpPr txBox="1"/>
          <p:nvPr/>
        </p:nvSpPr>
        <p:spPr>
          <a:xfrm flipH="1">
            <a:off x="4539816" y="3299486"/>
            <a:ext cx="3151574" cy="307777"/>
          </a:xfrm>
          <a:prstGeom prst="rect">
            <a:avLst/>
          </a:prstGeom>
          <a:noFill/>
        </p:spPr>
        <p:txBody>
          <a:bodyPr wrap="square" rtlCol="0">
            <a:spAutoFit/>
          </a:bodyPr>
          <a:lstStyle/>
          <a:p>
            <a:r>
              <a:rPr lang="de-DE" sz="1400" b="1" dirty="0">
                <a:solidFill>
                  <a:schemeClr val="tx1">
                    <a:lumMod val="75000"/>
                    <a:lumOff val="25000"/>
                  </a:schemeClr>
                </a:solidFill>
                <a:cs typeface="Arial" pitchFamily="34" charset="0"/>
              </a:rPr>
              <a:t>bucketIdx &gt; this.maxBucketIdx</a:t>
            </a:r>
          </a:p>
        </p:txBody>
      </p:sp>
      <p:cxnSp>
        <p:nvCxnSpPr>
          <p:cNvPr id="11" name="Straight Arrow Connector 10">
            <a:extLst>
              <a:ext uri="{FF2B5EF4-FFF2-40B4-BE49-F238E27FC236}">
                <a16:creationId xmlns:a16="http://schemas.microsoft.com/office/drawing/2014/main" id="{D19F6B37-5641-DCF8-F334-E2340AB8D20C}"/>
              </a:ext>
            </a:extLst>
          </p:cNvPr>
          <p:cNvCxnSpPr>
            <a:cxnSpLocks/>
            <a:stCxn id="21" idx="3"/>
            <a:endCxn id="7" idx="1"/>
          </p:cNvCxnSpPr>
          <p:nvPr/>
        </p:nvCxnSpPr>
        <p:spPr>
          <a:xfrm>
            <a:off x="2638005" y="3461693"/>
            <a:ext cx="1454943" cy="0"/>
          </a:xfrm>
          <a:prstGeom prst="straightConnector1">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EFAAD28-1F12-7915-19D1-A3D950B90DFB}"/>
              </a:ext>
            </a:extLst>
          </p:cNvPr>
          <p:cNvCxnSpPr>
            <a:cxnSpLocks/>
            <a:stCxn id="7" idx="0"/>
            <a:endCxn id="5" idx="2"/>
          </p:cNvCxnSpPr>
          <p:nvPr/>
        </p:nvCxnSpPr>
        <p:spPr>
          <a:xfrm flipH="1" flipV="1">
            <a:off x="5902513" y="2256530"/>
            <a:ext cx="1" cy="540961"/>
          </a:xfrm>
          <a:prstGeom prst="straightConnector1">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27490C2C-D4A8-FD6F-3C1B-1702730DF454}"/>
              </a:ext>
            </a:extLst>
          </p:cNvPr>
          <p:cNvSpPr/>
          <p:nvPr/>
        </p:nvSpPr>
        <p:spPr>
          <a:xfrm>
            <a:off x="521908" y="3106586"/>
            <a:ext cx="2116097" cy="710214"/>
          </a:xfrm>
          <a:prstGeom prst="rect">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700">
              <a:cs typeface="Arial" pitchFamily="34" charset="0"/>
            </a:endParaRPr>
          </a:p>
        </p:txBody>
      </p:sp>
      <p:cxnSp>
        <p:nvCxnSpPr>
          <p:cNvPr id="25" name="Straight Arrow Connector 24">
            <a:extLst>
              <a:ext uri="{FF2B5EF4-FFF2-40B4-BE49-F238E27FC236}">
                <a16:creationId xmlns:a16="http://schemas.microsoft.com/office/drawing/2014/main" id="{5471C534-4589-8F19-B481-BF85B2925FF7}"/>
              </a:ext>
            </a:extLst>
          </p:cNvPr>
          <p:cNvCxnSpPr>
            <a:cxnSpLocks/>
            <a:stCxn id="26" idx="1"/>
            <a:endCxn id="7" idx="3"/>
          </p:cNvCxnSpPr>
          <p:nvPr/>
        </p:nvCxnSpPr>
        <p:spPr>
          <a:xfrm flipH="1">
            <a:off x="7712079" y="3460817"/>
            <a:ext cx="1366078" cy="876"/>
          </a:xfrm>
          <a:prstGeom prst="straightConnector1">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3B182E5-E474-6845-2791-FAFB48A8B61C}"/>
              </a:ext>
            </a:extLst>
          </p:cNvPr>
          <p:cNvSpPr/>
          <p:nvPr/>
        </p:nvSpPr>
        <p:spPr>
          <a:xfrm>
            <a:off x="9078157" y="3105710"/>
            <a:ext cx="2290439" cy="710214"/>
          </a:xfrm>
          <a:prstGeom prst="rect">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700">
              <a:cs typeface="Arial" pitchFamily="34" charset="0"/>
            </a:endParaRPr>
          </a:p>
        </p:txBody>
      </p:sp>
      <p:sp>
        <p:nvSpPr>
          <p:cNvPr id="33" name="TextBox 32">
            <a:extLst>
              <a:ext uri="{FF2B5EF4-FFF2-40B4-BE49-F238E27FC236}">
                <a16:creationId xmlns:a16="http://schemas.microsoft.com/office/drawing/2014/main" id="{1055230B-5C86-011B-C4B4-0CF441EB81B5}"/>
              </a:ext>
            </a:extLst>
          </p:cNvPr>
          <p:cNvSpPr txBox="1"/>
          <p:nvPr/>
        </p:nvSpPr>
        <p:spPr>
          <a:xfrm>
            <a:off x="3104910" y="3463603"/>
            <a:ext cx="683581" cy="369332"/>
          </a:xfrm>
          <a:prstGeom prst="rect">
            <a:avLst/>
          </a:prstGeom>
          <a:noFill/>
        </p:spPr>
        <p:txBody>
          <a:bodyPr wrap="square" rtlCol="0">
            <a:spAutoFit/>
          </a:bodyPr>
          <a:lstStyle/>
          <a:p>
            <a:r>
              <a:rPr lang="de-DE" dirty="0"/>
              <a:t>Yes</a:t>
            </a:r>
          </a:p>
        </p:txBody>
      </p:sp>
      <p:sp>
        <p:nvSpPr>
          <p:cNvPr id="34" name="TextBox 33">
            <a:extLst>
              <a:ext uri="{FF2B5EF4-FFF2-40B4-BE49-F238E27FC236}">
                <a16:creationId xmlns:a16="http://schemas.microsoft.com/office/drawing/2014/main" id="{19F4F272-5655-3328-B013-819F55958CE7}"/>
              </a:ext>
            </a:extLst>
          </p:cNvPr>
          <p:cNvSpPr txBox="1"/>
          <p:nvPr/>
        </p:nvSpPr>
        <p:spPr>
          <a:xfrm>
            <a:off x="8016536" y="3429000"/>
            <a:ext cx="683581" cy="369332"/>
          </a:xfrm>
          <a:prstGeom prst="rect">
            <a:avLst/>
          </a:prstGeom>
          <a:noFill/>
        </p:spPr>
        <p:txBody>
          <a:bodyPr wrap="square" rtlCol="0">
            <a:spAutoFit/>
          </a:bodyPr>
          <a:lstStyle/>
          <a:p>
            <a:r>
              <a:rPr lang="de-DE" dirty="0"/>
              <a:t>No</a:t>
            </a:r>
          </a:p>
        </p:txBody>
      </p:sp>
      <p:sp>
        <p:nvSpPr>
          <p:cNvPr id="35" name="TextBox 34">
            <a:extLst>
              <a:ext uri="{FF2B5EF4-FFF2-40B4-BE49-F238E27FC236}">
                <a16:creationId xmlns:a16="http://schemas.microsoft.com/office/drawing/2014/main" id="{D308A5AC-095F-5174-2A18-E401C7480E16}"/>
              </a:ext>
            </a:extLst>
          </p:cNvPr>
          <p:cNvSpPr txBox="1"/>
          <p:nvPr/>
        </p:nvSpPr>
        <p:spPr>
          <a:xfrm flipH="1">
            <a:off x="521908" y="3305889"/>
            <a:ext cx="2164671" cy="307777"/>
          </a:xfrm>
          <a:prstGeom prst="rect">
            <a:avLst/>
          </a:prstGeom>
          <a:noFill/>
        </p:spPr>
        <p:txBody>
          <a:bodyPr wrap="square" rtlCol="0">
            <a:spAutoFit/>
          </a:bodyPr>
          <a:lstStyle/>
          <a:p>
            <a:r>
              <a:rPr lang="de-DE" sz="1400" b="1" dirty="0">
                <a:solidFill>
                  <a:schemeClr val="tx1">
                    <a:lumMod val="75000"/>
                    <a:lumOff val="25000"/>
                  </a:schemeClr>
                </a:solidFill>
                <a:cs typeface="Arial" pitchFamily="34" charset="0"/>
              </a:rPr>
              <a:t>Increase Weight Matrix</a:t>
            </a:r>
          </a:p>
        </p:txBody>
      </p:sp>
      <p:sp>
        <p:nvSpPr>
          <p:cNvPr id="40" name="TextBox 39">
            <a:extLst>
              <a:ext uri="{FF2B5EF4-FFF2-40B4-BE49-F238E27FC236}">
                <a16:creationId xmlns:a16="http://schemas.microsoft.com/office/drawing/2014/main" id="{7355F5EB-447C-DE3D-E4D5-0116161D9A2A}"/>
              </a:ext>
            </a:extLst>
          </p:cNvPr>
          <p:cNvSpPr txBox="1"/>
          <p:nvPr/>
        </p:nvSpPr>
        <p:spPr>
          <a:xfrm>
            <a:off x="9229166" y="3306039"/>
            <a:ext cx="2290439" cy="307777"/>
          </a:xfrm>
          <a:prstGeom prst="rect">
            <a:avLst/>
          </a:prstGeom>
          <a:noFill/>
        </p:spPr>
        <p:txBody>
          <a:bodyPr wrap="square" rtlCol="0">
            <a:spAutoFit/>
          </a:bodyPr>
          <a:lstStyle/>
          <a:p>
            <a:r>
              <a:rPr lang="de-DE" sz="1400" b="1" dirty="0">
                <a:solidFill>
                  <a:schemeClr val="tx1">
                    <a:lumMod val="75000"/>
                    <a:lumOff val="25000"/>
                  </a:schemeClr>
                </a:solidFill>
                <a:cs typeface="Arial" pitchFamily="34" charset="0"/>
              </a:rPr>
              <a:t>Update bucket entries</a:t>
            </a:r>
          </a:p>
        </p:txBody>
      </p:sp>
      <p:cxnSp>
        <p:nvCxnSpPr>
          <p:cNvPr id="44" name="Connector: Elbow 43">
            <a:extLst>
              <a:ext uri="{FF2B5EF4-FFF2-40B4-BE49-F238E27FC236}">
                <a16:creationId xmlns:a16="http://schemas.microsoft.com/office/drawing/2014/main" id="{56727E51-1417-FA93-F265-F0BD02617F18}"/>
              </a:ext>
            </a:extLst>
          </p:cNvPr>
          <p:cNvCxnSpPr>
            <a:cxnSpLocks/>
            <a:stCxn id="26" idx="2"/>
            <a:endCxn id="21" idx="2"/>
          </p:cNvCxnSpPr>
          <p:nvPr/>
        </p:nvCxnSpPr>
        <p:spPr>
          <a:xfrm rot="5400000">
            <a:off x="5901229" y="-505348"/>
            <a:ext cx="876" cy="8643420"/>
          </a:xfrm>
          <a:prstGeom prst="bentConnector3">
            <a:avLst>
              <a:gd name="adj1" fmla="val 45451142"/>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4A9BD567-6493-ED54-789D-D6054760324B}"/>
              </a:ext>
            </a:extLst>
          </p:cNvPr>
          <p:cNvSpPr/>
          <p:nvPr/>
        </p:nvSpPr>
        <p:spPr>
          <a:xfrm>
            <a:off x="9229166" y="4526138"/>
            <a:ext cx="2139430" cy="557539"/>
          </a:xfrm>
          <a:prstGeom prst="rect">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700">
              <a:cs typeface="Arial" pitchFamily="34" charset="0"/>
            </a:endParaRPr>
          </a:p>
        </p:txBody>
      </p:sp>
      <p:sp>
        <p:nvSpPr>
          <p:cNvPr id="83" name="TextBox 82">
            <a:extLst>
              <a:ext uri="{FF2B5EF4-FFF2-40B4-BE49-F238E27FC236}">
                <a16:creationId xmlns:a16="http://schemas.microsoft.com/office/drawing/2014/main" id="{3937EA9E-FA50-92C7-1E57-594E0D8911B9}"/>
              </a:ext>
            </a:extLst>
          </p:cNvPr>
          <p:cNvSpPr txBox="1"/>
          <p:nvPr/>
        </p:nvSpPr>
        <p:spPr>
          <a:xfrm>
            <a:off x="9481351" y="4696880"/>
            <a:ext cx="1887245" cy="307777"/>
          </a:xfrm>
          <a:prstGeom prst="rect">
            <a:avLst/>
          </a:prstGeom>
          <a:noFill/>
        </p:spPr>
        <p:txBody>
          <a:bodyPr wrap="square" rtlCol="0">
            <a:spAutoFit/>
          </a:bodyPr>
          <a:lstStyle/>
          <a:p>
            <a:r>
              <a:rPr lang="de-DE" sz="1400" b="1" dirty="0">
                <a:solidFill>
                  <a:schemeClr val="tx1">
                    <a:lumMod val="75000"/>
                    <a:lumOff val="25000"/>
                  </a:schemeClr>
                </a:solidFill>
                <a:cs typeface="Arial" pitchFamily="34" charset="0"/>
              </a:rPr>
              <a:t>Calculation Error</a:t>
            </a:r>
          </a:p>
        </p:txBody>
      </p:sp>
      <p:cxnSp>
        <p:nvCxnSpPr>
          <p:cNvPr id="84" name="Straight Arrow Connector 83">
            <a:extLst>
              <a:ext uri="{FF2B5EF4-FFF2-40B4-BE49-F238E27FC236}">
                <a16:creationId xmlns:a16="http://schemas.microsoft.com/office/drawing/2014/main" id="{006727DF-A1D1-03B3-2CC7-0C1541D843FA}"/>
              </a:ext>
            </a:extLst>
          </p:cNvPr>
          <p:cNvCxnSpPr>
            <a:cxnSpLocks/>
          </p:cNvCxnSpPr>
          <p:nvPr/>
        </p:nvCxnSpPr>
        <p:spPr>
          <a:xfrm flipV="1">
            <a:off x="10493747" y="3884867"/>
            <a:ext cx="0" cy="686256"/>
          </a:xfrm>
          <a:prstGeom prst="straightConnector1">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385CB59A-4691-0151-1E3A-1805BAC7F4A4}"/>
              </a:ext>
            </a:extLst>
          </p:cNvPr>
          <p:cNvSpPr/>
          <p:nvPr/>
        </p:nvSpPr>
        <p:spPr>
          <a:xfrm>
            <a:off x="9355258" y="5815795"/>
            <a:ext cx="2139430" cy="557539"/>
          </a:xfrm>
          <a:prstGeom prst="rect">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700">
              <a:cs typeface="Arial" pitchFamily="34" charset="0"/>
            </a:endParaRPr>
          </a:p>
        </p:txBody>
      </p:sp>
      <p:cxnSp>
        <p:nvCxnSpPr>
          <p:cNvPr id="87" name="Straight Arrow Connector 86">
            <a:extLst>
              <a:ext uri="{FF2B5EF4-FFF2-40B4-BE49-F238E27FC236}">
                <a16:creationId xmlns:a16="http://schemas.microsoft.com/office/drawing/2014/main" id="{BB1D1E7B-5796-FFD7-D9A2-556699CFB2AF}"/>
              </a:ext>
            </a:extLst>
          </p:cNvPr>
          <p:cNvCxnSpPr>
            <a:cxnSpLocks/>
          </p:cNvCxnSpPr>
          <p:nvPr/>
        </p:nvCxnSpPr>
        <p:spPr>
          <a:xfrm flipV="1">
            <a:off x="10513323" y="5129539"/>
            <a:ext cx="0" cy="686256"/>
          </a:xfrm>
          <a:prstGeom prst="straightConnector1">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62F77037-58B5-DE86-0D5B-9EBCA4CCF645}"/>
              </a:ext>
            </a:extLst>
          </p:cNvPr>
          <p:cNvSpPr txBox="1"/>
          <p:nvPr/>
        </p:nvSpPr>
        <p:spPr>
          <a:xfrm flipH="1">
            <a:off x="9411411" y="5940676"/>
            <a:ext cx="2164671" cy="307777"/>
          </a:xfrm>
          <a:prstGeom prst="rect">
            <a:avLst/>
          </a:prstGeom>
          <a:noFill/>
        </p:spPr>
        <p:txBody>
          <a:bodyPr wrap="square" rtlCol="0">
            <a:spAutoFit/>
          </a:bodyPr>
          <a:lstStyle/>
          <a:p>
            <a:r>
              <a:rPr lang="de-DE" sz="1400" b="1" dirty="0">
                <a:solidFill>
                  <a:schemeClr val="tx1">
                    <a:lumMod val="75000"/>
                    <a:lumOff val="25000"/>
                  </a:schemeClr>
                </a:solidFill>
                <a:cs typeface="Arial" pitchFamily="34" charset="0"/>
              </a:rPr>
              <a:t>Update Weight Matrix</a:t>
            </a:r>
          </a:p>
        </p:txBody>
      </p:sp>
      <p:sp>
        <p:nvSpPr>
          <p:cNvPr id="90" name="Rectangle 89">
            <a:extLst>
              <a:ext uri="{FF2B5EF4-FFF2-40B4-BE49-F238E27FC236}">
                <a16:creationId xmlns:a16="http://schemas.microsoft.com/office/drawing/2014/main" id="{DF808C05-CEC1-FB7F-5C4A-F3FB3641BADD}"/>
              </a:ext>
            </a:extLst>
          </p:cNvPr>
          <p:cNvSpPr/>
          <p:nvPr/>
        </p:nvSpPr>
        <p:spPr>
          <a:xfrm>
            <a:off x="4831952" y="4526138"/>
            <a:ext cx="2139430" cy="557539"/>
          </a:xfrm>
          <a:prstGeom prst="rect">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700">
              <a:cs typeface="Arial" pitchFamily="34" charset="0"/>
            </a:endParaRPr>
          </a:p>
        </p:txBody>
      </p:sp>
      <p:sp>
        <p:nvSpPr>
          <p:cNvPr id="91" name="Rectangle 90">
            <a:extLst>
              <a:ext uri="{FF2B5EF4-FFF2-40B4-BE49-F238E27FC236}">
                <a16:creationId xmlns:a16="http://schemas.microsoft.com/office/drawing/2014/main" id="{3A2AAA2D-E4B5-22CD-9939-BB634A7092DC}"/>
              </a:ext>
            </a:extLst>
          </p:cNvPr>
          <p:cNvSpPr/>
          <p:nvPr/>
        </p:nvSpPr>
        <p:spPr>
          <a:xfrm>
            <a:off x="562685" y="4526138"/>
            <a:ext cx="2139430" cy="557539"/>
          </a:xfrm>
          <a:prstGeom prst="rect">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700">
              <a:cs typeface="Arial" pitchFamily="34" charset="0"/>
            </a:endParaRPr>
          </a:p>
        </p:txBody>
      </p:sp>
      <p:sp>
        <p:nvSpPr>
          <p:cNvPr id="92" name="TextBox 91">
            <a:extLst>
              <a:ext uri="{FF2B5EF4-FFF2-40B4-BE49-F238E27FC236}">
                <a16:creationId xmlns:a16="http://schemas.microsoft.com/office/drawing/2014/main" id="{D8D32AA7-014D-3935-12AE-C56376C5D7C8}"/>
              </a:ext>
            </a:extLst>
          </p:cNvPr>
          <p:cNvSpPr txBox="1"/>
          <p:nvPr/>
        </p:nvSpPr>
        <p:spPr>
          <a:xfrm>
            <a:off x="5072848" y="4681345"/>
            <a:ext cx="1887245" cy="307777"/>
          </a:xfrm>
          <a:prstGeom prst="rect">
            <a:avLst/>
          </a:prstGeom>
          <a:noFill/>
        </p:spPr>
        <p:txBody>
          <a:bodyPr wrap="square" rtlCol="0">
            <a:spAutoFit/>
          </a:bodyPr>
          <a:lstStyle/>
          <a:p>
            <a:r>
              <a:rPr lang="de-DE" sz="1400" b="1" dirty="0">
                <a:solidFill>
                  <a:schemeClr val="tx1">
                    <a:lumMod val="75000"/>
                    <a:lumOff val="25000"/>
                  </a:schemeClr>
                </a:solidFill>
                <a:cs typeface="Arial" pitchFamily="34" charset="0"/>
              </a:rPr>
              <a:t>Target - Prediction</a:t>
            </a:r>
          </a:p>
        </p:txBody>
      </p:sp>
      <p:sp>
        <p:nvSpPr>
          <p:cNvPr id="93" name="TextBox 92">
            <a:extLst>
              <a:ext uri="{FF2B5EF4-FFF2-40B4-BE49-F238E27FC236}">
                <a16:creationId xmlns:a16="http://schemas.microsoft.com/office/drawing/2014/main" id="{BF64B426-D4C0-D345-CB1B-B16AF16A7D9A}"/>
              </a:ext>
            </a:extLst>
          </p:cNvPr>
          <p:cNvSpPr txBox="1"/>
          <p:nvPr/>
        </p:nvSpPr>
        <p:spPr>
          <a:xfrm>
            <a:off x="688777" y="4651018"/>
            <a:ext cx="1887245" cy="307777"/>
          </a:xfrm>
          <a:prstGeom prst="rect">
            <a:avLst/>
          </a:prstGeom>
          <a:noFill/>
        </p:spPr>
        <p:txBody>
          <a:bodyPr wrap="square" rtlCol="0">
            <a:spAutoFit/>
          </a:bodyPr>
          <a:lstStyle/>
          <a:p>
            <a:pPr algn="ctr"/>
            <a:r>
              <a:rPr lang="de-DE" sz="1400" b="1" dirty="0">
                <a:solidFill>
                  <a:schemeClr val="tx1">
                    <a:lumMod val="75000"/>
                    <a:lumOff val="25000"/>
                  </a:schemeClr>
                </a:solidFill>
                <a:cs typeface="Arial" pitchFamily="34" charset="0"/>
              </a:rPr>
              <a:t>Predict</a:t>
            </a:r>
          </a:p>
        </p:txBody>
      </p:sp>
      <p:cxnSp>
        <p:nvCxnSpPr>
          <p:cNvPr id="94" name="Straight Arrow Connector 93">
            <a:extLst>
              <a:ext uri="{FF2B5EF4-FFF2-40B4-BE49-F238E27FC236}">
                <a16:creationId xmlns:a16="http://schemas.microsoft.com/office/drawing/2014/main" id="{93CE1CA7-6AC3-8DB9-8603-EB439AAA182D}"/>
              </a:ext>
            </a:extLst>
          </p:cNvPr>
          <p:cNvCxnSpPr>
            <a:cxnSpLocks/>
            <a:stCxn id="90" idx="3"/>
            <a:endCxn id="80" idx="1"/>
          </p:cNvCxnSpPr>
          <p:nvPr/>
        </p:nvCxnSpPr>
        <p:spPr>
          <a:xfrm>
            <a:off x="6971382" y="4804908"/>
            <a:ext cx="2257784" cy="0"/>
          </a:xfrm>
          <a:prstGeom prst="straightConnector1">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22B622A4-D49C-0BAA-BFD3-3C0FC3AD2211}"/>
              </a:ext>
            </a:extLst>
          </p:cNvPr>
          <p:cNvCxnSpPr>
            <a:cxnSpLocks/>
            <a:stCxn id="91" idx="3"/>
            <a:endCxn id="90" idx="1"/>
          </p:cNvCxnSpPr>
          <p:nvPr/>
        </p:nvCxnSpPr>
        <p:spPr>
          <a:xfrm>
            <a:off x="2702115" y="4804908"/>
            <a:ext cx="2129837" cy="0"/>
          </a:xfrm>
          <a:prstGeom prst="straightConnector1">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C1194BC3-2D35-454D-093D-51A1410A2D10}"/>
              </a:ext>
            </a:extLst>
          </p:cNvPr>
          <p:cNvCxnSpPr>
            <a:cxnSpLocks/>
          </p:cNvCxnSpPr>
          <p:nvPr/>
        </p:nvCxnSpPr>
        <p:spPr>
          <a:xfrm flipH="1">
            <a:off x="2702115" y="4970973"/>
            <a:ext cx="2182364" cy="0"/>
          </a:xfrm>
          <a:prstGeom prst="straightConnector1">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672D2340-DC05-D203-70C0-06B320DAB1B0}"/>
              </a:ext>
            </a:extLst>
          </p:cNvPr>
          <p:cNvCxnSpPr>
            <a:cxnSpLocks/>
          </p:cNvCxnSpPr>
          <p:nvPr/>
        </p:nvCxnSpPr>
        <p:spPr>
          <a:xfrm flipH="1">
            <a:off x="7009092" y="4989122"/>
            <a:ext cx="2182364" cy="0"/>
          </a:xfrm>
          <a:prstGeom prst="straightConnector1">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9219604"/>
      </p:ext>
    </p:extLst>
  </p:cSld>
  <p:clrMapOvr>
    <a:masterClrMapping/>
  </p:clrMapOvr>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7410</TotalTime>
  <Words>471</Words>
  <Application>Microsoft Macintosh PowerPoint</Application>
  <PresentationFormat>Widescreen</PresentationFormat>
  <Paragraphs>81</Paragraphs>
  <Slides>16</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16</vt:i4>
      </vt:variant>
    </vt:vector>
  </HeadingPairs>
  <TitlesOfParts>
    <vt:vector size="22" baseType="lpstr">
      <vt:lpstr>Arial</vt:lpstr>
      <vt:lpstr>Calibri</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Nitu Shrestha</cp:lastModifiedBy>
  <cp:revision>122</cp:revision>
  <dcterms:created xsi:type="dcterms:W3CDTF">2018-04-24T17:14:44Z</dcterms:created>
  <dcterms:modified xsi:type="dcterms:W3CDTF">2023-03-30T08:05:56Z</dcterms:modified>
</cp:coreProperties>
</file>