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64"/>
  </p:notesMasterIdLst>
  <p:sldIdLst>
    <p:sldId id="354" r:id="rId2"/>
    <p:sldId id="355" r:id="rId3"/>
    <p:sldId id="416" r:id="rId4"/>
    <p:sldId id="356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F4F96-F6B6-402E-B73B-823491F4CA41}">
  <a:tblStyle styleId="{94CF4F96-F6B6-402E-B73B-823491F4CA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6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15bc47d7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15bc47d7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15cd08c5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15cd08c5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15cd08c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615cd08c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15cd08c5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15cd08c5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15cd08c5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615cd08c5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15cd08c5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15cd08c5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15cd08c5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15cd08c5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15cd08c5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15cd08c5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15cd08c5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15cd08c5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15cd08c5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615cd08c5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15cd08c5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15cd08c5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15bc47d7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15bc47d7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15cd08c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15cd08c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15cd08c5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15cd08c5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615cd08c5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615cd08c5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615cd08c5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615cd08c5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15cd08c5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15cd08c5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15cd08c5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15cd08c5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15cd08c5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615cd08c5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15cd08c5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615cd08c5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15cd08c5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15cd08c5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15cd08c5b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15cd08c5b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15bc47d7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15bc47d7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5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15cd08c5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15cd08c5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15cd08c5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615cd08c5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15cd08c5b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15cd08c5b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15cd08c5b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15cd08c5b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615cd08c5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615cd08c5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615cd08c5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615cd08c5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15cd08c5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615cd08c5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15cd08c5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615cd08c5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15cd08c5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15cd08c5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615cd08c5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615cd08c5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1648c258e_9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1648c258e_9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15cd08c5b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15cd08c5b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15cd08c5b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15cd08c5b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615cd08c5b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615cd08c5b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15cd08c5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15cd08c5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15cd08c5b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15cd08c5b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615cd08c5b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615cd08c5b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615cd08c5b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615cd08c5b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615cd08c5b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615cd08c5b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615cd08c5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615cd08c5b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615cd08c5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615cd08c5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15cd08c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15cd08c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15cd08c5b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15cd08c5b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61648c258e_9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61648c258e_9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615cd08c5b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615cd08c5b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15cd08c5b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15cd08c5b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615cd08c5b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615cd08c5b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61648c258e_9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61648c258e_9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15cd08c5b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15cd08c5b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615cd08c5b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615cd08c5b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15cd08c5b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15cd08c5b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615cd08c5b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615cd08c5b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615cd08c5b_2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615cd08c5b_2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615cd08c5b_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615cd08c5b_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615cd08c5b_2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615cd08c5b_2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15cd08c5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15cd08c5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15cd08c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615cd08c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615cd08c5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615cd08c5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sort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3" name="Google Shape;713;p132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133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9" name="Google Shape;719;p133"/>
          <p:cNvGraphicFramePr/>
          <p:nvPr/>
        </p:nvGraphicFramePr>
        <p:xfrm>
          <a:off x="1645900" y="15240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4" name="Google Shape;724;p134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5" name="Google Shape;725;p134"/>
          <p:cNvGraphicFramePr/>
          <p:nvPr/>
        </p:nvGraphicFramePr>
        <p:xfrm>
          <a:off x="1645900" y="15240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" name="Google Shape;730;p135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1" name="Google Shape;731;p135"/>
          <p:cNvGraphicFramePr/>
          <p:nvPr/>
        </p:nvGraphicFramePr>
        <p:xfrm>
          <a:off x="1645900" y="15240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6" name="Google Shape;736;p136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7" name="Google Shape;737;p136"/>
          <p:cNvGraphicFramePr/>
          <p:nvPr/>
        </p:nvGraphicFramePr>
        <p:xfrm>
          <a:off x="1645900" y="15240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2" name="Google Shape;742;p137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3" name="Google Shape;743;p137"/>
          <p:cNvGraphicFramePr/>
          <p:nvPr/>
        </p:nvGraphicFramePr>
        <p:xfrm>
          <a:off x="1645900" y="15240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13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" name="Google Shape;749;p13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4" name="Google Shape;754;p13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5" name="Google Shape;755;p13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14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1" name="Google Shape;761;p14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" name="Google Shape;766;p14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7" name="Google Shape;767;p14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 merge sort, the idea of an algorithm is to sort smaller arrays and then combine those arrays together (merge them) in sorted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Merge sort leverages something called </a:t>
            </a:r>
            <a:r>
              <a:rPr lang="en-US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Recursion.</a:t>
            </a:r>
            <a:r>
              <a:rPr lang="en-US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14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3" name="Google Shape;773;p14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4" name="Google Shape;774;p14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9" name="Google Shape;779;p143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0" name="Google Shape;780;p143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1" name="Google Shape;781;p143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" name="Google Shape;786;p14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7" name="Google Shape;787;p144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8" name="Google Shape;788;p144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14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4" name="Google Shape;794;p14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5" name="Google Shape;795;p145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0" name="Google Shape;800;p14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1" name="Google Shape;801;p14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2" name="Google Shape;802;p14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" name="Google Shape;807;p14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8" name="Google Shape;808;p14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" name="Google Shape;809;p14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4" name="Google Shape;814;p14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5" name="Google Shape;815;p14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6" name="Google Shape;816;p148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" name="Google Shape;821;p14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2" name="Google Shape;822;p14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3" name="Google Shape;823;p149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" name="Google Shape;828;p15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9" name="Google Shape;829;p15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0" name="Google Shape;830;p150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5" name="Google Shape;835;p15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6" name="Google Shape;836;p15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7" name="Google Shape;837;p151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90242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2" name="Google Shape;842;p15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3" name="Google Shape;843;p15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4" name="Google Shape;844;p15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" name="Google Shape;849;p153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0" name="Google Shape;850;p153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1" name="Google Shape;851;p153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6" name="Google Shape;856;p15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7" name="Google Shape;857;p154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8" name="Google Shape;858;p154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" name="Google Shape;863;p15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4" name="Google Shape;864;p15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5" name="Google Shape;865;p155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" name="Google Shape;870;p15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" name="Google Shape;871;p15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2" name="Google Shape;872;p15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15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8" name="Google Shape;878;p15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9" name="Google Shape;879;p15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4" name="Google Shape;884;p15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5" name="Google Shape;885;p15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6" name="Google Shape;886;p158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" name="Google Shape;891;p15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2" name="Google Shape;892;p15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3" name="Google Shape;893;p159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8" name="Google Shape;898;p16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9" name="Google Shape;899;p16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0" name="Google Shape;900;p160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Google Shape;905;p16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6" name="Google Shape;906;p16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7" name="Google Shape;907;p161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If only one item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" name="Google Shape;912;p16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3" name="Google Shape;913;p16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4" name="Google Shape;914;p16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" name="Google Shape;919;p163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0" name="Google Shape;920;p163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1" name="Google Shape;921;p163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" name="Google Shape;926;p16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7" name="Google Shape;927;p164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8" name="Google Shape;928;p164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" name="Google Shape;933;p16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4" name="Google Shape;934;p16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5" name="Google Shape;935;p165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6" name="Google Shape;936;p165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16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2" name="Google Shape;942;p16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3" name="Google Shape;943;p16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4" name="Google Shape;944;p166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" name="Google Shape;949;p16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0" name="Google Shape;950;p16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1" name="Google Shape;951;p16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2" name="Google Shape;952;p167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" name="Google Shape;957;p16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8" name="Google Shape;958;p16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9" name="Google Shape;959;p168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0" name="Google Shape;960;p168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" name="Google Shape;965;p16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6" name="Google Shape;966;p16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7" name="Google Shape;967;p169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8" name="Google Shape;968;p169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" name="Google Shape;973;p17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4" name="Google Shape;974;p17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5" name="Google Shape;975;p170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6" name="Google Shape;976;p170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" name="Google Shape;981;p17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2" name="Google Shape;982;p17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3" name="Google Shape;983;p171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4" name="Google Shape;984;p171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Google Shape;688;p127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" name="Google Shape;989;p17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0" name="Google Shape;990;p17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1" name="Google Shape;991;p17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2" name="Google Shape;992;p172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1" name="Google Shape;1001;p17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2" name="Google Shape;1002;p17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" name="Google Shape;1007;p17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8" name="Google Shape;1008;p17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9" name="Google Shape;1009;p17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0" name="Google Shape;1010;p17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5" name="Google Shape;1015;p17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6" name="Google Shape;1016;p17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7" name="Google Shape;1017;p17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8" name="Google Shape;1018;p17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9" name="Google Shape;1019;p17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0" name="Google Shape;1020;p17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17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6" name="Google Shape;1026;p17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7" name="Google Shape;1027;p17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8" name="Google Shape;1028;p177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9" name="Google Shape;1029;p17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0" name="Google Shape;1030;p17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1" name="Google Shape;1031;p17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sort, 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sort, 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Google Shape;693;p128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8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Google Shape;698;p129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130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" name="Google Shape;708;p131"/>
          <p:cNvGraphicFramePr/>
          <p:nvPr/>
        </p:nvGraphicFramePr>
        <p:xfrm>
          <a:off x="1645900" y="266700"/>
          <a:ext cx="5852200" cy="731525"/>
        </p:xfrm>
        <a:graphic>
          <a:graphicData uri="http://schemas.openxmlformats.org/drawingml/2006/table">
            <a:tbl>
              <a:tblPr>
                <a:noFill/>
                <a:tableStyleId>{94CF4F96-F6B6-402E-B73B-823491F4CA41}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747</Words>
  <Application>Microsoft Macintosh PowerPoint</Application>
  <PresentationFormat>On-screen Show (16:9)</PresentationFormat>
  <Paragraphs>528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Consolas</vt:lpstr>
      <vt:lpstr>Simple Dark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cp:lastModifiedBy>sonamwangmo.gcit@rub.edu.bt</cp:lastModifiedBy>
  <cp:revision>4</cp:revision>
  <dcterms:modified xsi:type="dcterms:W3CDTF">2020-10-01T16:48:36Z</dcterms:modified>
</cp:coreProperties>
</file>