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</p:sldMasterIdLst>
  <p:notesMasterIdLst>
    <p:notesMasterId r:id="rId31"/>
  </p:notesMasterIdLst>
  <p:sldIdLst>
    <p:sldId id="354" r:id="rId2"/>
    <p:sldId id="358" r:id="rId3"/>
    <p:sldId id="359" r:id="rId4"/>
    <p:sldId id="418" r:id="rId5"/>
    <p:sldId id="419" r:id="rId6"/>
    <p:sldId id="420" r:id="rId7"/>
    <p:sldId id="421" r:id="rId8"/>
    <p:sldId id="422" r:id="rId9"/>
    <p:sldId id="449" r:id="rId10"/>
    <p:sldId id="423" r:id="rId11"/>
    <p:sldId id="450" r:id="rId12"/>
    <p:sldId id="451" r:id="rId13"/>
    <p:sldId id="452" r:id="rId14"/>
    <p:sldId id="453" r:id="rId15"/>
    <p:sldId id="454" r:id="rId16"/>
    <p:sldId id="455" r:id="rId17"/>
    <p:sldId id="456" r:id="rId18"/>
    <p:sldId id="457" r:id="rId19"/>
    <p:sldId id="458" r:id="rId20"/>
    <p:sldId id="459" r:id="rId21"/>
    <p:sldId id="460" r:id="rId22"/>
    <p:sldId id="461" r:id="rId23"/>
    <p:sldId id="462" r:id="rId24"/>
    <p:sldId id="463" r:id="rId25"/>
    <p:sldId id="464" r:id="rId26"/>
    <p:sldId id="465" r:id="rId27"/>
    <p:sldId id="466" r:id="rId28"/>
    <p:sldId id="467" r:id="rId29"/>
    <p:sldId id="468" r:id="rId3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CF4F96-F6B6-402E-B73B-823491F4CA41}">
  <a:tblStyle styleId="{94CF4F96-F6B6-402E-B73B-823491F4CA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21"/>
    <p:restoredTop sz="94586"/>
  </p:normalViewPr>
  <p:slideViewPr>
    <p:cSldViewPr snapToGrid="0">
      <p:cViewPr varScale="1">
        <p:scale>
          <a:sx n="96" d="100"/>
          <a:sy n="96" d="100"/>
        </p:scale>
        <p:origin x="184" y="4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615bc47d73_0_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615bc47d73_0_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615cd08c5b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615cd08c5b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48761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615cd08c5b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615cd08c5b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1532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615cd08c5b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615cd08c5b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46263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615cd08c5b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615cd08c5b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6349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615cd08c5b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615cd08c5b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75612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615cd08c5b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615cd08c5b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40357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615cd08c5b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615cd08c5b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07226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615cd08c5b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615cd08c5b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34376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615cd08c5b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615cd08c5b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62475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615cd08c5b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615cd08c5b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7098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615cd08c5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615cd08c5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615cd08c5b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615cd08c5b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32355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615cd08c5b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615cd08c5b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28664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615cd08c5b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615cd08c5b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47715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615cd08c5b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615cd08c5b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16725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615cd08c5b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615cd08c5b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03382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615cd08c5b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615cd08c5b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50594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615cd08c5b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615cd08c5b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76890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615cd08c5b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615cd08c5b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7064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615cd08c5b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615cd08c5b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78493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615cd08c5b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615cd08c5b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8383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615cd08c5b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615cd08c5b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615cd08c5b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615cd08c5b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2609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615cd08c5b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615cd08c5b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0981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615cd08c5b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615cd08c5b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0788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615cd08c5b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615cd08c5b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8098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615cd08c5b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615cd08c5b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0738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615cd08c5b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615cd08c5b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0258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12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Merge sort Demo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62F31A4-BFFF-6641-8927-89EF42CE4ED4}"/>
              </a:ext>
            </a:extLst>
          </p:cNvPr>
          <p:cNvCxnSpPr>
            <a:cxnSpLocks/>
            <a:stCxn id="66" idx="2"/>
            <a:endCxn id="14" idx="0"/>
          </p:cNvCxnSpPr>
          <p:nvPr/>
        </p:nvCxnSpPr>
        <p:spPr>
          <a:xfrm flipH="1">
            <a:off x="3024963" y="1222298"/>
            <a:ext cx="1791586" cy="81749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2E7EE6-42C1-6347-B84E-FB45179EDC17}"/>
              </a:ext>
            </a:extLst>
          </p:cNvPr>
          <p:cNvCxnSpPr>
            <a:cxnSpLocks/>
            <a:stCxn id="66" idx="2"/>
            <a:endCxn id="16" idx="0"/>
          </p:cNvCxnSpPr>
          <p:nvPr/>
        </p:nvCxnSpPr>
        <p:spPr>
          <a:xfrm>
            <a:off x="4816549" y="1222298"/>
            <a:ext cx="2373721" cy="82626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B508FD7-C1D6-7F43-9762-F244AFD9009F}"/>
              </a:ext>
            </a:extLst>
          </p:cNvPr>
          <p:cNvSpPr/>
          <p:nvPr/>
        </p:nvSpPr>
        <p:spPr>
          <a:xfrm>
            <a:off x="1020726" y="2039797"/>
            <a:ext cx="4008474" cy="8487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9860B54-30C4-7D46-BD31-564774A16005}"/>
              </a:ext>
            </a:extLst>
          </p:cNvPr>
          <p:cNvSpPr/>
          <p:nvPr/>
        </p:nvSpPr>
        <p:spPr>
          <a:xfrm>
            <a:off x="5666270" y="2048565"/>
            <a:ext cx="3048000" cy="839972"/>
          </a:xfrm>
          <a:prstGeom prst="roundRect">
            <a:avLst/>
          </a:prstGeom>
          <a:solidFill>
            <a:schemeClr val="bg1"/>
          </a:solidFill>
          <a:ln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F1FFEE8-10CE-5F47-B5FC-3B52D755A736}"/>
              </a:ext>
            </a:extLst>
          </p:cNvPr>
          <p:cNvSpPr/>
          <p:nvPr/>
        </p:nvSpPr>
        <p:spPr>
          <a:xfrm>
            <a:off x="513029" y="3340488"/>
            <a:ext cx="2293966" cy="8487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4C804AB-0217-2348-9821-ACF003501380}"/>
              </a:ext>
            </a:extLst>
          </p:cNvPr>
          <p:cNvSpPr/>
          <p:nvPr/>
        </p:nvSpPr>
        <p:spPr>
          <a:xfrm>
            <a:off x="3563230" y="3483695"/>
            <a:ext cx="747823" cy="721951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7853FE9-027E-D940-981C-8F9F998A8E26}"/>
              </a:ext>
            </a:extLst>
          </p:cNvPr>
          <p:cNvSpPr/>
          <p:nvPr/>
        </p:nvSpPr>
        <p:spPr>
          <a:xfrm>
            <a:off x="538717" y="4447953"/>
            <a:ext cx="609599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7ECFB898-7754-7B41-98BB-C546C3C84965}"/>
              </a:ext>
            </a:extLst>
          </p:cNvPr>
          <p:cNvSpPr/>
          <p:nvPr/>
        </p:nvSpPr>
        <p:spPr>
          <a:xfrm>
            <a:off x="1558560" y="4415936"/>
            <a:ext cx="1081241" cy="655762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8B7A5D98-444B-8549-9DD2-44DC223FBAA5}"/>
              </a:ext>
            </a:extLst>
          </p:cNvPr>
          <p:cNvSpPr/>
          <p:nvPr/>
        </p:nvSpPr>
        <p:spPr>
          <a:xfrm>
            <a:off x="5947142" y="3516274"/>
            <a:ext cx="130426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6CD7F128-E8B9-F445-A826-78EB39E9C001}"/>
              </a:ext>
            </a:extLst>
          </p:cNvPr>
          <p:cNvSpPr/>
          <p:nvPr/>
        </p:nvSpPr>
        <p:spPr>
          <a:xfrm>
            <a:off x="7966447" y="3546281"/>
            <a:ext cx="747823" cy="558091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AC45EC2-E802-B14F-B99B-8773EC721672}"/>
              </a:ext>
            </a:extLst>
          </p:cNvPr>
          <p:cNvSpPr/>
          <p:nvPr/>
        </p:nvSpPr>
        <p:spPr>
          <a:xfrm>
            <a:off x="5792972" y="4415936"/>
            <a:ext cx="60960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1E64F57-003E-BB4F-BD92-17B00344FB81}"/>
              </a:ext>
            </a:extLst>
          </p:cNvPr>
          <p:cNvSpPr/>
          <p:nvPr/>
        </p:nvSpPr>
        <p:spPr>
          <a:xfrm>
            <a:off x="7010399" y="4438060"/>
            <a:ext cx="60960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B80698F-ED94-494C-B13A-E53079687295}"/>
              </a:ext>
            </a:extLst>
          </p:cNvPr>
          <p:cNvCxnSpPr>
            <a:cxnSpLocks/>
            <a:stCxn id="14" idx="2"/>
            <a:endCxn id="27" idx="0"/>
          </p:cNvCxnSpPr>
          <p:nvPr/>
        </p:nvCxnSpPr>
        <p:spPr>
          <a:xfrm flipH="1">
            <a:off x="1660012" y="2888537"/>
            <a:ext cx="1364951" cy="45195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7681393-E85F-0B45-A806-82ADF4C22D9E}"/>
              </a:ext>
            </a:extLst>
          </p:cNvPr>
          <p:cNvCxnSpPr>
            <a:cxnSpLocks/>
            <a:stCxn id="29" idx="0"/>
            <a:endCxn id="27" idx="2"/>
          </p:cNvCxnSpPr>
          <p:nvPr/>
        </p:nvCxnSpPr>
        <p:spPr>
          <a:xfrm flipV="1">
            <a:off x="843517" y="4189228"/>
            <a:ext cx="816495" cy="25872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05350F5-8EC3-E549-8589-772F875C4494}"/>
              </a:ext>
            </a:extLst>
          </p:cNvPr>
          <p:cNvCxnSpPr>
            <a:cxnSpLocks/>
            <a:stCxn id="30" idx="0"/>
            <a:endCxn id="27" idx="2"/>
          </p:cNvCxnSpPr>
          <p:nvPr/>
        </p:nvCxnSpPr>
        <p:spPr>
          <a:xfrm flipH="1" flipV="1">
            <a:off x="1660012" y="4189228"/>
            <a:ext cx="439169" cy="22670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045B0A-A800-C34E-B13E-99BD718D9475}"/>
              </a:ext>
            </a:extLst>
          </p:cNvPr>
          <p:cNvCxnSpPr>
            <a:cxnSpLocks/>
            <a:stCxn id="28" idx="0"/>
            <a:endCxn id="14" idx="2"/>
          </p:cNvCxnSpPr>
          <p:nvPr/>
        </p:nvCxnSpPr>
        <p:spPr>
          <a:xfrm flipH="1" flipV="1">
            <a:off x="3024963" y="2888537"/>
            <a:ext cx="912179" cy="59515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51A9041-14BC-2047-9393-5A4532B4238A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>
            <a:off x="6599272" y="4104372"/>
            <a:ext cx="715927" cy="33368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7BCFBB-DEBF-AD4C-A9D4-733A30AEEA8A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 flipH="1">
            <a:off x="6097772" y="4104372"/>
            <a:ext cx="501500" cy="31156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CB32598-ACB5-9F49-9E33-34F68BF606D8}"/>
              </a:ext>
            </a:extLst>
          </p:cNvPr>
          <p:cNvCxnSpPr>
            <a:cxnSpLocks/>
            <a:stCxn id="16" idx="2"/>
            <a:endCxn id="31" idx="0"/>
          </p:cNvCxnSpPr>
          <p:nvPr/>
        </p:nvCxnSpPr>
        <p:spPr>
          <a:xfrm flipH="1">
            <a:off x="6599272" y="2888537"/>
            <a:ext cx="590998" cy="62773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C60E06D-83EA-3C4A-8F45-7039F0F4337F}"/>
              </a:ext>
            </a:extLst>
          </p:cNvPr>
          <p:cNvCxnSpPr>
            <a:cxnSpLocks/>
            <a:stCxn id="33" idx="0"/>
            <a:endCxn id="16" idx="2"/>
          </p:cNvCxnSpPr>
          <p:nvPr/>
        </p:nvCxnSpPr>
        <p:spPr>
          <a:xfrm flipH="1" flipV="1">
            <a:off x="7190270" y="2888537"/>
            <a:ext cx="1150089" cy="65774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34A42B13-F9D9-8243-ABA4-430F7AAA8635}"/>
              </a:ext>
            </a:extLst>
          </p:cNvPr>
          <p:cNvSpPr/>
          <p:nvPr/>
        </p:nvSpPr>
        <p:spPr>
          <a:xfrm>
            <a:off x="1020726" y="246231"/>
            <a:ext cx="7591645" cy="9760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9CEE5FD4-B71A-B641-AD0D-281698000878}"/>
              </a:ext>
            </a:extLst>
          </p:cNvPr>
          <p:cNvSpPr/>
          <p:nvPr/>
        </p:nvSpPr>
        <p:spPr>
          <a:xfrm>
            <a:off x="5013250" y="440215"/>
            <a:ext cx="354773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17	31	96 50</a:t>
            </a:r>
            <a:endParaRPr lang="en-US" sz="3600" dirty="0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50C3C61F-5EC1-6F45-B72C-ABF3FD817681}"/>
              </a:ext>
            </a:extLst>
          </p:cNvPr>
          <p:cNvSpPr/>
          <p:nvPr/>
        </p:nvSpPr>
        <p:spPr>
          <a:xfrm>
            <a:off x="2996166" y="2167787"/>
            <a:ext cx="1849179" cy="583989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63	45</a:t>
            </a:r>
            <a:endParaRPr lang="en-US" sz="3600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8C42D8F-293F-7F4F-98B8-70539E2D6D83}"/>
              </a:ext>
            </a:extLst>
          </p:cNvPr>
          <p:cNvSpPr/>
          <p:nvPr/>
        </p:nvSpPr>
        <p:spPr>
          <a:xfrm>
            <a:off x="627095" y="3357295"/>
            <a:ext cx="1003006" cy="744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5B9BA43-9061-5448-B697-6918345079D2}"/>
              </a:ext>
            </a:extLst>
          </p:cNvPr>
          <p:cNvSpPr/>
          <p:nvPr/>
        </p:nvSpPr>
        <p:spPr>
          <a:xfrm>
            <a:off x="1595992" y="4495121"/>
            <a:ext cx="1021659" cy="5441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24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655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62F31A4-BFFF-6641-8927-89EF42CE4ED4}"/>
              </a:ext>
            </a:extLst>
          </p:cNvPr>
          <p:cNvCxnSpPr>
            <a:cxnSpLocks/>
            <a:stCxn id="66" idx="2"/>
            <a:endCxn id="14" idx="0"/>
          </p:cNvCxnSpPr>
          <p:nvPr/>
        </p:nvCxnSpPr>
        <p:spPr>
          <a:xfrm flipH="1">
            <a:off x="3024963" y="1222298"/>
            <a:ext cx="1791586" cy="81749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2E7EE6-42C1-6347-B84E-FB45179EDC17}"/>
              </a:ext>
            </a:extLst>
          </p:cNvPr>
          <p:cNvCxnSpPr>
            <a:cxnSpLocks/>
            <a:stCxn id="66" idx="2"/>
            <a:endCxn id="16" idx="0"/>
          </p:cNvCxnSpPr>
          <p:nvPr/>
        </p:nvCxnSpPr>
        <p:spPr>
          <a:xfrm>
            <a:off x="4816549" y="1222298"/>
            <a:ext cx="2373721" cy="82626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B508FD7-C1D6-7F43-9762-F244AFD9009F}"/>
              </a:ext>
            </a:extLst>
          </p:cNvPr>
          <p:cNvSpPr/>
          <p:nvPr/>
        </p:nvSpPr>
        <p:spPr>
          <a:xfrm>
            <a:off x="1020726" y="2039797"/>
            <a:ext cx="4008474" cy="8487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9860B54-30C4-7D46-BD31-564774A16005}"/>
              </a:ext>
            </a:extLst>
          </p:cNvPr>
          <p:cNvSpPr/>
          <p:nvPr/>
        </p:nvSpPr>
        <p:spPr>
          <a:xfrm>
            <a:off x="5666270" y="2048565"/>
            <a:ext cx="3048000" cy="839972"/>
          </a:xfrm>
          <a:prstGeom prst="roundRect">
            <a:avLst/>
          </a:prstGeom>
          <a:solidFill>
            <a:schemeClr val="bg1"/>
          </a:solidFill>
          <a:ln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F1FFEE8-10CE-5F47-B5FC-3B52D755A736}"/>
              </a:ext>
            </a:extLst>
          </p:cNvPr>
          <p:cNvSpPr/>
          <p:nvPr/>
        </p:nvSpPr>
        <p:spPr>
          <a:xfrm>
            <a:off x="513029" y="3340488"/>
            <a:ext cx="2293966" cy="8487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4C804AB-0217-2348-9821-ACF003501380}"/>
              </a:ext>
            </a:extLst>
          </p:cNvPr>
          <p:cNvSpPr/>
          <p:nvPr/>
        </p:nvSpPr>
        <p:spPr>
          <a:xfrm>
            <a:off x="3563230" y="3483695"/>
            <a:ext cx="1465970" cy="721951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7853FE9-027E-D940-981C-8F9F998A8E26}"/>
              </a:ext>
            </a:extLst>
          </p:cNvPr>
          <p:cNvSpPr/>
          <p:nvPr/>
        </p:nvSpPr>
        <p:spPr>
          <a:xfrm>
            <a:off x="538717" y="4447953"/>
            <a:ext cx="609599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7ECFB898-7754-7B41-98BB-C546C3C84965}"/>
              </a:ext>
            </a:extLst>
          </p:cNvPr>
          <p:cNvSpPr/>
          <p:nvPr/>
        </p:nvSpPr>
        <p:spPr>
          <a:xfrm>
            <a:off x="2030201" y="4483598"/>
            <a:ext cx="609600" cy="588099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8B7A5D98-444B-8549-9DD2-44DC223FBAA5}"/>
              </a:ext>
            </a:extLst>
          </p:cNvPr>
          <p:cNvSpPr/>
          <p:nvPr/>
        </p:nvSpPr>
        <p:spPr>
          <a:xfrm>
            <a:off x="5947142" y="3516274"/>
            <a:ext cx="130426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6CD7F128-E8B9-F445-A826-78EB39E9C001}"/>
              </a:ext>
            </a:extLst>
          </p:cNvPr>
          <p:cNvSpPr/>
          <p:nvPr/>
        </p:nvSpPr>
        <p:spPr>
          <a:xfrm>
            <a:off x="7966447" y="3546281"/>
            <a:ext cx="747823" cy="558091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AC45EC2-E802-B14F-B99B-8773EC721672}"/>
              </a:ext>
            </a:extLst>
          </p:cNvPr>
          <p:cNvSpPr/>
          <p:nvPr/>
        </p:nvSpPr>
        <p:spPr>
          <a:xfrm>
            <a:off x="5792972" y="4415936"/>
            <a:ext cx="60960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1E64F57-003E-BB4F-BD92-17B00344FB81}"/>
              </a:ext>
            </a:extLst>
          </p:cNvPr>
          <p:cNvSpPr/>
          <p:nvPr/>
        </p:nvSpPr>
        <p:spPr>
          <a:xfrm>
            <a:off x="7010399" y="4438060"/>
            <a:ext cx="60960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B80698F-ED94-494C-B13A-E53079687295}"/>
              </a:ext>
            </a:extLst>
          </p:cNvPr>
          <p:cNvCxnSpPr>
            <a:cxnSpLocks/>
            <a:stCxn id="14" idx="2"/>
            <a:endCxn id="27" idx="0"/>
          </p:cNvCxnSpPr>
          <p:nvPr/>
        </p:nvCxnSpPr>
        <p:spPr>
          <a:xfrm flipH="1">
            <a:off x="1660012" y="2888537"/>
            <a:ext cx="1364951" cy="45195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7681393-E85F-0B45-A806-82ADF4C22D9E}"/>
              </a:ext>
            </a:extLst>
          </p:cNvPr>
          <p:cNvCxnSpPr>
            <a:cxnSpLocks/>
            <a:stCxn id="29" idx="0"/>
            <a:endCxn id="27" idx="2"/>
          </p:cNvCxnSpPr>
          <p:nvPr/>
        </p:nvCxnSpPr>
        <p:spPr>
          <a:xfrm flipV="1">
            <a:off x="843517" y="4189228"/>
            <a:ext cx="816495" cy="25872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05350F5-8EC3-E549-8589-772F875C4494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>
            <a:off x="1660012" y="4189228"/>
            <a:ext cx="674989" cy="29437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045B0A-A800-C34E-B13E-99BD718D9475}"/>
              </a:ext>
            </a:extLst>
          </p:cNvPr>
          <p:cNvCxnSpPr>
            <a:cxnSpLocks/>
            <a:stCxn id="28" idx="0"/>
            <a:endCxn id="14" idx="2"/>
          </p:cNvCxnSpPr>
          <p:nvPr/>
        </p:nvCxnSpPr>
        <p:spPr>
          <a:xfrm flipH="1" flipV="1">
            <a:off x="3024963" y="2888537"/>
            <a:ext cx="1271252" cy="59515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51A9041-14BC-2047-9393-5A4532B4238A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>
            <a:off x="6599272" y="4104372"/>
            <a:ext cx="715927" cy="33368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7BCFBB-DEBF-AD4C-A9D4-733A30AEEA8A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 flipH="1">
            <a:off x="6097772" y="4104372"/>
            <a:ext cx="501500" cy="31156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CB32598-ACB5-9F49-9E33-34F68BF606D8}"/>
              </a:ext>
            </a:extLst>
          </p:cNvPr>
          <p:cNvCxnSpPr>
            <a:cxnSpLocks/>
            <a:stCxn id="16" idx="2"/>
            <a:endCxn id="31" idx="0"/>
          </p:cNvCxnSpPr>
          <p:nvPr/>
        </p:nvCxnSpPr>
        <p:spPr>
          <a:xfrm flipH="1">
            <a:off x="6599272" y="2888537"/>
            <a:ext cx="590998" cy="62773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C60E06D-83EA-3C4A-8F45-7039F0F4337F}"/>
              </a:ext>
            </a:extLst>
          </p:cNvPr>
          <p:cNvCxnSpPr>
            <a:cxnSpLocks/>
            <a:stCxn id="33" idx="0"/>
            <a:endCxn id="16" idx="2"/>
          </p:cNvCxnSpPr>
          <p:nvPr/>
        </p:nvCxnSpPr>
        <p:spPr>
          <a:xfrm flipH="1" flipV="1">
            <a:off x="7190270" y="2888537"/>
            <a:ext cx="1150089" cy="65774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34A42B13-F9D9-8243-ABA4-430F7AAA8635}"/>
              </a:ext>
            </a:extLst>
          </p:cNvPr>
          <p:cNvSpPr/>
          <p:nvPr/>
        </p:nvSpPr>
        <p:spPr>
          <a:xfrm>
            <a:off x="1020726" y="246231"/>
            <a:ext cx="7591645" cy="9760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9CEE5FD4-B71A-B641-AD0D-281698000878}"/>
              </a:ext>
            </a:extLst>
          </p:cNvPr>
          <p:cNvSpPr/>
          <p:nvPr/>
        </p:nvSpPr>
        <p:spPr>
          <a:xfrm>
            <a:off x="5013250" y="440215"/>
            <a:ext cx="354773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17	31	96 50</a:t>
            </a:r>
            <a:endParaRPr lang="en-US" sz="3600" dirty="0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50C3C61F-5EC1-6F45-B72C-ABF3FD817681}"/>
              </a:ext>
            </a:extLst>
          </p:cNvPr>
          <p:cNvSpPr/>
          <p:nvPr/>
        </p:nvSpPr>
        <p:spPr>
          <a:xfrm>
            <a:off x="2996166" y="2167787"/>
            <a:ext cx="1849179" cy="583989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63	45</a:t>
            </a:r>
            <a:endParaRPr lang="en-US" sz="3600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F282F39A-D940-A342-A77D-61482B702835}"/>
              </a:ext>
            </a:extLst>
          </p:cNvPr>
          <p:cNvSpPr/>
          <p:nvPr/>
        </p:nvSpPr>
        <p:spPr>
          <a:xfrm>
            <a:off x="598701" y="3414041"/>
            <a:ext cx="2052351" cy="690331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24	85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7002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62F31A4-BFFF-6641-8927-89EF42CE4ED4}"/>
              </a:ext>
            </a:extLst>
          </p:cNvPr>
          <p:cNvCxnSpPr>
            <a:cxnSpLocks/>
            <a:stCxn id="66" idx="2"/>
            <a:endCxn id="14" idx="0"/>
          </p:cNvCxnSpPr>
          <p:nvPr/>
        </p:nvCxnSpPr>
        <p:spPr>
          <a:xfrm flipH="1">
            <a:off x="3024963" y="1222298"/>
            <a:ext cx="1791586" cy="81749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2E7EE6-42C1-6347-B84E-FB45179EDC17}"/>
              </a:ext>
            </a:extLst>
          </p:cNvPr>
          <p:cNvCxnSpPr>
            <a:cxnSpLocks/>
            <a:stCxn id="66" idx="2"/>
            <a:endCxn id="16" idx="0"/>
          </p:cNvCxnSpPr>
          <p:nvPr/>
        </p:nvCxnSpPr>
        <p:spPr>
          <a:xfrm>
            <a:off x="4816549" y="1222298"/>
            <a:ext cx="2373721" cy="82626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B508FD7-C1D6-7F43-9762-F244AFD9009F}"/>
              </a:ext>
            </a:extLst>
          </p:cNvPr>
          <p:cNvSpPr/>
          <p:nvPr/>
        </p:nvSpPr>
        <p:spPr>
          <a:xfrm>
            <a:off x="1020726" y="2039797"/>
            <a:ext cx="4008474" cy="8487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9860B54-30C4-7D46-BD31-564774A16005}"/>
              </a:ext>
            </a:extLst>
          </p:cNvPr>
          <p:cNvSpPr/>
          <p:nvPr/>
        </p:nvSpPr>
        <p:spPr>
          <a:xfrm>
            <a:off x="5666270" y="2048565"/>
            <a:ext cx="3048000" cy="839972"/>
          </a:xfrm>
          <a:prstGeom prst="roundRect">
            <a:avLst/>
          </a:prstGeom>
          <a:solidFill>
            <a:schemeClr val="bg1"/>
          </a:solidFill>
          <a:ln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F1FFEE8-10CE-5F47-B5FC-3B52D755A736}"/>
              </a:ext>
            </a:extLst>
          </p:cNvPr>
          <p:cNvSpPr/>
          <p:nvPr/>
        </p:nvSpPr>
        <p:spPr>
          <a:xfrm>
            <a:off x="513029" y="3340488"/>
            <a:ext cx="2293966" cy="8487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4C804AB-0217-2348-9821-ACF003501380}"/>
              </a:ext>
            </a:extLst>
          </p:cNvPr>
          <p:cNvSpPr/>
          <p:nvPr/>
        </p:nvSpPr>
        <p:spPr>
          <a:xfrm>
            <a:off x="3563230" y="3483695"/>
            <a:ext cx="1465970" cy="721951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7853FE9-027E-D940-981C-8F9F998A8E26}"/>
              </a:ext>
            </a:extLst>
          </p:cNvPr>
          <p:cNvSpPr/>
          <p:nvPr/>
        </p:nvSpPr>
        <p:spPr>
          <a:xfrm>
            <a:off x="538717" y="4447953"/>
            <a:ext cx="609599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7ECFB898-7754-7B41-98BB-C546C3C84965}"/>
              </a:ext>
            </a:extLst>
          </p:cNvPr>
          <p:cNvSpPr/>
          <p:nvPr/>
        </p:nvSpPr>
        <p:spPr>
          <a:xfrm>
            <a:off x="2030201" y="4483598"/>
            <a:ext cx="609600" cy="588099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8B7A5D98-444B-8549-9DD2-44DC223FBAA5}"/>
              </a:ext>
            </a:extLst>
          </p:cNvPr>
          <p:cNvSpPr/>
          <p:nvPr/>
        </p:nvSpPr>
        <p:spPr>
          <a:xfrm>
            <a:off x="5947142" y="3516274"/>
            <a:ext cx="130426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6CD7F128-E8B9-F445-A826-78EB39E9C001}"/>
              </a:ext>
            </a:extLst>
          </p:cNvPr>
          <p:cNvSpPr/>
          <p:nvPr/>
        </p:nvSpPr>
        <p:spPr>
          <a:xfrm>
            <a:off x="7966447" y="3546281"/>
            <a:ext cx="747823" cy="558091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AC45EC2-E802-B14F-B99B-8773EC721672}"/>
              </a:ext>
            </a:extLst>
          </p:cNvPr>
          <p:cNvSpPr/>
          <p:nvPr/>
        </p:nvSpPr>
        <p:spPr>
          <a:xfrm>
            <a:off x="5792972" y="4415936"/>
            <a:ext cx="60960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1E64F57-003E-BB4F-BD92-17B00344FB81}"/>
              </a:ext>
            </a:extLst>
          </p:cNvPr>
          <p:cNvSpPr/>
          <p:nvPr/>
        </p:nvSpPr>
        <p:spPr>
          <a:xfrm>
            <a:off x="7010399" y="4438060"/>
            <a:ext cx="60960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B80698F-ED94-494C-B13A-E53079687295}"/>
              </a:ext>
            </a:extLst>
          </p:cNvPr>
          <p:cNvCxnSpPr>
            <a:cxnSpLocks/>
            <a:stCxn id="27" idx="0"/>
            <a:endCxn id="14" idx="2"/>
          </p:cNvCxnSpPr>
          <p:nvPr/>
        </p:nvCxnSpPr>
        <p:spPr>
          <a:xfrm flipV="1">
            <a:off x="1660012" y="2888537"/>
            <a:ext cx="1364951" cy="45195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7681393-E85F-0B45-A806-82ADF4C22D9E}"/>
              </a:ext>
            </a:extLst>
          </p:cNvPr>
          <p:cNvCxnSpPr>
            <a:cxnSpLocks/>
            <a:stCxn id="29" idx="0"/>
            <a:endCxn id="27" idx="2"/>
          </p:cNvCxnSpPr>
          <p:nvPr/>
        </p:nvCxnSpPr>
        <p:spPr>
          <a:xfrm flipV="1">
            <a:off x="843517" y="4189228"/>
            <a:ext cx="816495" cy="25872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05350F5-8EC3-E549-8589-772F875C4494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>
            <a:off x="1660012" y="4189228"/>
            <a:ext cx="674989" cy="29437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045B0A-A800-C34E-B13E-99BD718D9475}"/>
              </a:ext>
            </a:extLst>
          </p:cNvPr>
          <p:cNvCxnSpPr>
            <a:cxnSpLocks/>
            <a:stCxn id="28" idx="0"/>
            <a:endCxn id="14" idx="2"/>
          </p:cNvCxnSpPr>
          <p:nvPr/>
        </p:nvCxnSpPr>
        <p:spPr>
          <a:xfrm flipH="1" flipV="1">
            <a:off x="3024963" y="2888537"/>
            <a:ext cx="1271252" cy="59515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51A9041-14BC-2047-9393-5A4532B4238A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>
            <a:off x="6599272" y="4104372"/>
            <a:ext cx="715927" cy="33368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7BCFBB-DEBF-AD4C-A9D4-733A30AEEA8A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 flipH="1">
            <a:off x="6097772" y="4104372"/>
            <a:ext cx="501500" cy="31156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CB32598-ACB5-9F49-9E33-34F68BF606D8}"/>
              </a:ext>
            </a:extLst>
          </p:cNvPr>
          <p:cNvCxnSpPr>
            <a:cxnSpLocks/>
            <a:stCxn id="16" idx="2"/>
            <a:endCxn id="31" idx="0"/>
          </p:cNvCxnSpPr>
          <p:nvPr/>
        </p:nvCxnSpPr>
        <p:spPr>
          <a:xfrm flipH="1">
            <a:off x="6599272" y="2888537"/>
            <a:ext cx="590998" cy="62773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C60E06D-83EA-3C4A-8F45-7039F0F4337F}"/>
              </a:ext>
            </a:extLst>
          </p:cNvPr>
          <p:cNvCxnSpPr>
            <a:cxnSpLocks/>
            <a:stCxn id="33" idx="0"/>
            <a:endCxn id="16" idx="2"/>
          </p:cNvCxnSpPr>
          <p:nvPr/>
        </p:nvCxnSpPr>
        <p:spPr>
          <a:xfrm flipH="1" flipV="1">
            <a:off x="7190270" y="2888537"/>
            <a:ext cx="1150089" cy="65774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34A42B13-F9D9-8243-ABA4-430F7AAA8635}"/>
              </a:ext>
            </a:extLst>
          </p:cNvPr>
          <p:cNvSpPr/>
          <p:nvPr/>
        </p:nvSpPr>
        <p:spPr>
          <a:xfrm>
            <a:off x="1020726" y="246231"/>
            <a:ext cx="7591645" cy="9760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9CEE5FD4-B71A-B641-AD0D-281698000878}"/>
              </a:ext>
            </a:extLst>
          </p:cNvPr>
          <p:cNvSpPr/>
          <p:nvPr/>
        </p:nvSpPr>
        <p:spPr>
          <a:xfrm>
            <a:off x="5013250" y="440215"/>
            <a:ext cx="354773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17	31	96 50</a:t>
            </a:r>
            <a:endParaRPr lang="en-US" sz="3600" dirty="0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50C3C61F-5EC1-6F45-B72C-ABF3FD817681}"/>
              </a:ext>
            </a:extLst>
          </p:cNvPr>
          <p:cNvSpPr/>
          <p:nvPr/>
        </p:nvSpPr>
        <p:spPr>
          <a:xfrm>
            <a:off x="2996166" y="2167787"/>
            <a:ext cx="1849179" cy="583989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63	45</a:t>
            </a:r>
            <a:endParaRPr lang="en-US" sz="3600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F282F39A-D940-A342-A77D-61482B702835}"/>
              </a:ext>
            </a:extLst>
          </p:cNvPr>
          <p:cNvSpPr/>
          <p:nvPr/>
        </p:nvSpPr>
        <p:spPr>
          <a:xfrm>
            <a:off x="1081157" y="2167786"/>
            <a:ext cx="1849179" cy="583989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24	85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89129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62F31A4-BFFF-6641-8927-89EF42CE4ED4}"/>
              </a:ext>
            </a:extLst>
          </p:cNvPr>
          <p:cNvCxnSpPr>
            <a:cxnSpLocks/>
            <a:stCxn id="66" idx="2"/>
            <a:endCxn id="14" idx="0"/>
          </p:cNvCxnSpPr>
          <p:nvPr/>
        </p:nvCxnSpPr>
        <p:spPr>
          <a:xfrm flipH="1">
            <a:off x="3024963" y="1222298"/>
            <a:ext cx="1791586" cy="81749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2E7EE6-42C1-6347-B84E-FB45179EDC17}"/>
              </a:ext>
            </a:extLst>
          </p:cNvPr>
          <p:cNvCxnSpPr>
            <a:cxnSpLocks/>
            <a:stCxn id="66" idx="2"/>
            <a:endCxn id="16" idx="0"/>
          </p:cNvCxnSpPr>
          <p:nvPr/>
        </p:nvCxnSpPr>
        <p:spPr>
          <a:xfrm>
            <a:off x="4816549" y="1222298"/>
            <a:ext cx="2373721" cy="82626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B508FD7-C1D6-7F43-9762-F244AFD9009F}"/>
              </a:ext>
            </a:extLst>
          </p:cNvPr>
          <p:cNvSpPr/>
          <p:nvPr/>
        </p:nvSpPr>
        <p:spPr>
          <a:xfrm>
            <a:off x="1020726" y="2039797"/>
            <a:ext cx="4008474" cy="8487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9860B54-30C4-7D46-BD31-564774A16005}"/>
              </a:ext>
            </a:extLst>
          </p:cNvPr>
          <p:cNvSpPr/>
          <p:nvPr/>
        </p:nvSpPr>
        <p:spPr>
          <a:xfrm>
            <a:off x="5666270" y="2048565"/>
            <a:ext cx="3048000" cy="839972"/>
          </a:xfrm>
          <a:prstGeom prst="roundRect">
            <a:avLst/>
          </a:prstGeom>
          <a:solidFill>
            <a:schemeClr val="bg1"/>
          </a:solidFill>
          <a:ln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F1FFEE8-10CE-5F47-B5FC-3B52D755A736}"/>
              </a:ext>
            </a:extLst>
          </p:cNvPr>
          <p:cNvSpPr/>
          <p:nvPr/>
        </p:nvSpPr>
        <p:spPr>
          <a:xfrm>
            <a:off x="513029" y="3340488"/>
            <a:ext cx="2293966" cy="8487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4C804AB-0217-2348-9821-ACF003501380}"/>
              </a:ext>
            </a:extLst>
          </p:cNvPr>
          <p:cNvSpPr/>
          <p:nvPr/>
        </p:nvSpPr>
        <p:spPr>
          <a:xfrm>
            <a:off x="3115344" y="3362961"/>
            <a:ext cx="1922719" cy="8262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7853FE9-027E-D940-981C-8F9F998A8E26}"/>
              </a:ext>
            </a:extLst>
          </p:cNvPr>
          <p:cNvSpPr/>
          <p:nvPr/>
        </p:nvSpPr>
        <p:spPr>
          <a:xfrm>
            <a:off x="538717" y="4447953"/>
            <a:ext cx="609599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7ECFB898-7754-7B41-98BB-C546C3C84965}"/>
              </a:ext>
            </a:extLst>
          </p:cNvPr>
          <p:cNvSpPr/>
          <p:nvPr/>
        </p:nvSpPr>
        <p:spPr>
          <a:xfrm>
            <a:off x="2030201" y="4483598"/>
            <a:ext cx="609600" cy="588099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8B7A5D98-444B-8549-9DD2-44DC223FBAA5}"/>
              </a:ext>
            </a:extLst>
          </p:cNvPr>
          <p:cNvSpPr/>
          <p:nvPr/>
        </p:nvSpPr>
        <p:spPr>
          <a:xfrm>
            <a:off x="5947142" y="3516274"/>
            <a:ext cx="130426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6CD7F128-E8B9-F445-A826-78EB39E9C001}"/>
              </a:ext>
            </a:extLst>
          </p:cNvPr>
          <p:cNvSpPr/>
          <p:nvPr/>
        </p:nvSpPr>
        <p:spPr>
          <a:xfrm>
            <a:off x="7966447" y="3546281"/>
            <a:ext cx="747823" cy="558091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AC45EC2-E802-B14F-B99B-8773EC721672}"/>
              </a:ext>
            </a:extLst>
          </p:cNvPr>
          <p:cNvSpPr/>
          <p:nvPr/>
        </p:nvSpPr>
        <p:spPr>
          <a:xfrm>
            <a:off x="5792972" y="4415936"/>
            <a:ext cx="60960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1E64F57-003E-BB4F-BD92-17B00344FB81}"/>
              </a:ext>
            </a:extLst>
          </p:cNvPr>
          <p:cNvSpPr/>
          <p:nvPr/>
        </p:nvSpPr>
        <p:spPr>
          <a:xfrm>
            <a:off x="7010399" y="4438060"/>
            <a:ext cx="60960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B80698F-ED94-494C-B13A-E53079687295}"/>
              </a:ext>
            </a:extLst>
          </p:cNvPr>
          <p:cNvCxnSpPr>
            <a:cxnSpLocks/>
            <a:stCxn id="27" idx="0"/>
            <a:endCxn id="14" idx="2"/>
          </p:cNvCxnSpPr>
          <p:nvPr/>
        </p:nvCxnSpPr>
        <p:spPr>
          <a:xfrm flipV="1">
            <a:off x="1660012" y="2888537"/>
            <a:ext cx="1364951" cy="45195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7681393-E85F-0B45-A806-82ADF4C22D9E}"/>
              </a:ext>
            </a:extLst>
          </p:cNvPr>
          <p:cNvCxnSpPr>
            <a:cxnSpLocks/>
            <a:stCxn id="29" idx="0"/>
            <a:endCxn id="27" idx="2"/>
          </p:cNvCxnSpPr>
          <p:nvPr/>
        </p:nvCxnSpPr>
        <p:spPr>
          <a:xfrm flipV="1">
            <a:off x="843517" y="4189228"/>
            <a:ext cx="816495" cy="25872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05350F5-8EC3-E549-8589-772F875C4494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>
            <a:off x="1660012" y="4189228"/>
            <a:ext cx="674989" cy="29437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045B0A-A800-C34E-B13E-99BD718D9475}"/>
              </a:ext>
            </a:extLst>
          </p:cNvPr>
          <p:cNvCxnSpPr>
            <a:cxnSpLocks/>
            <a:stCxn id="28" idx="0"/>
            <a:endCxn id="14" idx="2"/>
          </p:cNvCxnSpPr>
          <p:nvPr/>
        </p:nvCxnSpPr>
        <p:spPr>
          <a:xfrm flipH="1" flipV="1">
            <a:off x="3024963" y="2888537"/>
            <a:ext cx="1051741" cy="47442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51A9041-14BC-2047-9393-5A4532B4238A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>
            <a:off x="6599272" y="4104372"/>
            <a:ext cx="715927" cy="33368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7BCFBB-DEBF-AD4C-A9D4-733A30AEEA8A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 flipH="1">
            <a:off x="6097772" y="4104372"/>
            <a:ext cx="501500" cy="31156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CB32598-ACB5-9F49-9E33-34F68BF606D8}"/>
              </a:ext>
            </a:extLst>
          </p:cNvPr>
          <p:cNvCxnSpPr>
            <a:cxnSpLocks/>
            <a:stCxn id="16" idx="2"/>
            <a:endCxn id="31" idx="0"/>
          </p:cNvCxnSpPr>
          <p:nvPr/>
        </p:nvCxnSpPr>
        <p:spPr>
          <a:xfrm flipH="1">
            <a:off x="6599272" y="2888537"/>
            <a:ext cx="590998" cy="62773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C60E06D-83EA-3C4A-8F45-7039F0F4337F}"/>
              </a:ext>
            </a:extLst>
          </p:cNvPr>
          <p:cNvCxnSpPr>
            <a:cxnSpLocks/>
            <a:stCxn id="33" idx="0"/>
            <a:endCxn id="16" idx="2"/>
          </p:cNvCxnSpPr>
          <p:nvPr/>
        </p:nvCxnSpPr>
        <p:spPr>
          <a:xfrm flipH="1" flipV="1">
            <a:off x="7190270" y="2888537"/>
            <a:ext cx="1150089" cy="65774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34A42B13-F9D9-8243-ABA4-430F7AAA8635}"/>
              </a:ext>
            </a:extLst>
          </p:cNvPr>
          <p:cNvSpPr/>
          <p:nvPr/>
        </p:nvSpPr>
        <p:spPr>
          <a:xfrm>
            <a:off x="1020726" y="246231"/>
            <a:ext cx="7591645" cy="9760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9CEE5FD4-B71A-B641-AD0D-281698000878}"/>
              </a:ext>
            </a:extLst>
          </p:cNvPr>
          <p:cNvSpPr/>
          <p:nvPr/>
        </p:nvSpPr>
        <p:spPr>
          <a:xfrm>
            <a:off x="5013250" y="440215"/>
            <a:ext cx="354773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17	31	96 50</a:t>
            </a:r>
            <a:endParaRPr lang="en-US" sz="3600" dirty="0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50C3C61F-5EC1-6F45-B72C-ABF3FD817681}"/>
              </a:ext>
            </a:extLst>
          </p:cNvPr>
          <p:cNvSpPr/>
          <p:nvPr/>
        </p:nvSpPr>
        <p:spPr>
          <a:xfrm>
            <a:off x="2996166" y="2167787"/>
            <a:ext cx="1849179" cy="583989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63	45</a:t>
            </a:r>
            <a:endParaRPr lang="en-US" sz="3600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F282F39A-D940-A342-A77D-61482B702835}"/>
              </a:ext>
            </a:extLst>
          </p:cNvPr>
          <p:cNvSpPr/>
          <p:nvPr/>
        </p:nvSpPr>
        <p:spPr>
          <a:xfrm>
            <a:off x="1081157" y="2167786"/>
            <a:ext cx="1849179" cy="583989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24	85</a:t>
            </a:r>
            <a:endParaRPr lang="en-US" sz="3600" dirty="0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A0449ED-B747-B94F-A5CB-813E8C91D0D8}"/>
              </a:ext>
            </a:extLst>
          </p:cNvPr>
          <p:cNvSpPr/>
          <p:nvPr/>
        </p:nvSpPr>
        <p:spPr>
          <a:xfrm>
            <a:off x="3165402" y="3436241"/>
            <a:ext cx="1849179" cy="668131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63	45</a:t>
            </a:r>
            <a:endParaRPr lang="en-US" sz="3600" dirty="0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9D7B0F75-9C6C-AD4F-8425-E4731B303A7E}"/>
              </a:ext>
            </a:extLst>
          </p:cNvPr>
          <p:cNvSpPr/>
          <p:nvPr/>
        </p:nvSpPr>
        <p:spPr>
          <a:xfrm>
            <a:off x="3221666" y="4493113"/>
            <a:ext cx="60960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AD7A563B-3742-8F4D-8626-1D7CFE3CD6CF}"/>
              </a:ext>
            </a:extLst>
          </p:cNvPr>
          <p:cNvSpPr/>
          <p:nvPr/>
        </p:nvSpPr>
        <p:spPr>
          <a:xfrm>
            <a:off x="4439093" y="4515237"/>
            <a:ext cx="60960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EBE2E78-8F68-B545-AABE-5EE8F8A93B7A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4027966" y="4181549"/>
            <a:ext cx="715927" cy="33368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232018D-2779-E445-BB9B-452344D2EF60}"/>
              </a:ext>
            </a:extLst>
          </p:cNvPr>
          <p:cNvCxnSpPr>
            <a:cxnSpLocks/>
            <a:stCxn id="28" idx="2"/>
            <a:endCxn id="45" idx="0"/>
          </p:cNvCxnSpPr>
          <p:nvPr/>
        </p:nvCxnSpPr>
        <p:spPr>
          <a:xfrm flipH="1">
            <a:off x="3526466" y="4189228"/>
            <a:ext cx="550238" cy="30388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607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62F31A4-BFFF-6641-8927-89EF42CE4ED4}"/>
              </a:ext>
            </a:extLst>
          </p:cNvPr>
          <p:cNvCxnSpPr>
            <a:cxnSpLocks/>
            <a:stCxn id="66" idx="2"/>
            <a:endCxn id="14" idx="0"/>
          </p:cNvCxnSpPr>
          <p:nvPr/>
        </p:nvCxnSpPr>
        <p:spPr>
          <a:xfrm flipH="1">
            <a:off x="3024963" y="1222298"/>
            <a:ext cx="1791586" cy="81749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2E7EE6-42C1-6347-B84E-FB45179EDC17}"/>
              </a:ext>
            </a:extLst>
          </p:cNvPr>
          <p:cNvCxnSpPr>
            <a:cxnSpLocks/>
            <a:stCxn id="66" idx="2"/>
            <a:endCxn id="16" idx="0"/>
          </p:cNvCxnSpPr>
          <p:nvPr/>
        </p:nvCxnSpPr>
        <p:spPr>
          <a:xfrm>
            <a:off x="4816549" y="1222298"/>
            <a:ext cx="2373721" cy="82626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B508FD7-C1D6-7F43-9762-F244AFD9009F}"/>
              </a:ext>
            </a:extLst>
          </p:cNvPr>
          <p:cNvSpPr/>
          <p:nvPr/>
        </p:nvSpPr>
        <p:spPr>
          <a:xfrm>
            <a:off x="1020726" y="2039797"/>
            <a:ext cx="4008474" cy="8487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9860B54-30C4-7D46-BD31-564774A16005}"/>
              </a:ext>
            </a:extLst>
          </p:cNvPr>
          <p:cNvSpPr/>
          <p:nvPr/>
        </p:nvSpPr>
        <p:spPr>
          <a:xfrm>
            <a:off x="5666270" y="2048565"/>
            <a:ext cx="3048000" cy="839972"/>
          </a:xfrm>
          <a:prstGeom prst="roundRect">
            <a:avLst/>
          </a:prstGeom>
          <a:solidFill>
            <a:schemeClr val="bg1"/>
          </a:solidFill>
          <a:ln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F1FFEE8-10CE-5F47-B5FC-3B52D755A736}"/>
              </a:ext>
            </a:extLst>
          </p:cNvPr>
          <p:cNvSpPr/>
          <p:nvPr/>
        </p:nvSpPr>
        <p:spPr>
          <a:xfrm>
            <a:off x="513029" y="3340488"/>
            <a:ext cx="2293966" cy="8487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4C804AB-0217-2348-9821-ACF003501380}"/>
              </a:ext>
            </a:extLst>
          </p:cNvPr>
          <p:cNvSpPr/>
          <p:nvPr/>
        </p:nvSpPr>
        <p:spPr>
          <a:xfrm>
            <a:off x="3115344" y="3362961"/>
            <a:ext cx="1922719" cy="8262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7853FE9-027E-D940-981C-8F9F998A8E26}"/>
              </a:ext>
            </a:extLst>
          </p:cNvPr>
          <p:cNvSpPr/>
          <p:nvPr/>
        </p:nvSpPr>
        <p:spPr>
          <a:xfrm>
            <a:off x="538717" y="4447953"/>
            <a:ext cx="609599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7ECFB898-7754-7B41-98BB-C546C3C84965}"/>
              </a:ext>
            </a:extLst>
          </p:cNvPr>
          <p:cNvSpPr/>
          <p:nvPr/>
        </p:nvSpPr>
        <p:spPr>
          <a:xfrm>
            <a:off x="2030201" y="4483598"/>
            <a:ext cx="609600" cy="588099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8B7A5D98-444B-8549-9DD2-44DC223FBAA5}"/>
              </a:ext>
            </a:extLst>
          </p:cNvPr>
          <p:cNvSpPr/>
          <p:nvPr/>
        </p:nvSpPr>
        <p:spPr>
          <a:xfrm>
            <a:off x="5947142" y="3516274"/>
            <a:ext cx="130426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6CD7F128-E8B9-F445-A826-78EB39E9C001}"/>
              </a:ext>
            </a:extLst>
          </p:cNvPr>
          <p:cNvSpPr/>
          <p:nvPr/>
        </p:nvSpPr>
        <p:spPr>
          <a:xfrm>
            <a:off x="7966447" y="3546281"/>
            <a:ext cx="747823" cy="558091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AC45EC2-E802-B14F-B99B-8773EC721672}"/>
              </a:ext>
            </a:extLst>
          </p:cNvPr>
          <p:cNvSpPr/>
          <p:nvPr/>
        </p:nvSpPr>
        <p:spPr>
          <a:xfrm>
            <a:off x="5792972" y="4415936"/>
            <a:ext cx="60960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1E64F57-003E-BB4F-BD92-17B00344FB81}"/>
              </a:ext>
            </a:extLst>
          </p:cNvPr>
          <p:cNvSpPr/>
          <p:nvPr/>
        </p:nvSpPr>
        <p:spPr>
          <a:xfrm>
            <a:off x="7010399" y="4438060"/>
            <a:ext cx="60960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B80698F-ED94-494C-B13A-E53079687295}"/>
              </a:ext>
            </a:extLst>
          </p:cNvPr>
          <p:cNvCxnSpPr>
            <a:cxnSpLocks/>
            <a:stCxn id="27" idx="0"/>
            <a:endCxn id="14" idx="2"/>
          </p:cNvCxnSpPr>
          <p:nvPr/>
        </p:nvCxnSpPr>
        <p:spPr>
          <a:xfrm flipV="1">
            <a:off x="1660012" y="2888537"/>
            <a:ext cx="1364951" cy="45195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7681393-E85F-0B45-A806-82ADF4C22D9E}"/>
              </a:ext>
            </a:extLst>
          </p:cNvPr>
          <p:cNvCxnSpPr>
            <a:cxnSpLocks/>
            <a:stCxn id="29" idx="0"/>
            <a:endCxn id="27" idx="2"/>
          </p:cNvCxnSpPr>
          <p:nvPr/>
        </p:nvCxnSpPr>
        <p:spPr>
          <a:xfrm flipV="1">
            <a:off x="843517" y="4189228"/>
            <a:ext cx="816495" cy="25872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05350F5-8EC3-E549-8589-772F875C4494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>
            <a:off x="1660012" y="4189228"/>
            <a:ext cx="674989" cy="29437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045B0A-A800-C34E-B13E-99BD718D9475}"/>
              </a:ext>
            </a:extLst>
          </p:cNvPr>
          <p:cNvCxnSpPr>
            <a:cxnSpLocks/>
            <a:stCxn id="28" idx="0"/>
            <a:endCxn id="14" idx="2"/>
          </p:cNvCxnSpPr>
          <p:nvPr/>
        </p:nvCxnSpPr>
        <p:spPr>
          <a:xfrm flipH="1" flipV="1">
            <a:off x="3024963" y="2888537"/>
            <a:ext cx="1051741" cy="47442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51A9041-14BC-2047-9393-5A4532B4238A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>
            <a:off x="6599272" y="4104372"/>
            <a:ext cx="715927" cy="33368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7BCFBB-DEBF-AD4C-A9D4-733A30AEEA8A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 flipH="1">
            <a:off x="6097772" y="4104372"/>
            <a:ext cx="501500" cy="31156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CB32598-ACB5-9F49-9E33-34F68BF606D8}"/>
              </a:ext>
            </a:extLst>
          </p:cNvPr>
          <p:cNvCxnSpPr>
            <a:cxnSpLocks/>
            <a:stCxn id="16" idx="2"/>
            <a:endCxn id="31" idx="0"/>
          </p:cNvCxnSpPr>
          <p:nvPr/>
        </p:nvCxnSpPr>
        <p:spPr>
          <a:xfrm flipH="1">
            <a:off x="6599272" y="2888537"/>
            <a:ext cx="590998" cy="62773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C60E06D-83EA-3C4A-8F45-7039F0F4337F}"/>
              </a:ext>
            </a:extLst>
          </p:cNvPr>
          <p:cNvCxnSpPr>
            <a:cxnSpLocks/>
            <a:stCxn id="33" idx="0"/>
            <a:endCxn id="16" idx="2"/>
          </p:cNvCxnSpPr>
          <p:nvPr/>
        </p:nvCxnSpPr>
        <p:spPr>
          <a:xfrm flipH="1" flipV="1">
            <a:off x="7190270" y="2888537"/>
            <a:ext cx="1150089" cy="65774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34A42B13-F9D9-8243-ABA4-430F7AAA8635}"/>
              </a:ext>
            </a:extLst>
          </p:cNvPr>
          <p:cNvSpPr/>
          <p:nvPr/>
        </p:nvSpPr>
        <p:spPr>
          <a:xfrm>
            <a:off x="1020726" y="246231"/>
            <a:ext cx="7591645" cy="9760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9CEE5FD4-B71A-B641-AD0D-281698000878}"/>
              </a:ext>
            </a:extLst>
          </p:cNvPr>
          <p:cNvSpPr/>
          <p:nvPr/>
        </p:nvSpPr>
        <p:spPr>
          <a:xfrm>
            <a:off x="5013250" y="440215"/>
            <a:ext cx="354773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17	31	96 50</a:t>
            </a:r>
            <a:endParaRPr lang="en-US" sz="3600" dirty="0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50C3C61F-5EC1-6F45-B72C-ABF3FD817681}"/>
              </a:ext>
            </a:extLst>
          </p:cNvPr>
          <p:cNvSpPr/>
          <p:nvPr/>
        </p:nvSpPr>
        <p:spPr>
          <a:xfrm>
            <a:off x="2996166" y="2167787"/>
            <a:ext cx="1849179" cy="583989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63	45</a:t>
            </a:r>
            <a:endParaRPr lang="en-US" sz="3600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F282F39A-D940-A342-A77D-61482B702835}"/>
              </a:ext>
            </a:extLst>
          </p:cNvPr>
          <p:cNvSpPr/>
          <p:nvPr/>
        </p:nvSpPr>
        <p:spPr>
          <a:xfrm>
            <a:off x="1081157" y="2167786"/>
            <a:ext cx="1849179" cy="583989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24	85</a:t>
            </a:r>
            <a:endParaRPr lang="en-US" sz="3600" dirty="0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9D7B0F75-9C6C-AD4F-8425-E4731B303A7E}"/>
              </a:ext>
            </a:extLst>
          </p:cNvPr>
          <p:cNvSpPr/>
          <p:nvPr/>
        </p:nvSpPr>
        <p:spPr>
          <a:xfrm>
            <a:off x="2960905" y="4438060"/>
            <a:ext cx="1051741" cy="643151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AD7A563B-3742-8F4D-8626-1D7CFE3CD6CF}"/>
              </a:ext>
            </a:extLst>
          </p:cNvPr>
          <p:cNvSpPr/>
          <p:nvPr/>
        </p:nvSpPr>
        <p:spPr>
          <a:xfrm>
            <a:off x="4439093" y="4515237"/>
            <a:ext cx="60960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EBE2E78-8F68-B545-AABE-5EE8F8A93B7A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4027966" y="4181549"/>
            <a:ext cx="715927" cy="33368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232018D-2779-E445-BB9B-452344D2EF60}"/>
              </a:ext>
            </a:extLst>
          </p:cNvPr>
          <p:cNvCxnSpPr>
            <a:cxnSpLocks/>
            <a:stCxn id="28" idx="2"/>
            <a:endCxn id="45" idx="0"/>
          </p:cNvCxnSpPr>
          <p:nvPr/>
        </p:nvCxnSpPr>
        <p:spPr>
          <a:xfrm flipH="1">
            <a:off x="3486776" y="4189228"/>
            <a:ext cx="589928" cy="24883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1AFE844F-75BE-0F40-9314-6BFD88A9B6D3}"/>
              </a:ext>
            </a:extLst>
          </p:cNvPr>
          <p:cNvSpPr/>
          <p:nvPr/>
        </p:nvSpPr>
        <p:spPr>
          <a:xfrm>
            <a:off x="2964756" y="4476562"/>
            <a:ext cx="1020902" cy="5661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63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B2BCDF9-D064-FD41-948A-1664AE6090AC}"/>
              </a:ext>
            </a:extLst>
          </p:cNvPr>
          <p:cNvSpPr/>
          <p:nvPr/>
        </p:nvSpPr>
        <p:spPr>
          <a:xfrm>
            <a:off x="3944677" y="3392372"/>
            <a:ext cx="1003006" cy="744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45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437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62F31A4-BFFF-6641-8927-89EF42CE4ED4}"/>
              </a:ext>
            </a:extLst>
          </p:cNvPr>
          <p:cNvCxnSpPr>
            <a:cxnSpLocks/>
            <a:stCxn id="66" idx="2"/>
            <a:endCxn id="14" idx="0"/>
          </p:cNvCxnSpPr>
          <p:nvPr/>
        </p:nvCxnSpPr>
        <p:spPr>
          <a:xfrm flipH="1">
            <a:off x="3024963" y="1222298"/>
            <a:ext cx="1791586" cy="81749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2E7EE6-42C1-6347-B84E-FB45179EDC17}"/>
              </a:ext>
            </a:extLst>
          </p:cNvPr>
          <p:cNvCxnSpPr>
            <a:cxnSpLocks/>
            <a:stCxn id="66" idx="2"/>
            <a:endCxn id="16" idx="0"/>
          </p:cNvCxnSpPr>
          <p:nvPr/>
        </p:nvCxnSpPr>
        <p:spPr>
          <a:xfrm>
            <a:off x="4816549" y="1222298"/>
            <a:ext cx="2373721" cy="82626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B508FD7-C1D6-7F43-9762-F244AFD9009F}"/>
              </a:ext>
            </a:extLst>
          </p:cNvPr>
          <p:cNvSpPr/>
          <p:nvPr/>
        </p:nvSpPr>
        <p:spPr>
          <a:xfrm>
            <a:off x="1020726" y="2039797"/>
            <a:ext cx="4008474" cy="8487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9860B54-30C4-7D46-BD31-564774A16005}"/>
              </a:ext>
            </a:extLst>
          </p:cNvPr>
          <p:cNvSpPr/>
          <p:nvPr/>
        </p:nvSpPr>
        <p:spPr>
          <a:xfrm>
            <a:off x="5666270" y="2048565"/>
            <a:ext cx="3048000" cy="839972"/>
          </a:xfrm>
          <a:prstGeom prst="roundRect">
            <a:avLst/>
          </a:prstGeom>
          <a:solidFill>
            <a:schemeClr val="bg1"/>
          </a:solidFill>
          <a:ln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F1FFEE8-10CE-5F47-B5FC-3B52D755A736}"/>
              </a:ext>
            </a:extLst>
          </p:cNvPr>
          <p:cNvSpPr/>
          <p:nvPr/>
        </p:nvSpPr>
        <p:spPr>
          <a:xfrm>
            <a:off x="513029" y="3340488"/>
            <a:ext cx="2293966" cy="8487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4C804AB-0217-2348-9821-ACF003501380}"/>
              </a:ext>
            </a:extLst>
          </p:cNvPr>
          <p:cNvSpPr/>
          <p:nvPr/>
        </p:nvSpPr>
        <p:spPr>
          <a:xfrm>
            <a:off x="3115344" y="3362961"/>
            <a:ext cx="1922719" cy="8262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7853FE9-027E-D940-981C-8F9F998A8E26}"/>
              </a:ext>
            </a:extLst>
          </p:cNvPr>
          <p:cNvSpPr/>
          <p:nvPr/>
        </p:nvSpPr>
        <p:spPr>
          <a:xfrm>
            <a:off x="538717" y="4447953"/>
            <a:ext cx="609599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7ECFB898-7754-7B41-98BB-C546C3C84965}"/>
              </a:ext>
            </a:extLst>
          </p:cNvPr>
          <p:cNvSpPr/>
          <p:nvPr/>
        </p:nvSpPr>
        <p:spPr>
          <a:xfrm>
            <a:off x="2030201" y="4483598"/>
            <a:ext cx="609600" cy="588099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8B7A5D98-444B-8549-9DD2-44DC223FBAA5}"/>
              </a:ext>
            </a:extLst>
          </p:cNvPr>
          <p:cNvSpPr/>
          <p:nvPr/>
        </p:nvSpPr>
        <p:spPr>
          <a:xfrm>
            <a:off x="5947142" y="3516274"/>
            <a:ext cx="130426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6CD7F128-E8B9-F445-A826-78EB39E9C001}"/>
              </a:ext>
            </a:extLst>
          </p:cNvPr>
          <p:cNvSpPr/>
          <p:nvPr/>
        </p:nvSpPr>
        <p:spPr>
          <a:xfrm>
            <a:off x="7966447" y="3546281"/>
            <a:ext cx="747823" cy="558091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AC45EC2-E802-B14F-B99B-8773EC721672}"/>
              </a:ext>
            </a:extLst>
          </p:cNvPr>
          <p:cNvSpPr/>
          <p:nvPr/>
        </p:nvSpPr>
        <p:spPr>
          <a:xfrm>
            <a:off x="5792972" y="4415936"/>
            <a:ext cx="60960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1E64F57-003E-BB4F-BD92-17B00344FB81}"/>
              </a:ext>
            </a:extLst>
          </p:cNvPr>
          <p:cNvSpPr/>
          <p:nvPr/>
        </p:nvSpPr>
        <p:spPr>
          <a:xfrm>
            <a:off x="7010399" y="4438060"/>
            <a:ext cx="60960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B80698F-ED94-494C-B13A-E53079687295}"/>
              </a:ext>
            </a:extLst>
          </p:cNvPr>
          <p:cNvCxnSpPr>
            <a:cxnSpLocks/>
            <a:stCxn id="27" idx="0"/>
            <a:endCxn id="14" idx="2"/>
          </p:cNvCxnSpPr>
          <p:nvPr/>
        </p:nvCxnSpPr>
        <p:spPr>
          <a:xfrm flipV="1">
            <a:off x="1660012" y="2888537"/>
            <a:ext cx="1364951" cy="45195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7681393-E85F-0B45-A806-82ADF4C22D9E}"/>
              </a:ext>
            </a:extLst>
          </p:cNvPr>
          <p:cNvCxnSpPr>
            <a:cxnSpLocks/>
            <a:stCxn id="29" idx="0"/>
            <a:endCxn id="27" idx="2"/>
          </p:cNvCxnSpPr>
          <p:nvPr/>
        </p:nvCxnSpPr>
        <p:spPr>
          <a:xfrm flipV="1">
            <a:off x="843517" y="4189228"/>
            <a:ext cx="816495" cy="25872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05350F5-8EC3-E549-8589-772F875C4494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>
            <a:off x="1660012" y="4189228"/>
            <a:ext cx="674989" cy="29437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045B0A-A800-C34E-B13E-99BD718D9475}"/>
              </a:ext>
            </a:extLst>
          </p:cNvPr>
          <p:cNvCxnSpPr>
            <a:cxnSpLocks/>
            <a:stCxn id="28" idx="0"/>
            <a:endCxn id="14" idx="2"/>
          </p:cNvCxnSpPr>
          <p:nvPr/>
        </p:nvCxnSpPr>
        <p:spPr>
          <a:xfrm flipH="1" flipV="1">
            <a:off x="3024963" y="2888537"/>
            <a:ext cx="1051741" cy="47442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51A9041-14BC-2047-9393-5A4532B4238A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>
            <a:off x="6599272" y="4104372"/>
            <a:ext cx="715927" cy="33368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7BCFBB-DEBF-AD4C-A9D4-733A30AEEA8A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 flipH="1">
            <a:off x="6097772" y="4104372"/>
            <a:ext cx="501500" cy="31156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CB32598-ACB5-9F49-9E33-34F68BF606D8}"/>
              </a:ext>
            </a:extLst>
          </p:cNvPr>
          <p:cNvCxnSpPr>
            <a:cxnSpLocks/>
            <a:stCxn id="16" idx="2"/>
            <a:endCxn id="31" idx="0"/>
          </p:cNvCxnSpPr>
          <p:nvPr/>
        </p:nvCxnSpPr>
        <p:spPr>
          <a:xfrm flipH="1">
            <a:off x="6599272" y="2888537"/>
            <a:ext cx="590998" cy="62773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C60E06D-83EA-3C4A-8F45-7039F0F4337F}"/>
              </a:ext>
            </a:extLst>
          </p:cNvPr>
          <p:cNvCxnSpPr>
            <a:cxnSpLocks/>
            <a:stCxn id="33" idx="0"/>
            <a:endCxn id="16" idx="2"/>
          </p:cNvCxnSpPr>
          <p:nvPr/>
        </p:nvCxnSpPr>
        <p:spPr>
          <a:xfrm flipH="1" flipV="1">
            <a:off x="7190270" y="2888537"/>
            <a:ext cx="1150089" cy="65774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34A42B13-F9D9-8243-ABA4-430F7AAA8635}"/>
              </a:ext>
            </a:extLst>
          </p:cNvPr>
          <p:cNvSpPr/>
          <p:nvPr/>
        </p:nvSpPr>
        <p:spPr>
          <a:xfrm>
            <a:off x="1020726" y="246231"/>
            <a:ext cx="7591645" cy="9760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9CEE5FD4-B71A-B641-AD0D-281698000878}"/>
              </a:ext>
            </a:extLst>
          </p:cNvPr>
          <p:cNvSpPr/>
          <p:nvPr/>
        </p:nvSpPr>
        <p:spPr>
          <a:xfrm>
            <a:off x="5013250" y="440215"/>
            <a:ext cx="354773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17	31	96 50</a:t>
            </a:r>
            <a:endParaRPr lang="en-US" sz="3600" dirty="0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50C3C61F-5EC1-6F45-B72C-ABF3FD817681}"/>
              </a:ext>
            </a:extLst>
          </p:cNvPr>
          <p:cNvSpPr/>
          <p:nvPr/>
        </p:nvSpPr>
        <p:spPr>
          <a:xfrm>
            <a:off x="2996166" y="2167787"/>
            <a:ext cx="1849179" cy="583989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63	45</a:t>
            </a:r>
            <a:endParaRPr lang="en-US" sz="3600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F282F39A-D940-A342-A77D-61482B702835}"/>
              </a:ext>
            </a:extLst>
          </p:cNvPr>
          <p:cNvSpPr/>
          <p:nvPr/>
        </p:nvSpPr>
        <p:spPr>
          <a:xfrm>
            <a:off x="1081157" y="2167786"/>
            <a:ext cx="1849179" cy="583989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24	85</a:t>
            </a:r>
            <a:endParaRPr lang="en-US" sz="3600" dirty="0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9D7B0F75-9C6C-AD4F-8425-E4731B303A7E}"/>
              </a:ext>
            </a:extLst>
          </p:cNvPr>
          <p:cNvSpPr/>
          <p:nvPr/>
        </p:nvSpPr>
        <p:spPr>
          <a:xfrm>
            <a:off x="2960905" y="4438060"/>
            <a:ext cx="1051741" cy="643151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AD7A563B-3742-8F4D-8626-1D7CFE3CD6CF}"/>
              </a:ext>
            </a:extLst>
          </p:cNvPr>
          <p:cNvSpPr/>
          <p:nvPr/>
        </p:nvSpPr>
        <p:spPr>
          <a:xfrm>
            <a:off x="4333750" y="4358364"/>
            <a:ext cx="1038349" cy="744971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EBE2E78-8F68-B545-AABE-5EE8F8A93B7A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4027966" y="4181549"/>
            <a:ext cx="824959" cy="17681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232018D-2779-E445-BB9B-452344D2EF60}"/>
              </a:ext>
            </a:extLst>
          </p:cNvPr>
          <p:cNvCxnSpPr>
            <a:cxnSpLocks/>
            <a:stCxn id="45" idx="0"/>
            <a:endCxn id="28" idx="2"/>
          </p:cNvCxnSpPr>
          <p:nvPr/>
        </p:nvCxnSpPr>
        <p:spPr>
          <a:xfrm flipV="1">
            <a:off x="3486776" y="4189228"/>
            <a:ext cx="589928" cy="24883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1AFE844F-75BE-0F40-9314-6BFD88A9B6D3}"/>
              </a:ext>
            </a:extLst>
          </p:cNvPr>
          <p:cNvSpPr/>
          <p:nvPr/>
        </p:nvSpPr>
        <p:spPr>
          <a:xfrm>
            <a:off x="3205622" y="3436578"/>
            <a:ext cx="1051741" cy="6225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63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B2BCDF9-D064-FD41-948A-1664AE6090AC}"/>
              </a:ext>
            </a:extLst>
          </p:cNvPr>
          <p:cNvSpPr/>
          <p:nvPr/>
        </p:nvSpPr>
        <p:spPr>
          <a:xfrm>
            <a:off x="4343842" y="4370181"/>
            <a:ext cx="1003006" cy="744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45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785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62F31A4-BFFF-6641-8927-89EF42CE4ED4}"/>
              </a:ext>
            </a:extLst>
          </p:cNvPr>
          <p:cNvCxnSpPr>
            <a:cxnSpLocks/>
            <a:stCxn id="66" idx="2"/>
            <a:endCxn id="14" idx="0"/>
          </p:cNvCxnSpPr>
          <p:nvPr/>
        </p:nvCxnSpPr>
        <p:spPr>
          <a:xfrm flipH="1">
            <a:off x="3024963" y="1222298"/>
            <a:ext cx="1791586" cy="81749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2E7EE6-42C1-6347-B84E-FB45179EDC17}"/>
              </a:ext>
            </a:extLst>
          </p:cNvPr>
          <p:cNvCxnSpPr>
            <a:cxnSpLocks/>
            <a:stCxn id="66" idx="2"/>
            <a:endCxn id="16" idx="0"/>
          </p:cNvCxnSpPr>
          <p:nvPr/>
        </p:nvCxnSpPr>
        <p:spPr>
          <a:xfrm>
            <a:off x="4816549" y="1222298"/>
            <a:ext cx="2373721" cy="82626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B508FD7-C1D6-7F43-9762-F244AFD9009F}"/>
              </a:ext>
            </a:extLst>
          </p:cNvPr>
          <p:cNvSpPr/>
          <p:nvPr/>
        </p:nvSpPr>
        <p:spPr>
          <a:xfrm>
            <a:off x="1020726" y="2039797"/>
            <a:ext cx="4008474" cy="8487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9860B54-30C4-7D46-BD31-564774A16005}"/>
              </a:ext>
            </a:extLst>
          </p:cNvPr>
          <p:cNvSpPr/>
          <p:nvPr/>
        </p:nvSpPr>
        <p:spPr>
          <a:xfrm>
            <a:off x="5666270" y="2048565"/>
            <a:ext cx="3048000" cy="839972"/>
          </a:xfrm>
          <a:prstGeom prst="roundRect">
            <a:avLst/>
          </a:prstGeom>
          <a:solidFill>
            <a:schemeClr val="bg1"/>
          </a:solidFill>
          <a:ln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F1FFEE8-10CE-5F47-B5FC-3B52D755A736}"/>
              </a:ext>
            </a:extLst>
          </p:cNvPr>
          <p:cNvSpPr/>
          <p:nvPr/>
        </p:nvSpPr>
        <p:spPr>
          <a:xfrm>
            <a:off x="513029" y="3340488"/>
            <a:ext cx="2293966" cy="8487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4C804AB-0217-2348-9821-ACF003501380}"/>
              </a:ext>
            </a:extLst>
          </p:cNvPr>
          <p:cNvSpPr/>
          <p:nvPr/>
        </p:nvSpPr>
        <p:spPr>
          <a:xfrm>
            <a:off x="3115344" y="3362961"/>
            <a:ext cx="1922719" cy="8262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7853FE9-027E-D940-981C-8F9F998A8E26}"/>
              </a:ext>
            </a:extLst>
          </p:cNvPr>
          <p:cNvSpPr/>
          <p:nvPr/>
        </p:nvSpPr>
        <p:spPr>
          <a:xfrm>
            <a:off x="538717" y="4447953"/>
            <a:ext cx="609599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7ECFB898-7754-7B41-98BB-C546C3C84965}"/>
              </a:ext>
            </a:extLst>
          </p:cNvPr>
          <p:cNvSpPr/>
          <p:nvPr/>
        </p:nvSpPr>
        <p:spPr>
          <a:xfrm>
            <a:off x="2030201" y="4483598"/>
            <a:ext cx="609600" cy="588099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8B7A5D98-444B-8549-9DD2-44DC223FBAA5}"/>
              </a:ext>
            </a:extLst>
          </p:cNvPr>
          <p:cNvSpPr/>
          <p:nvPr/>
        </p:nvSpPr>
        <p:spPr>
          <a:xfrm>
            <a:off x="5947142" y="3516274"/>
            <a:ext cx="130426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6CD7F128-E8B9-F445-A826-78EB39E9C001}"/>
              </a:ext>
            </a:extLst>
          </p:cNvPr>
          <p:cNvSpPr/>
          <p:nvPr/>
        </p:nvSpPr>
        <p:spPr>
          <a:xfrm>
            <a:off x="7966447" y="3546281"/>
            <a:ext cx="747823" cy="558091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AC45EC2-E802-B14F-B99B-8773EC721672}"/>
              </a:ext>
            </a:extLst>
          </p:cNvPr>
          <p:cNvSpPr/>
          <p:nvPr/>
        </p:nvSpPr>
        <p:spPr>
          <a:xfrm>
            <a:off x="5792972" y="4415936"/>
            <a:ext cx="60960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1E64F57-003E-BB4F-BD92-17B00344FB81}"/>
              </a:ext>
            </a:extLst>
          </p:cNvPr>
          <p:cNvSpPr/>
          <p:nvPr/>
        </p:nvSpPr>
        <p:spPr>
          <a:xfrm>
            <a:off x="7010399" y="4438060"/>
            <a:ext cx="60960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B80698F-ED94-494C-B13A-E53079687295}"/>
              </a:ext>
            </a:extLst>
          </p:cNvPr>
          <p:cNvCxnSpPr>
            <a:cxnSpLocks/>
            <a:stCxn id="27" idx="0"/>
            <a:endCxn id="14" idx="2"/>
          </p:cNvCxnSpPr>
          <p:nvPr/>
        </p:nvCxnSpPr>
        <p:spPr>
          <a:xfrm flipV="1">
            <a:off x="1660012" y="2888537"/>
            <a:ext cx="1364951" cy="45195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7681393-E85F-0B45-A806-82ADF4C22D9E}"/>
              </a:ext>
            </a:extLst>
          </p:cNvPr>
          <p:cNvCxnSpPr>
            <a:cxnSpLocks/>
            <a:stCxn id="29" idx="0"/>
            <a:endCxn id="27" idx="2"/>
          </p:cNvCxnSpPr>
          <p:nvPr/>
        </p:nvCxnSpPr>
        <p:spPr>
          <a:xfrm flipV="1">
            <a:off x="843517" y="4189228"/>
            <a:ext cx="816495" cy="25872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05350F5-8EC3-E549-8589-772F875C4494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>
            <a:off x="1660012" y="4189228"/>
            <a:ext cx="674989" cy="29437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045B0A-A800-C34E-B13E-99BD718D9475}"/>
              </a:ext>
            </a:extLst>
          </p:cNvPr>
          <p:cNvCxnSpPr>
            <a:cxnSpLocks/>
            <a:stCxn id="28" idx="0"/>
            <a:endCxn id="14" idx="2"/>
          </p:cNvCxnSpPr>
          <p:nvPr/>
        </p:nvCxnSpPr>
        <p:spPr>
          <a:xfrm flipH="1" flipV="1">
            <a:off x="3024963" y="2888537"/>
            <a:ext cx="1051741" cy="47442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51A9041-14BC-2047-9393-5A4532B4238A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>
            <a:off x="6599272" y="4104372"/>
            <a:ext cx="715927" cy="33368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7BCFBB-DEBF-AD4C-A9D4-733A30AEEA8A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 flipH="1">
            <a:off x="6097772" y="4104372"/>
            <a:ext cx="501500" cy="31156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CB32598-ACB5-9F49-9E33-34F68BF606D8}"/>
              </a:ext>
            </a:extLst>
          </p:cNvPr>
          <p:cNvCxnSpPr>
            <a:cxnSpLocks/>
            <a:stCxn id="16" idx="2"/>
            <a:endCxn id="31" idx="0"/>
          </p:cNvCxnSpPr>
          <p:nvPr/>
        </p:nvCxnSpPr>
        <p:spPr>
          <a:xfrm flipH="1">
            <a:off x="6599272" y="2888537"/>
            <a:ext cx="590998" cy="62773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C60E06D-83EA-3C4A-8F45-7039F0F4337F}"/>
              </a:ext>
            </a:extLst>
          </p:cNvPr>
          <p:cNvCxnSpPr>
            <a:cxnSpLocks/>
            <a:stCxn id="33" idx="0"/>
            <a:endCxn id="16" idx="2"/>
          </p:cNvCxnSpPr>
          <p:nvPr/>
        </p:nvCxnSpPr>
        <p:spPr>
          <a:xfrm flipH="1" flipV="1">
            <a:off x="7190270" y="2888537"/>
            <a:ext cx="1150089" cy="65774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34A42B13-F9D9-8243-ABA4-430F7AAA8635}"/>
              </a:ext>
            </a:extLst>
          </p:cNvPr>
          <p:cNvSpPr/>
          <p:nvPr/>
        </p:nvSpPr>
        <p:spPr>
          <a:xfrm>
            <a:off x="1020726" y="246231"/>
            <a:ext cx="7591645" cy="9760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9CEE5FD4-B71A-B641-AD0D-281698000878}"/>
              </a:ext>
            </a:extLst>
          </p:cNvPr>
          <p:cNvSpPr/>
          <p:nvPr/>
        </p:nvSpPr>
        <p:spPr>
          <a:xfrm>
            <a:off x="5013250" y="440215"/>
            <a:ext cx="354773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17	31	96 50</a:t>
            </a:r>
            <a:endParaRPr lang="en-US" sz="3600" dirty="0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50C3C61F-5EC1-6F45-B72C-ABF3FD817681}"/>
              </a:ext>
            </a:extLst>
          </p:cNvPr>
          <p:cNvSpPr/>
          <p:nvPr/>
        </p:nvSpPr>
        <p:spPr>
          <a:xfrm>
            <a:off x="2996166" y="2167787"/>
            <a:ext cx="1849179" cy="583989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63	45</a:t>
            </a:r>
            <a:endParaRPr lang="en-US" sz="3600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F282F39A-D940-A342-A77D-61482B702835}"/>
              </a:ext>
            </a:extLst>
          </p:cNvPr>
          <p:cNvSpPr/>
          <p:nvPr/>
        </p:nvSpPr>
        <p:spPr>
          <a:xfrm>
            <a:off x="1081157" y="2167786"/>
            <a:ext cx="1849179" cy="583989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24	85</a:t>
            </a:r>
            <a:endParaRPr lang="en-US" sz="3600" dirty="0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9D7B0F75-9C6C-AD4F-8425-E4731B303A7E}"/>
              </a:ext>
            </a:extLst>
          </p:cNvPr>
          <p:cNvSpPr/>
          <p:nvPr/>
        </p:nvSpPr>
        <p:spPr>
          <a:xfrm>
            <a:off x="2960905" y="4438060"/>
            <a:ext cx="1051741" cy="643151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AD7A563B-3742-8F4D-8626-1D7CFE3CD6CF}"/>
              </a:ext>
            </a:extLst>
          </p:cNvPr>
          <p:cNvSpPr/>
          <p:nvPr/>
        </p:nvSpPr>
        <p:spPr>
          <a:xfrm>
            <a:off x="4333750" y="4447953"/>
            <a:ext cx="1038349" cy="655382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EBE2E78-8F68-B545-AABE-5EE8F8A93B7A}"/>
              </a:ext>
            </a:extLst>
          </p:cNvPr>
          <p:cNvCxnSpPr>
            <a:cxnSpLocks/>
            <a:stCxn id="48" idx="0"/>
            <a:endCxn id="28" idx="2"/>
          </p:cNvCxnSpPr>
          <p:nvPr/>
        </p:nvCxnSpPr>
        <p:spPr>
          <a:xfrm flipH="1" flipV="1">
            <a:off x="4076704" y="4189228"/>
            <a:ext cx="776221" cy="25872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232018D-2779-E445-BB9B-452344D2EF60}"/>
              </a:ext>
            </a:extLst>
          </p:cNvPr>
          <p:cNvCxnSpPr>
            <a:cxnSpLocks/>
            <a:stCxn id="45" idx="0"/>
            <a:endCxn id="28" idx="2"/>
          </p:cNvCxnSpPr>
          <p:nvPr/>
        </p:nvCxnSpPr>
        <p:spPr>
          <a:xfrm flipV="1">
            <a:off x="3486776" y="4189228"/>
            <a:ext cx="589928" cy="24883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E58E3A65-E7FF-7F4D-8AE2-626143C6E92A}"/>
              </a:ext>
            </a:extLst>
          </p:cNvPr>
          <p:cNvSpPr/>
          <p:nvPr/>
        </p:nvSpPr>
        <p:spPr>
          <a:xfrm>
            <a:off x="3180021" y="3472863"/>
            <a:ext cx="1849179" cy="583989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45	63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43094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62F31A4-BFFF-6641-8927-89EF42CE4ED4}"/>
              </a:ext>
            </a:extLst>
          </p:cNvPr>
          <p:cNvCxnSpPr>
            <a:cxnSpLocks/>
            <a:stCxn id="66" idx="2"/>
            <a:endCxn id="14" idx="0"/>
          </p:cNvCxnSpPr>
          <p:nvPr/>
        </p:nvCxnSpPr>
        <p:spPr>
          <a:xfrm flipH="1">
            <a:off x="3024963" y="1222298"/>
            <a:ext cx="1791586" cy="81749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2E7EE6-42C1-6347-B84E-FB45179EDC17}"/>
              </a:ext>
            </a:extLst>
          </p:cNvPr>
          <p:cNvCxnSpPr>
            <a:cxnSpLocks/>
            <a:stCxn id="66" idx="2"/>
            <a:endCxn id="16" idx="0"/>
          </p:cNvCxnSpPr>
          <p:nvPr/>
        </p:nvCxnSpPr>
        <p:spPr>
          <a:xfrm>
            <a:off x="4816549" y="1222298"/>
            <a:ext cx="2373721" cy="82626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B508FD7-C1D6-7F43-9762-F244AFD9009F}"/>
              </a:ext>
            </a:extLst>
          </p:cNvPr>
          <p:cNvSpPr/>
          <p:nvPr/>
        </p:nvSpPr>
        <p:spPr>
          <a:xfrm>
            <a:off x="1020726" y="2039797"/>
            <a:ext cx="4008474" cy="8487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9860B54-30C4-7D46-BD31-564774A16005}"/>
              </a:ext>
            </a:extLst>
          </p:cNvPr>
          <p:cNvSpPr/>
          <p:nvPr/>
        </p:nvSpPr>
        <p:spPr>
          <a:xfrm>
            <a:off x="5666270" y="2048565"/>
            <a:ext cx="3048000" cy="839972"/>
          </a:xfrm>
          <a:prstGeom prst="roundRect">
            <a:avLst/>
          </a:prstGeom>
          <a:solidFill>
            <a:schemeClr val="bg1"/>
          </a:solidFill>
          <a:ln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F1FFEE8-10CE-5F47-B5FC-3B52D755A736}"/>
              </a:ext>
            </a:extLst>
          </p:cNvPr>
          <p:cNvSpPr/>
          <p:nvPr/>
        </p:nvSpPr>
        <p:spPr>
          <a:xfrm>
            <a:off x="513029" y="3340488"/>
            <a:ext cx="2293966" cy="8487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4C804AB-0217-2348-9821-ACF003501380}"/>
              </a:ext>
            </a:extLst>
          </p:cNvPr>
          <p:cNvSpPr/>
          <p:nvPr/>
        </p:nvSpPr>
        <p:spPr>
          <a:xfrm>
            <a:off x="3115344" y="3362961"/>
            <a:ext cx="1922719" cy="8262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7853FE9-027E-D940-981C-8F9F998A8E26}"/>
              </a:ext>
            </a:extLst>
          </p:cNvPr>
          <p:cNvSpPr/>
          <p:nvPr/>
        </p:nvSpPr>
        <p:spPr>
          <a:xfrm>
            <a:off x="538717" y="4447953"/>
            <a:ext cx="609599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7ECFB898-7754-7B41-98BB-C546C3C84965}"/>
              </a:ext>
            </a:extLst>
          </p:cNvPr>
          <p:cNvSpPr/>
          <p:nvPr/>
        </p:nvSpPr>
        <p:spPr>
          <a:xfrm>
            <a:off x="2030201" y="4483598"/>
            <a:ext cx="609600" cy="588099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8B7A5D98-444B-8549-9DD2-44DC223FBAA5}"/>
              </a:ext>
            </a:extLst>
          </p:cNvPr>
          <p:cNvSpPr/>
          <p:nvPr/>
        </p:nvSpPr>
        <p:spPr>
          <a:xfrm>
            <a:off x="5947142" y="3516274"/>
            <a:ext cx="130426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6CD7F128-E8B9-F445-A826-78EB39E9C001}"/>
              </a:ext>
            </a:extLst>
          </p:cNvPr>
          <p:cNvSpPr/>
          <p:nvPr/>
        </p:nvSpPr>
        <p:spPr>
          <a:xfrm>
            <a:off x="7966447" y="3546281"/>
            <a:ext cx="747823" cy="558091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AC45EC2-E802-B14F-B99B-8773EC721672}"/>
              </a:ext>
            </a:extLst>
          </p:cNvPr>
          <p:cNvSpPr/>
          <p:nvPr/>
        </p:nvSpPr>
        <p:spPr>
          <a:xfrm>
            <a:off x="5792972" y="4415936"/>
            <a:ext cx="60960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1E64F57-003E-BB4F-BD92-17B00344FB81}"/>
              </a:ext>
            </a:extLst>
          </p:cNvPr>
          <p:cNvSpPr/>
          <p:nvPr/>
        </p:nvSpPr>
        <p:spPr>
          <a:xfrm>
            <a:off x="7010399" y="4438060"/>
            <a:ext cx="60960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B80698F-ED94-494C-B13A-E53079687295}"/>
              </a:ext>
            </a:extLst>
          </p:cNvPr>
          <p:cNvCxnSpPr>
            <a:cxnSpLocks/>
            <a:stCxn id="27" idx="0"/>
            <a:endCxn id="14" idx="2"/>
          </p:cNvCxnSpPr>
          <p:nvPr/>
        </p:nvCxnSpPr>
        <p:spPr>
          <a:xfrm flipV="1">
            <a:off x="1660012" y="2888537"/>
            <a:ext cx="1364951" cy="45195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7681393-E85F-0B45-A806-82ADF4C22D9E}"/>
              </a:ext>
            </a:extLst>
          </p:cNvPr>
          <p:cNvCxnSpPr>
            <a:cxnSpLocks/>
            <a:stCxn id="29" idx="0"/>
            <a:endCxn id="27" idx="2"/>
          </p:cNvCxnSpPr>
          <p:nvPr/>
        </p:nvCxnSpPr>
        <p:spPr>
          <a:xfrm flipV="1">
            <a:off x="843517" y="4189228"/>
            <a:ext cx="816495" cy="25872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05350F5-8EC3-E549-8589-772F875C4494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>
            <a:off x="1660012" y="4189228"/>
            <a:ext cx="674989" cy="29437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045B0A-A800-C34E-B13E-99BD718D9475}"/>
              </a:ext>
            </a:extLst>
          </p:cNvPr>
          <p:cNvCxnSpPr>
            <a:cxnSpLocks/>
            <a:stCxn id="14" idx="2"/>
            <a:endCxn id="28" idx="0"/>
          </p:cNvCxnSpPr>
          <p:nvPr/>
        </p:nvCxnSpPr>
        <p:spPr>
          <a:xfrm>
            <a:off x="3024963" y="2888537"/>
            <a:ext cx="1051741" cy="47442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51A9041-14BC-2047-9393-5A4532B4238A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>
            <a:off x="6599272" y="4104372"/>
            <a:ext cx="715927" cy="33368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7BCFBB-DEBF-AD4C-A9D4-733A30AEEA8A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 flipH="1">
            <a:off x="6097772" y="4104372"/>
            <a:ext cx="501500" cy="31156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CB32598-ACB5-9F49-9E33-34F68BF606D8}"/>
              </a:ext>
            </a:extLst>
          </p:cNvPr>
          <p:cNvCxnSpPr>
            <a:cxnSpLocks/>
            <a:stCxn id="16" idx="2"/>
            <a:endCxn id="31" idx="0"/>
          </p:cNvCxnSpPr>
          <p:nvPr/>
        </p:nvCxnSpPr>
        <p:spPr>
          <a:xfrm flipH="1">
            <a:off x="6599272" y="2888537"/>
            <a:ext cx="590998" cy="62773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C60E06D-83EA-3C4A-8F45-7039F0F4337F}"/>
              </a:ext>
            </a:extLst>
          </p:cNvPr>
          <p:cNvCxnSpPr>
            <a:cxnSpLocks/>
            <a:stCxn id="33" idx="0"/>
            <a:endCxn id="16" idx="2"/>
          </p:cNvCxnSpPr>
          <p:nvPr/>
        </p:nvCxnSpPr>
        <p:spPr>
          <a:xfrm flipH="1" flipV="1">
            <a:off x="7190270" y="2888537"/>
            <a:ext cx="1150089" cy="65774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34A42B13-F9D9-8243-ABA4-430F7AAA8635}"/>
              </a:ext>
            </a:extLst>
          </p:cNvPr>
          <p:cNvSpPr/>
          <p:nvPr/>
        </p:nvSpPr>
        <p:spPr>
          <a:xfrm>
            <a:off x="1020726" y="246231"/>
            <a:ext cx="7591645" cy="9760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9CEE5FD4-B71A-B641-AD0D-281698000878}"/>
              </a:ext>
            </a:extLst>
          </p:cNvPr>
          <p:cNvSpPr/>
          <p:nvPr/>
        </p:nvSpPr>
        <p:spPr>
          <a:xfrm>
            <a:off x="5013250" y="440215"/>
            <a:ext cx="354773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17	31	96 50</a:t>
            </a:r>
            <a:endParaRPr lang="en-US" sz="3600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F282F39A-D940-A342-A77D-61482B702835}"/>
              </a:ext>
            </a:extLst>
          </p:cNvPr>
          <p:cNvSpPr/>
          <p:nvPr/>
        </p:nvSpPr>
        <p:spPr>
          <a:xfrm>
            <a:off x="1081156" y="2167786"/>
            <a:ext cx="3932093" cy="583989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24  45  63	 85</a:t>
            </a:r>
            <a:endParaRPr lang="en-US" sz="3600" dirty="0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9D7B0F75-9C6C-AD4F-8425-E4731B303A7E}"/>
              </a:ext>
            </a:extLst>
          </p:cNvPr>
          <p:cNvSpPr/>
          <p:nvPr/>
        </p:nvSpPr>
        <p:spPr>
          <a:xfrm>
            <a:off x="2960905" y="4438060"/>
            <a:ext cx="1051741" cy="643151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AD7A563B-3742-8F4D-8626-1D7CFE3CD6CF}"/>
              </a:ext>
            </a:extLst>
          </p:cNvPr>
          <p:cNvSpPr/>
          <p:nvPr/>
        </p:nvSpPr>
        <p:spPr>
          <a:xfrm>
            <a:off x="4333750" y="4447953"/>
            <a:ext cx="1038349" cy="655382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EBE2E78-8F68-B545-AABE-5EE8F8A93B7A}"/>
              </a:ext>
            </a:extLst>
          </p:cNvPr>
          <p:cNvCxnSpPr>
            <a:cxnSpLocks/>
            <a:stCxn id="48" idx="0"/>
            <a:endCxn id="28" idx="2"/>
          </p:cNvCxnSpPr>
          <p:nvPr/>
        </p:nvCxnSpPr>
        <p:spPr>
          <a:xfrm flipH="1" flipV="1">
            <a:off x="4076704" y="4189228"/>
            <a:ext cx="776221" cy="25872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232018D-2779-E445-BB9B-452344D2EF60}"/>
              </a:ext>
            </a:extLst>
          </p:cNvPr>
          <p:cNvCxnSpPr>
            <a:cxnSpLocks/>
            <a:stCxn id="45" idx="0"/>
            <a:endCxn id="28" idx="2"/>
          </p:cNvCxnSpPr>
          <p:nvPr/>
        </p:nvCxnSpPr>
        <p:spPr>
          <a:xfrm flipV="1">
            <a:off x="3486776" y="4189228"/>
            <a:ext cx="589928" cy="24883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305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62F31A4-BFFF-6641-8927-89EF42CE4ED4}"/>
              </a:ext>
            </a:extLst>
          </p:cNvPr>
          <p:cNvCxnSpPr>
            <a:cxnSpLocks/>
            <a:stCxn id="14" idx="0"/>
            <a:endCxn id="66" idx="2"/>
          </p:cNvCxnSpPr>
          <p:nvPr/>
        </p:nvCxnSpPr>
        <p:spPr>
          <a:xfrm flipV="1">
            <a:off x="3024963" y="1222298"/>
            <a:ext cx="1791586" cy="81749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2E7EE6-42C1-6347-B84E-FB45179EDC17}"/>
              </a:ext>
            </a:extLst>
          </p:cNvPr>
          <p:cNvCxnSpPr>
            <a:cxnSpLocks/>
            <a:stCxn id="66" idx="2"/>
            <a:endCxn id="16" idx="0"/>
          </p:cNvCxnSpPr>
          <p:nvPr/>
        </p:nvCxnSpPr>
        <p:spPr>
          <a:xfrm>
            <a:off x="4816549" y="1222298"/>
            <a:ext cx="2588586" cy="82626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B508FD7-C1D6-7F43-9762-F244AFD9009F}"/>
              </a:ext>
            </a:extLst>
          </p:cNvPr>
          <p:cNvSpPr/>
          <p:nvPr/>
        </p:nvSpPr>
        <p:spPr>
          <a:xfrm>
            <a:off x="1020726" y="2039797"/>
            <a:ext cx="4008474" cy="8487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9860B54-30C4-7D46-BD31-564774A16005}"/>
              </a:ext>
            </a:extLst>
          </p:cNvPr>
          <p:cNvSpPr/>
          <p:nvPr/>
        </p:nvSpPr>
        <p:spPr>
          <a:xfrm>
            <a:off x="5666270" y="2048565"/>
            <a:ext cx="3477730" cy="839972"/>
          </a:xfrm>
          <a:prstGeom prst="round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F1FFEE8-10CE-5F47-B5FC-3B52D755A736}"/>
              </a:ext>
            </a:extLst>
          </p:cNvPr>
          <p:cNvSpPr/>
          <p:nvPr/>
        </p:nvSpPr>
        <p:spPr>
          <a:xfrm>
            <a:off x="513029" y="3340488"/>
            <a:ext cx="2293966" cy="8487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4C804AB-0217-2348-9821-ACF003501380}"/>
              </a:ext>
            </a:extLst>
          </p:cNvPr>
          <p:cNvSpPr/>
          <p:nvPr/>
        </p:nvSpPr>
        <p:spPr>
          <a:xfrm>
            <a:off x="3115344" y="3362961"/>
            <a:ext cx="1922719" cy="8262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7853FE9-027E-D940-981C-8F9F998A8E26}"/>
              </a:ext>
            </a:extLst>
          </p:cNvPr>
          <p:cNvSpPr/>
          <p:nvPr/>
        </p:nvSpPr>
        <p:spPr>
          <a:xfrm>
            <a:off x="538717" y="4447953"/>
            <a:ext cx="609599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7ECFB898-7754-7B41-98BB-C546C3C84965}"/>
              </a:ext>
            </a:extLst>
          </p:cNvPr>
          <p:cNvSpPr/>
          <p:nvPr/>
        </p:nvSpPr>
        <p:spPr>
          <a:xfrm>
            <a:off x="2030201" y="4483598"/>
            <a:ext cx="609600" cy="588099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8B7A5D98-444B-8549-9DD2-44DC223FBAA5}"/>
              </a:ext>
            </a:extLst>
          </p:cNvPr>
          <p:cNvSpPr/>
          <p:nvPr/>
        </p:nvSpPr>
        <p:spPr>
          <a:xfrm>
            <a:off x="5947142" y="3516274"/>
            <a:ext cx="130426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6CD7F128-E8B9-F445-A826-78EB39E9C001}"/>
              </a:ext>
            </a:extLst>
          </p:cNvPr>
          <p:cNvSpPr/>
          <p:nvPr/>
        </p:nvSpPr>
        <p:spPr>
          <a:xfrm>
            <a:off x="7966447" y="3546281"/>
            <a:ext cx="747823" cy="558091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AC45EC2-E802-B14F-B99B-8773EC721672}"/>
              </a:ext>
            </a:extLst>
          </p:cNvPr>
          <p:cNvSpPr/>
          <p:nvPr/>
        </p:nvSpPr>
        <p:spPr>
          <a:xfrm>
            <a:off x="5792972" y="4415936"/>
            <a:ext cx="60960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1E64F57-003E-BB4F-BD92-17B00344FB81}"/>
              </a:ext>
            </a:extLst>
          </p:cNvPr>
          <p:cNvSpPr/>
          <p:nvPr/>
        </p:nvSpPr>
        <p:spPr>
          <a:xfrm>
            <a:off x="7010399" y="4438060"/>
            <a:ext cx="60960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B80698F-ED94-494C-B13A-E53079687295}"/>
              </a:ext>
            </a:extLst>
          </p:cNvPr>
          <p:cNvCxnSpPr>
            <a:cxnSpLocks/>
            <a:stCxn id="27" idx="0"/>
            <a:endCxn id="14" idx="2"/>
          </p:cNvCxnSpPr>
          <p:nvPr/>
        </p:nvCxnSpPr>
        <p:spPr>
          <a:xfrm flipV="1">
            <a:off x="1660012" y="2888537"/>
            <a:ext cx="1364951" cy="45195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7681393-E85F-0B45-A806-82ADF4C22D9E}"/>
              </a:ext>
            </a:extLst>
          </p:cNvPr>
          <p:cNvCxnSpPr>
            <a:cxnSpLocks/>
            <a:stCxn id="29" idx="0"/>
            <a:endCxn id="27" idx="2"/>
          </p:cNvCxnSpPr>
          <p:nvPr/>
        </p:nvCxnSpPr>
        <p:spPr>
          <a:xfrm flipV="1">
            <a:off x="843517" y="4189228"/>
            <a:ext cx="816495" cy="25872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05350F5-8EC3-E549-8589-772F875C4494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>
            <a:off x="1660012" y="4189228"/>
            <a:ext cx="674989" cy="29437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045B0A-A800-C34E-B13E-99BD718D9475}"/>
              </a:ext>
            </a:extLst>
          </p:cNvPr>
          <p:cNvCxnSpPr>
            <a:cxnSpLocks/>
            <a:stCxn id="14" idx="2"/>
            <a:endCxn id="28" idx="0"/>
          </p:cNvCxnSpPr>
          <p:nvPr/>
        </p:nvCxnSpPr>
        <p:spPr>
          <a:xfrm>
            <a:off x="3024963" y="2888537"/>
            <a:ext cx="1051741" cy="47442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51A9041-14BC-2047-9393-5A4532B4238A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>
            <a:off x="6599272" y="4104372"/>
            <a:ext cx="715927" cy="33368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7BCFBB-DEBF-AD4C-A9D4-733A30AEEA8A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 flipH="1">
            <a:off x="6097772" y="4104372"/>
            <a:ext cx="501500" cy="31156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CB32598-ACB5-9F49-9E33-34F68BF606D8}"/>
              </a:ext>
            </a:extLst>
          </p:cNvPr>
          <p:cNvCxnSpPr>
            <a:cxnSpLocks/>
            <a:stCxn id="16" idx="2"/>
            <a:endCxn id="31" idx="0"/>
          </p:cNvCxnSpPr>
          <p:nvPr/>
        </p:nvCxnSpPr>
        <p:spPr>
          <a:xfrm flipH="1">
            <a:off x="6599272" y="2888537"/>
            <a:ext cx="805863" cy="62773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C60E06D-83EA-3C4A-8F45-7039F0F4337F}"/>
              </a:ext>
            </a:extLst>
          </p:cNvPr>
          <p:cNvCxnSpPr>
            <a:cxnSpLocks/>
            <a:stCxn id="33" idx="0"/>
            <a:endCxn id="16" idx="2"/>
          </p:cNvCxnSpPr>
          <p:nvPr/>
        </p:nvCxnSpPr>
        <p:spPr>
          <a:xfrm flipH="1" flipV="1">
            <a:off x="7405135" y="2888537"/>
            <a:ext cx="935224" cy="65774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34A42B13-F9D9-8243-ABA4-430F7AAA8635}"/>
              </a:ext>
            </a:extLst>
          </p:cNvPr>
          <p:cNvSpPr/>
          <p:nvPr/>
        </p:nvSpPr>
        <p:spPr>
          <a:xfrm>
            <a:off x="1020726" y="246231"/>
            <a:ext cx="7591645" cy="9760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9CEE5FD4-B71A-B641-AD0D-281698000878}"/>
              </a:ext>
            </a:extLst>
          </p:cNvPr>
          <p:cNvSpPr/>
          <p:nvPr/>
        </p:nvSpPr>
        <p:spPr>
          <a:xfrm>
            <a:off x="5725146" y="2133595"/>
            <a:ext cx="3359978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17	31	96 50</a:t>
            </a:r>
            <a:endParaRPr lang="en-US" sz="3600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F282F39A-D940-A342-A77D-61482B702835}"/>
              </a:ext>
            </a:extLst>
          </p:cNvPr>
          <p:cNvSpPr/>
          <p:nvPr/>
        </p:nvSpPr>
        <p:spPr>
          <a:xfrm>
            <a:off x="1081157" y="417742"/>
            <a:ext cx="3932093" cy="583989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24  45  63	 85</a:t>
            </a:r>
            <a:endParaRPr lang="en-US" sz="3600" dirty="0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9D7B0F75-9C6C-AD4F-8425-E4731B303A7E}"/>
              </a:ext>
            </a:extLst>
          </p:cNvPr>
          <p:cNvSpPr/>
          <p:nvPr/>
        </p:nvSpPr>
        <p:spPr>
          <a:xfrm>
            <a:off x="2960905" y="4438060"/>
            <a:ext cx="1051741" cy="643151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AD7A563B-3742-8F4D-8626-1D7CFE3CD6CF}"/>
              </a:ext>
            </a:extLst>
          </p:cNvPr>
          <p:cNvSpPr/>
          <p:nvPr/>
        </p:nvSpPr>
        <p:spPr>
          <a:xfrm>
            <a:off x="4333750" y="4447953"/>
            <a:ext cx="1038349" cy="655382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EBE2E78-8F68-B545-AABE-5EE8F8A93B7A}"/>
              </a:ext>
            </a:extLst>
          </p:cNvPr>
          <p:cNvCxnSpPr>
            <a:cxnSpLocks/>
            <a:stCxn id="48" idx="0"/>
            <a:endCxn id="28" idx="2"/>
          </p:cNvCxnSpPr>
          <p:nvPr/>
        </p:nvCxnSpPr>
        <p:spPr>
          <a:xfrm flipH="1" flipV="1">
            <a:off x="4076704" y="4189228"/>
            <a:ext cx="776221" cy="25872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232018D-2779-E445-BB9B-452344D2EF60}"/>
              </a:ext>
            </a:extLst>
          </p:cNvPr>
          <p:cNvCxnSpPr>
            <a:cxnSpLocks/>
            <a:stCxn id="45" idx="0"/>
            <a:endCxn id="28" idx="2"/>
          </p:cNvCxnSpPr>
          <p:nvPr/>
        </p:nvCxnSpPr>
        <p:spPr>
          <a:xfrm flipV="1">
            <a:off x="3486776" y="4189228"/>
            <a:ext cx="589928" cy="24883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416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62F31A4-BFFF-6641-8927-89EF42CE4ED4}"/>
              </a:ext>
            </a:extLst>
          </p:cNvPr>
          <p:cNvCxnSpPr>
            <a:cxnSpLocks/>
            <a:stCxn id="14" idx="0"/>
            <a:endCxn id="66" idx="2"/>
          </p:cNvCxnSpPr>
          <p:nvPr/>
        </p:nvCxnSpPr>
        <p:spPr>
          <a:xfrm flipV="1">
            <a:off x="3024963" y="1222298"/>
            <a:ext cx="1791586" cy="81749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2E7EE6-42C1-6347-B84E-FB45179EDC17}"/>
              </a:ext>
            </a:extLst>
          </p:cNvPr>
          <p:cNvCxnSpPr>
            <a:cxnSpLocks/>
            <a:stCxn id="66" idx="2"/>
            <a:endCxn id="16" idx="0"/>
          </p:cNvCxnSpPr>
          <p:nvPr/>
        </p:nvCxnSpPr>
        <p:spPr>
          <a:xfrm>
            <a:off x="4816549" y="1222298"/>
            <a:ext cx="2342305" cy="82626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B508FD7-C1D6-7F43-9762-F244AFD9009F}"/>
              </a:ext>
            </a:extLst>
          </p:cNvPr>
          <p:cNvSpPr/>
          <p:nvPr/>
        </p:nvSpPr>
        <p:spPr>
          <a:xfrm>
            <a:off x="1020726" y="2039797"/>
            <a:ext cx="4008474" cy="8487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9860B54-30C4-7D46-BD31-564774A16005}"/>
              </a:ext>
            </a:extLst>
          </p:cNvPr>
          <p:cNvSpPr/>
          <p:nvPr/>
        </p:nvSpPr>
        <p:spPr>
          <a:xfrm>
            <a:off x="5307681" y="2048565"/>
            <a:ext cx="3702345" cy="839972"/>
          </a:xfrm>
          <a:prstGeom prst="round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F1FFEE8-10CE-5F47-B5FC-3B52D755A736}"/>
              </a:ext>
            </a:extLst>
          </p:cNvPr>
          <p:cNvSpPr/>
          <p:nvPr/>
        </p:nvSpPr>
        <p:spPr>
          <a:xfrm>
            <a:off x="513029" y="3340488"/>
            <a:ext cx="2293966" cy="8487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4C804AB-0217-2348-9821-ACF003501380}"/>
              </a:ext>
            </a:extLst>
          </p:cNvPr>
          <p:cNvSpPr/>
          <p:nvPr/>
        </p:nvSpPr>
        <p:spPr>
          <a:xfrm>
            <a:off x="3115344" y="3362961"/>
            <a:ext cx="1922719" cy="8262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7853FE9-027E-D940-981C-8F9F998A8E26}"/>
              </a:ext>
            </a:extLst>
          </p:cNvPr>
          <p:cNvSpPr/>
          <p:nvPr/>
        </p:nvSpPr>
        <p:spPr>
          <a:xfrm>
            <a:off x="538717" y="4447953"/>
            <a:ext cx="609599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7ECFB898-7754-7B41-98BB-C546C3C84965}"/>
              </a:ext>
            </a:extLst>
          </p:cNvPr>
          <p:cNvSpPr/>
          <p:nvPr/>
        </p:nvSpPr>
        <p:spPr>
          <a:xfrm>
            <a:off x="2030201" y="4483598"/>
            <a:ext cx="609600" cy="588099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6CD7F128-E8B9-F445-A826-78EB39E9C001}"/>
              </a:ext>
            </a:extLst>
          </p:cNvPr>
          <p:cNvSpPr/>
          <p:nvPr/>
        </p:nvSpPr>
        <p:spPr>
          <a:xfrm>
            <a:off x="7966447" y="3546281"/>
            <a:ext cx="747823" cy="558091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AC45EC2-E802-B14F-B99B-8773EC721672}"/>
              </a:ext>
            </a:extLst>
          </p:cNvPr>
          <p:cNvSpPr/>
          <p:nvPr/>
        </p:nvSpPr>
        <p:spPr>
          <a:xfrm>
            <a:off x="5792972" y="4415936"/>
            <a:ext cx="60960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1E64F57-003E-BB4F-BD92-17B00344FB81}"/>
              </a:ext>
            </a:extLst>
          </p:cNvPr>
          <p:cNvSpPr/>
          <p:nvPr/>
        </p:nvSpPr>
        <p:spPr>
          <a:xfrm>
            <a:off x="7010399" y="4438060"/>
            <a:ext cx="60960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B80698F-ED94-494C-B13A-E53079687295}"/>
              </a:ext>
            </a:extLst>
          </p:cNvPr>
          <p:cNvCxnSpPr>
            <a:cxnSpLocks/>
            <a:stCxn id="27" idx="0"/>
            <a:endCxn id="14" idx="2"/>
          </p:cNvCxnSpPr>
          <p:nvPr/>
        </p:nvCxnSpPr>
        <p:spPr>
          <a:xfrm flipV="1">
            <a:off x="1660012" y="2888537"/>
            <a:ext cx="1364951" cy="45195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7681393-E85F-0B45-A806-82ADF4C22D9E}"/>
              </a:ext>
            </a:extLst>
          </p:cNvPr>
          <p:cNvCxnSpPr>
            <a:cxnSpLocks/>
            <a:stCxn id="29" idx="0"/>
            <a:endCxn id="27" idx="2"/>
          </p:cNvCxnSpPr>
          <p:nvPr/>
        </p:nvCxnSpPr>
        <p:spPr>
          <a:xfrm flipV="1">
            <a:off x="843517" y="4189228"/>
            <a:ext cx="816495" cy="25872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05350F5-8EC3-E549-8589-772F875C4494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>
            <a:off x="1660012" y="4189228"/>
            <a:ext cx="674989" cy="29437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045B0A-A800-C34E-B13E-99BD718D9475}"/>
              </a:ext>
            </a:extLst>
          </p:cNvPr>
          <p:cNvCxnSpPr>
            <a:cxnSpLocks/>
            <a:stCxn id="14" idx="2"/>
            <a:endCxn id="28" idx="0"/>
          </p:cNvCxnSpPr>
          <p:nvPr/>
        </p:nvCxnSpPr>
        <p:spPr>
          <a:xfrm>
            <a:off x="3024963" y="2888537"/>
            <a:ext cx="1051741" cy="47442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51A9041-14BC-2047-9393-5A4532B4238A}"/>
              </a:ext>
            </a:extLst>
          </p:cNvPr>
          <p:cNvCxnSpPr>
            <a:cxnSpLocks/>
            <a:stCxn id="51" idx="2"/>
            <a:endCxn id="35" idx="0"/>
          </p:cNvCxnSpPr>
          <p:nvPr/>
        </p:nvCxnSpPr>
        <p:spPr>
          <a:xfrm>
            <a:off x="6596974" y="4231166"/>
            <a:ext cx="718225" cy="20689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7BCFBB-DEBF-AD4C-A9D4-733A30AEEA8A}"/>
              </a:ext>
            </a:extLst>
          </p:cNvPr>
          <p:cNvCxnSpPr>
            <a:cxnSpLocks/>
            <a:stCxn id="51" idx="2"/>
            <a:endCxn id="34" idx="0"/>
          </p:cNvCxnSpPr>
          <p:nvPr/>
        </p:nvCxnSpPr>
        <p:spPr>
          <a:xfrm flipH="1">
            <a:off x="6097772" y="4231166"/>
            <a:ext cx="499202" cy="18477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CB32598-ACB5-9F49-9E33-34F68BF606D8}"/>
              </a:ext>
            </a:extLst>
          </p:cNvPr>
          <p:cNvCxnSpPr>
            <a:cxnSpLocks/>
            <a:stCxn id="16" idx="2"/>
            <a:endCxn id="51" idx="0"/>
          </p:cNvCxnSpPr>
          <p:nvPr/>
        </p:nvCxnSpPr>
        <p:spPr>
          <a:xfrm flipH="1">
            <a:off x="6596974" y="2888537"/>
            <a:ext cx="561880" cy="51636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C60E06D-83EA-3C4A-8F45-7039F0F4337F}"/>
              </a:ext>
            </a:extLst>
          </p:cNvPr>
          <p:cNvCxnSpPr>
            <a:cxnSpLocks/>
            <a:stCxn id="33" idx="0"/>
            <a:endCxn id="16" idx="2"/>
          </p:cNvCxnSpPr>
          <p:nvPr/>
        </p:nvCxnSpPr>
        <p:spPr>
          <a:xfrm flipH="1" flipV="1">
            <a:off x="7158854" y="2888537"/>
            <a:ext cx="1181505" cy="65774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34A42B13-F9D9-8243-ABA4-430F7AAA8635}"/>
              </a:ext>
            </a:extLst>
          </p:cNvPr>
          <p:cNvSpPr/>
          <p:nvPr/>
        </p:nvSpPr>
        <p:spPr>
          <a:xfrm>
            <a:off x="1020726" y="246231"/>
            <a:ext cx="7591645" cy="9760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F282F39A-D940-A342-A77D-61482B702835}"/>
              </a:ext>
            </a:extLst>
          </p:cNvPr>
          <p:cNvSpPr/>
          <p:nvPr/>
        </p:nvSpPr>
        <p:spPr>
          <a:xfrm>
            <a:off x="1081157" y="417742"/>
            <a:ext cx="3932093" cy="583989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24  45  63	 85</a:t>
            </a:r>
            <a:endParaRPr lang="en-US" sz="3600" dirty="0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9D7B0F75-9C6C-AD4F-8425-E4731B303A7E}"/>
              </a:ext>
            </a:extLst>
          </p:cNvPr>
          <p:cNvSpPr/>
          <p:nvPr/>
        </p:nvSpPr>
        <p:spPr>
          <a:xfrm>
            <a:off x="2960905" y="4438060"/>
            <a:ext cx="1051741" cy="643151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AD7A563B-3742-8F4D-8626-1D7CFE3CD6CF}"/>
              </a:ext>
            </a:extLst>
          </p:cNvPr>
          <p:cNvSpPr/>
          <p:nvPr/>
        </p:nvSpPr>
        <p:spPr>
          <a:xfrm>
            <a:off x="4333750" y="4447953"/>
            <a:ext cx="1038349" cy="655382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EBE2E78-8F68-B545-AABE-5EE8F8A93B7A}"/>
              </a:ext>
            </a:extLst>
          </p:cNvPr>
          <p:cNvCxnSpPr>
            <a:cxnSpLocks/>
            <a:stCxn id="48" idx="0"/>
            <a:endCxn id="28" idx="2"/>
          </p:cNvCxnSpPr>
          <p:nvPr/>
        </p:nvCxnSpPr>
        <p:spPr>
          <a:xfrm flipH="1" flipV="1">
            <a:off x="4076704" y="4189228"/>
            <a:ext cx="776221" cy="25872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232018D-2779-E445-BB9B-452344D2EF60}"/>
              </a:ext>
            </a:extLst>
          </p:cNvPr>
          <p:cNvCxnSpPr>
            <a:cxnSpLocks/>
            <a:stCxn id="45" idx="0"/>
            <a:endCxn id="28" idx="2"/>
          </p:cNvCxnSpPr>
          <p:nvPr/>
        </p:nvCxnSpPr>
        <p:spPr>
          <a:xfrm flipV="1">
            <a:off x="3486776" y="4189228"/>
            <a:ext cx="589928" cy="24883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1C6A919C-C539-3044-B1AA-543C9A667525}"/>
              </a:ext>
            </a:extLst>
          </p:cNvPr>
          <p:cNvSpPr/>
          <p:nvPr/>
        </p:nvSpPr>
        <p:spPr>
          <a:xfrm>
            <a:off x="7242564" y="2148876"/>
            <a:ext cx="1672677" cy="583989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96	50</a:t>
            </a:r>
            <a:endParaRPr lang="en-US" sz="3600" dirty="0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21AB1409-CD69-964E-BF7B-554E61281A26}"/>
              </a:ext>
            </a:extLst>
          </p:cNvPr>
          <p:cNvSpPr/>
          <p:nvPr/>
        </p:nvSpPr>
        <p:spPr>
          <a:xfrm>
            <a:off x="5635614" y="3404899"/>
            <a:ext cx="1922719" cy="8262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CD7F4FEC-022A-2741-A693-6013BD2F2601}"/>
              </a:ext>
            </a:extLst>
          </p:cNvPr>
          <p:cNvSpPr/>
          <p:nvPr/>
        </p:nvSpPr>
        <p:spPr>
          <a:xfrm>
            <a:off x="5760634" y="3505795"/>
            <a:ext cx="1672677" cy="583989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17	31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59847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8" name="Google Shape;688;p127"/>
          <p:cNvGraphicFramePr/>
          <p:nvPr>
            <p:extLst>
              <p:ext uri="{D42A27DB-BD31-4B8C-83A1-F6EECF244321}">
                <p14:modId xmlns:p14="http://schemas.microsoft.com/office/powerpoint/2010/main" val="3675485140"/>
              </p:ext>
            </p:extLst>
          </p:nvPr>
        </p:nvGraphicFramePr>
        <p:xfrm>
          <a:off x="1645900" y="266700"/>
          <a:ext cx="5852200" cy="731525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85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24</a:t>
                      </a: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63</a:t>
                      </a: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45</a:t>
                      </a: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</a:t>
                      </a: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31</a:t>
                      </a: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96</a:t>
                      </a: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50</a:t>
                      </a: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62F31A4-BFFF-6641-8927-89EF42CE4ED4}"/>
              </a:ext>
            </a:extLst>
          </p:cNvPr>
          <p:cNvCxnSpPr>
            <a:cxnSpLocks/>
            <a:stCxn id="14" idx="0"/>
            <a:endCxn id="66" idx="2"/>
          </p:cNvCxnSpPr>
          <p:nvPr/>
        </p:nvCxnSpPr>
        <p:spPr>
          <a:xfrm flipV="1">
            <a:off x="3024963" y="1222298"/>
            <a:ext cx="1791586" cy="81749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2E7EE6-42C1-6347-B84E-FB45179EDC17}"/>
              </a:ext>
            </a:extLst>
          </p:cNvPr>
          <p:cNvCxnSpPr>
            <a:cxnSpLocks/>
            <a:stCxn id="66" idx="2"/>
            <a:endCxn id="16" idx="0"/>
          </p:cNvCxnSpPr>
          <p:nvPr/>
        </p:nvCxnSpPr>
        <p:spPr>
          <a:xfrm>
            <a:off x="4816549" y="1222298"/>
            <a:ext cx="2342305" cy="82626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B508FD7-C1D6-7F43-9762-F244AFD9009F}"/>
              </a:ext>
            </a:extLst>
          </p:cNvPr>
          <p:cNvSpPr/>
          <p:nvPr/>
        </p:nvSpPr>
        <p:spPr>
          <a:xfrm>
            <a:off x="1020726" y="2039797"/>
            <a:ext cx="4008474" cy="8487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9860B54-30C4-7D46-BD31-564774A16005}"/>
              </a:ext>
            </a:extLst>
          </p:cNvPr>
          <p:cNvSpPr/>
          <p:nvPr/>
        </p:nvSpPr>
        <p:spPr>
          <a:xfrm>
            <a:off x="5307681" y="2048565"/>
            <a:ext cx="3702345" cy="839972"/>
          </a:xfrm>
          <a:prstGeom prst="round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F1FFEE8-10CE-5F47-B5FC-3B52D755A736}"/>
              </a:ext>
            </a:extLst>
          </p:cNvPr>
          <p:cNvSpPr/>
          <p:nvPr/>
        </p:nvSpPr>
        <p:spPr>
          <a:xfrm>
            <a:off x="513029" y="3340488"/>
            <a:ext cx="2293966" cy="8487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4C804AB-0217-2348-9821-ACF003501380}"/>
              </a:ext>
            </a:extLst>
          </p:cNvPr>
          <p:cNvSpPr/>
          <p:nvPr/>
        </p:nvSpPr>
        <p:spPr>
          <a:xfrm>
            <a:off x="3115344" y="3362961"/>
            <a:ext cx="1922719" cy="8262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7853FE9-027E-D940-981C-8F9F998A8E26}"/>
              </a:ext>
            </a:extLst>
          </p:cNvPr>
          <p:cNvSpPr/>
          <p:nvPr/>
        </p:nvSpPr>
        <p:spPr>
          <a:xfrm>
            <a:off x="538717" y="4447953"/>
            <a:ext cx="609599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7ECFB898-7754-7B41-98BB-C546C3C84965}"/>
              </a:ext>
            </a:extLst>
          </p:cNvPr>
          <p:cNvSpPr/>
          <p:nvPr/>
        </p:nvSpPr>
        <p:spPr>
          <a:xfrm>
            <a:off x="2030201" y="4483598"/>
            <a:ext cx="609600" cy="588099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6CD7F128-E8B9-F445-A826-78EB39E9C001}"/>
              </a:ext>
            </a:extLst>
          </p:cNvPr>
          <p:cNvSpPr/>
          <p:nvPr/>
        </p:nvSpPr>
        <p:spPr>
          <a:xfrm>
            <a:off x="7966447" y="3546281"/>
            <a:ext cx="747823" cy="558091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AC45EC2-E802-B14F-B99B-8773EC721672}"/>
              </a:ext>
            </a:extLst>
          </p:cNvPr>
          <p:cNvSpPr/>
          <p:nvPr/>
        </p:nvSpPr>
        <p:spPr>
          <a:xfrm>
            <a:off x="5572350" y="4415935"/>
            <a:ext cx="1024624" cy="665275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1E64F57-003E-BB4F-BD92-17B00344FB81}"/>
              </a:ext>
            </a:extLst>
          </p:cNvPr>
          <p:cNvSpPr/>
          <p:nvPr/>
        </p:nvSpPr>
        <p:spPr>
          <a:xfrm>
            <a:off x="7010399" y="4438060"/>
            <a:ext cx="60960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B80698F-ED94-494C-B13A-E53079687295}"/>
              </a:ext>
            </a:extLst>
          </p:cNvPr>
          <p:cNvCxnSpPr>
            <a:cxnSpLocks/>
            <a:stCxn id="27" idx="0"/>
            <a:endCxn id="14" idx="2"/>
          </p:cNvCxnSpPr>
          <p:nvPr/>
        </p:nvCxnSpPr>
        <p:spPr>
          <a:xfrm flipV="1">
            <a:off x="1660012" y="2888537"/>
            <a:ext cx="1364951" cy="45195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7681393-E85F-0B45-A806-82ADF4C22D9E}"/>
              </a:ext>
            </a:extLst>
          </p:cNvPr>
          <p:cNvCxnSpPr>
            <a:cxnSpLocks/>
            <a:stCxn id="29" idx="0"/>
            <a:endCxn id="27" idx="2"/>
          </p:cNvCxnSpPr>
          <p:nvPr/>
        </p:nvCxnSpPr>
        <p:spPr>
          <a:xfrm flipV="1">
            <a:off x="843517" y="4189228"/>
            <a:ext cx="816495" cy="25872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05350F5-8EC3-E549-8589-772F875C4494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>
            <a:off x="1660012" y="4189228"/>
            <a:ext cx="674989" cy="29437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045B0A-A800-C34E-B13E-99BD718D9475}"/>
              </a:ext>
            </a:extLst>
          </p:cNvPr>
          <p:cNvCxnSpPr>
            <a:cxnSpLocks/>
            <a:stCxn id="14" idx="2"/>
            <a:endCxn id="28" idx="0"/>
          </p:cNvCxnSpPr>
          <p:nvPr/>
        </p:nvCxnSpPr>
        <p:spPr>
          <a:xfrm>
            <a:off x="3024963" y="2888537"/>
            <a:ext cx="1051741" cy="47442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51A9041-14BC-2047-9393-5A4532B4238A}"/>
              </a:ext>
            </a:extLst>
          </p:cNvPr>
          <p:cNvCxnSpPr>
            <a:cxnSpLocks/>
            <a:stCxn id="51" idx="2"/>
            <a:endCxn id="35" idx="0"/>
          </p:cNvCxnSpPr>
          <p:nvPr/>
        </p:nvCxnSpPr>
        <p:spPr>
          <a:xfrm>
            <a:off x="6596974" y="4231166"/>
            <a:ext cx="718225" cy="20689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7BCFBB-DEBF-AD4C-A9D4-733A30AEEA8A}"/>
              </a:ext>
            </a:extLst>
          </p:cNvPr>
          <p:cNvCxnSpPr>
            <a:cxnSpLocks/>
            <a:stCxn id="51" idx="2"/>
            <a:endCxn id="34" idx="0"/>
          </p:cNvCxnSpPr>
          <p:nvPr/>
        </p:nvCxnSpPr>
        <p:spPr>
          <a:xfrm flipH="1">
            <a:off x="6084662" y="4231166"/>
            <a:ext cx="512312" cy="18476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CB32598-ACB5-9F49-9E33-34F68BF606D8}"/>
              </a:ext>
            </a:extLst>
          </p:cNvPr>
          <p:cNvCxnSpPr>
            <a:cxnSpLocks/>
            <a:stCxn id="16" idx="2"/>
            <a:endCxn id="51" idx="0"/>
          </p:cNvCxnSpPr>
          <p:nvPr/>
        </p:nvCxnSpPr>
        <p:spPr>
          <a:xfrm flipH="1">
            <a:off x="6596974" y="2888537"/>
            <a:ext cx="561880" cy="51636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C60E06D-83EA-3C4A-8F45-7039F0F4337F}"/>
              </a:ext>
            </a:extLst>
          </p:cNvPr>
          <p:cNvCxnSpPr>
            <a:cxnSpLocks/>
            <a:stCxn id="33" idx="0"/>
            <a:endCxn id="16" idx="2"/>
          </p:cNvCxnSpPr>
          <p:nvPr/>
        </p:nvCxnSpPr>
        <p:spPr>
          <a:xfrm flipH="1" flipV="1">
            <a:off x="7158854" y="2888537"/>
            <a:ext cx="1181505" cy="65774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34A42B13-F9D9-8243-ABA4-430F7AAA8635}"/>
              </a:ext>
            </a:extLst>
          </p:cNvPr>
          <p:cNvSpPr/>
          <p:nvPr/>
        </p:nvSpPr>
        <p:spPr>
          <a:xfrm>
            <a:off x="1020726" y="246231"/>
            <a:ext cx="7591645" cy="9760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F282F39A-D940-A342-A77D-61482B702835}"/>
              </a:ext>
            </a:extLst>
          </p:cNvPr>
          <p:cNvSpPr/>
          <p:nvPr/>
        </p:nvSpPr>
        <p:spPr>
          <a:xfrm>
            <a:off x="1081157" y="417742"/>
            <a:ext cx="3932093" cy="583989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24  45  63	 85</a:t>
            </a:r>
            <a:endParaRPr lang="en-US" sz="3600" dirty="0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9D7B0F75-9C6C-AD4F-8425-E4731B303A7E}"/>
              </a:ext>
            </a:extLst>
          </p:cNvPr>
          <p:cNvSpPr/>
          <p:nvPr/>
        </p:nvSpPr>
        <p:spPr>
          <a:xfrm>
            <a:off x="2960905" y="4438060"/>
            <a:ext cx="1051741" cy="643151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AD7A563B-3742-8F4D-8626-1D7CFE3CD6CF}"/>
              </a:ext>
            </a:extLst>
          </p:cNvPr>
          <p:cNvSpPr/>
          <p:nvPr/>
        </p:nvSpPr>
        <p:spPr>
          <a:xfrm>
            <a:off x="4333750" y="4447953"/>
            <a:ext cx="1038349" cy="655382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EBE2E78-8F68-B545-AABE-5EE8F8A93B7A}"/>
              </a:ext>
            </a:extLst>
          </p:cNvPr>
          <p:cNvCxnSpPr>
            <a:cxnSpLocks/>
            <a:stCxn id="48" idx="0"/>
            <a:endCxn id="28" idx="2"/>
          </p:cNvCxnSpPr>
          <p:nvPr/>
        </p:nvCxnSpPr>
        <p:spPr>
          <a:xfrm flipH="1" flipV="1">
            <a:off x="4076704" y="4189228"/>
            <a:ext cx="776221" cy="25872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232018D-2779-E445-BB9B-452344D2EF60}"/>
              </a:ext>
            </a:extLst>
          </p:cNvPr>
          <p:cNvCxnSpPr>
            <a:cxnSpLocks/>
            <a:stCxn id="45" idx="0"/>
            <a:endCxn id="28" idx="2"/>
          </p:cNvCxnSpPr>
          <p:nvPr/>
        </p:nvCxnSpPr>
        <p:spPr>
          <a:xfrm flipV="1">
            <a:off x="3486776" y="4189228"/>
            <a:ext cx="589928" cy="24883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1C6A919C-C539-3044-B1AA-543C9A667525}"/>
              </a:ext>
            </a:extLst>
          </p:cNvPr>
          <p:cNvSpPr/>
          <p:nvPr/>
        </p:nvSpPr>
        <p:spPr>
          <a:xfrm>
            <a:off x="7242564" y="2148876"/>
            <a:ext cx="1672677" cy="583989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96	50</a:t>
            </a:r>
            <a:endParaRPr lang="en-US" sz="3600" dirty="0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21AB1409-CD69-964E-BF7B-554E61281A26}"/>
              </a:ext>
            </a:extLst>
          </p:cNvPr>
          <p:cNvSpPr/>
          <p:nvPr/>
        </p:nvSpPr>
        <p:spPr>
          <a:xfrm>
            <a:off x="5635614" y="3404899"/>
            <a:ext cx="1922719" cy="8262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8EBD778-B1B0-6E46-9D4B-F72623168B56}"/>
              </a:ext>
            </a:extLst>
          </p:cNvPr>
          <p:cNvSpPr/>
          <p:nvPr/>
        </p:nvSpPr>
        <p:spPr>
          <a:xfrm>
            <a:off x="5598440" y="4473118"/>
            <a:ext cx="1022451" cy="5951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17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D1BD3C6-EA6C-9E45-B82E-351E91504CF5}"/>
              </a:ext>
            </a:extLst>
          </p:cNvPr>
          <p:cNvSpPr/>
          <p:nvPr/>
        </p:nvSpPr>
        <p:spPr>
          <a:xfrm>
            <a:off x="6489187" y="3438898"/>
            <a:ext cx="993130" cy="7203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31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941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62F31A4-BFFF-6641-8927-89EF42CE4ED4}"/>
              </a:ext>
            </a:extLst>
          </p:cNvPr>
          <p:cNvCxnSpPr>
            <a:cxnSpLocks/>
            <a:stCxn id="14" idx="0"/>
            <a:endCxn id="66" idx="2"/>
          </p:cNvCxnSpPr>
          <p:nvPr/>
        </p:nvCxnSpPr>
        <p:spPr>
          <a:xfrm flipV="1">
            <a:off x="3024963" y="1222298"/>
            <a:ext cx="1791586" cy="81749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2E7EE6-42C1-6347-B84E-FB45179EDC17}"/>
              </a:ext>
            </a:extLst>
          </p:cNvPr>
          <p:cNvCxnSpPr>
            <a:cxnSpLocks/>
            <a:stCxn id="66" idx="2"/>
            <a:endCxn id="16" idx="0"/>
          </p:cNvCxnSpPr>
          <p:nvPr/>
        </p:nvCxnSpPr>
        <p:spPr>
          <a:xfrm>
            <a:off x="4816549" y="1222298"/>
            <a:ext cx="2342305" cy="82626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B508FD7-C1D6-7F43-9762-F244AFD9009F}"/>
              </a:ext>
            </a:extLst>
          </p:cNvPr>
          <p:cNvSpPr/>
          <p:nvPr/>
        </p:nvSpPr>
        <p:spPr>
          <a:xfrm>
            <a:off x="1020726" y="2039797"/>
            <a:ext cx="4008474" cy="8487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9860B54-30C4-7D46-BD31-564774A16005}"/>
              </a:ext>
            </a:extLst>
          </p:cNvPr>
          <p:cNvSpPr/>
          <p:nvPr/>
        </p:nvSpPr>
        <p:spPr>
          <a:xfrm>
            <a:off x="5307681" y="2048565"/>
            <a:ext cx="3702345" cy="839972"/>
          </a:xfrm>
          <a:prstGeom prst="round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F1FFEE8-10CE-5F47-B5FC-3B52D755A736}"/>
              </a:ext>
            </a:extLst>
          </p:cNvPr>
          <p:cNvSpPr/>
          <p:nvPr/>
        </p:nvSpPr>
        <p:spPr>
          <a:xfrm>
            <a:off x="513029" y="3340488"/>
            <a:ext cx="2293966" cy="8487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4C804AB-0217-2348-9821-ACF003501380}"/>
              </a:ext>
            </a:extLst>
          </p:cNvPr>
          <p:cNvSpPr/>
          <p:nvPr/>
        </p:nvSpPr>
        <p:spPr>
          <a:xfrm>
            <a:off x="3115344" y="3362961"/>
            <a:ext cx="1922719" cy="8262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7853FE9-027E-D940-981C-8F9F998A8E26}"/>
              </a:ext>
            </a:extLst>
          </p:cNvPr>
          <p:cNvSpPr/>
          <p:nvPr/>
        </p:nvSpPr>
        <p:spPr>
          <a:xfrm>
            <a:off x="538717" y="4447953"/>
            <a:ext cx="609599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7ECFB898-7754-7B41-98BB-C546C3C84965}"/>
              </a:ext>
            </a:extLst>
          </p:cNvPr>
          <p:cNvSpPr/>
          <p:nvPr/>
        </p:nvSpPr>
        <p:spPr>
          <a:xfrm>
            <a:off x="2030201" y="4483598"/>
            <a:ext cx="609600" cy="588099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6CD7F128-E8B9-F445-A826-78EB39E9C001}"/>
              </a:ext>
            </a:extLst>
          </p:cNvPr>
          <p:cNvSpPr/>
          <p:nvPr/>
        </p:nvSpPr>
        <p:spPr>
          <a:xfrm>
            <a:off x="7966447" y="3546281"/>
            <a:ext cx="747823" cy="558091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AC45EC2-E802-B14F-B99B-8773EC721672}"/>
              </a:ext>
            </a:extLst>
          </p:cNvPr>
          <p:cNvSpPr/>
          <p:nvPr/>
        </p:nvSpPr>
        <p:spPr>
          <a:xfrm>
            <a:off x="5572350" y="4415935"/>
            <a:ext cx="1024624" cy="665275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1E64F57-003E-BB4F-BD92-17B00344FB81}"/>
              </a:ext>
            </a:extLst>
          </p:cNvPr>
          <p:cNvSpPr/>
          <p:nvPr/>
        </p:nvSpPr>
        <p:spPr>
          <a:xfrm>
            <a:off x="7010399" y="4360887"/>
            <a:ext cx="1024624" cy="720323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B80698F-ED94-494C-B13A-E53079687295}"/>
              </a:ext>
            </a:extLst>
          </p:cNvPr>
          <p:cNvCxnSpPr>
            <a:cxnSpLocks/>
            <a:stCxn id="27" idx="0"/>
            <a:endCxn id="14" idx="2"/>
          </p:cNvCxnSpPr>
          <p:nvPr/>
        </p:nvCxnSpPr>
        <p:spPr>
          <a:xfrm flipV="1">
            <a:off x="1660012" y="2888537"/>
            <a:ext cx="1364951" cy="45195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7681393-E85F-0B45-A806-82ADF4C22D9E}"/>
              </a:ext>
            </a:extLst>
          </p:cNvPr>
          <p:cNvCxnSpPr>
            <a:cxnSpLocks/>
            <a:stCxn id="29" idx="0"/>
            <a:endCxn id="27" idx="2"/>
          </p:cNvCxnSpPr>
          <p:nvPr/>
        </p:nvCxnSpPr>
        <p:spPr>
          <a:xfrm flipV="1">
            <a:off x="843517" y="4189228"/>
            <a:ext cx="816495" cy="25872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05350F5-8EC3-E549-8589-772F875C4494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>
            <a:off x="1660012" y="4189228"/>
            <a:ext cx="674989" cy="29437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045B0A-A800-C34E-B13E-99BD718D9475}"/>
              </a:ext>
            </a:extLst>
          </p:cNvPr>
          <p:cNvCxnSpPr>
            <a:cxnSpLocks/>
            <a:stCxn id="14" idx="2"/>
            <a:endCxn id="28" idx="0"/>
          </p:cNvCxnSpPr>
          <p:nvPr/>
        </p:nvCxnSpPr>
        <p:spPr>
          <a:xfrm>
            <a:off x="3024963" y="2888537"/>
            <a:ext cx="1051741" cy="47442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51A9041-14BC-2047-9393-5A4532B4238A}"/>
              </a:ext>
            </a:extLst>
          </p:cNvPr>
          <p:cNvCxnSpPr>
            <a:cxnSpLocks/>
            <a:stCxn id="51" idx="2"/>
            <a:endCxn id="35" idx="0"/>
          </p:cNvCxnSpPr>
          <p:nvPr/>
        </p:nvCxnSpPr>
        <p:spPr>
          <a:xfrm>
            <a:off x="6596974" y="4231166"/>
            <a:ext cx="925737" cy="12972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7BCFBB-DEBF-AD4C-A9D4-733A30AEEA8A}"/>
              </a:ext>
            </a:extLst>
          </p:cNvPr>
          <p:cNvCxnSpPr>
            <a:cxnSpLocks/>
            <a:stCxn id="34" idx="0"/>
            <a:endCxn id="51" idx="2"/>
          </p:cNvCxnSpPr>
          <p:nvPr/>
        </p:nvCxnSpPr>
        <p:spPr>
          <a:xfrm flipV="1">
            <a:off x="6084662" y="4231166"/>
            <a:ext cx="512312" cy="18476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CB32598-ACB5-9F49-9E33-34F68BF606D8}"/>
              </a:ext>
            </a:extLst>
          </p:cNvPr>
          <p:cNvCxnSpPr>
            <a:cxnSpLocks/>
            <a:stCxn id="16" idx="2"/>
            <a:endCxn id="51" idx="0"/>
          </p:cNvCxnSpPr>
          <p:nvPr/>
        </p:nvCxnSpPr>
        <p:spPr>
          <a:xfrm flipH="1">
            <a:off x="6596974" y="2888537"/>
            <a:ext cx="561880" cy="51636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C60E06D-83EA-3C4A-8F45-7039F0F4337F}"/>
              </a:ext>
            </a:extLst>
          </p:cNvPr>
          <p:cNvCxnSpPr>
            <a:cxnSpLocks/>
            <a:stCxn id="33" idx="0"/>
            <a:endCxn id="16" idx="2"/>
          </p:cNvCxnSpPr>
          <p:nvPr/>
        </p:nvCxnSpPr>
        <p:spPr>
          <a:xfrm flipH="1" flipV="1">
            <a:off x="7158854" y="2888537"/>
            <a:ext cx="1181505" cy="65774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34A42B13-F9D9-8243-ABA4-430F7AAA8635}"/>
              </a:ext>
            </a:extLst>
          </p:cNvPr>
          <p:cNvSpPr/>
          <p:nvPr/>
        </p:nvSpPr>
        <p:spPr>
          <a:xfrm>
            <a:off x="1020726" y="246231"/>
            <a:ext cx="7591645" cy="9760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F282F39A-D940-A342-A77D-61482B702835}"/>
              </a:ext>
            </a:extLst>
          </p:cNvPr>
          <p:cNvSpPr/>
          <p:nvPr/>
        </p:nvSpPr>
        <p:spPr>
          <a:xfrm>
            <a:off x="1081157" y="417742"/>
            <a:ext cx="3932093" cy="583989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24  45  63	 85</a:t>
            </a:r>
            <a:endParaRPr lang="en-US" sz="3600" dirty="0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9D7B0F75-9C6C-AD4F-8425-E4731B303A7E}"/>
              </a:ext>
            </a:extLst>
          </p:cNvPr>
          <p:cNvSpPr/>
          <p:nvPr/>
        </p:nvSpPr>
        <p:spPr>
          <a:xfrm>
            <a:off x="2960905" y="4438060"/>
            <a:ext cx="1051741" cy="643151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AD7A563B-3742-8F4D-8626-1D7CFE3CD6CF}"/>
              </a:ext>
            </a:extLst>
          </p:cNvPr>
          <p:cNvSpPr/>
          <p:nvPr/>
        </p:nvSpPr>
        <p:spPr>
          <a:xfrm>
            <a:off x="4333750" y="4447953"/>
            <a:ext cx="1038349" cy="655382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EBE2E78-8F68-B545-AABE-5EE8F8A93B7A}"/>
              </a:ext>
            </a:extLst>
          </p:cNvPr>
          <p:cNvCxnSpPr>
            <a:cxnSpLocks/>
            <a:stCxn id="48" idx="0"/>
            <a:endCxn id="28" idx="2"/>
          </p:cNvCxnSpPr>
          <p:nvPr/>
        </p:nvCxnSpPr>
        <p:spPr>
          <a:xfrm flipH="1" flipV="1">
            <a:off x="4076704" y="4189228"/>
            <a:ext cx="776221" cy="25872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232018D-2779-E445-BB9B-452344D2EF60}"/>
              </a:ext>
            </a:extLst>
          </p:cNvPr>
          <p:cNvCxnSpPr>
            <a:cxnSpLocks/>
            <a:stCxn id="45" idx="0"/>
            <a:endCxn id="28" idx="2"/>
          </p:cNvCxnSpPr>
          <p:nvPr/>
        </p:nvCxnSpPr>
        <p:spPr>
          <a:xfrm flipV="1">
            <a:off x="3486776" y="4189228"/>
            <a:ext cx="589928" cy="24883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1C6A919C-C539-3044-B1AA-543C9A667525}"/>
              </a:ext>
            </a:extLst>
          </p:cNvPr>
          <p:cNvSpPr/>
          <p:nvPr/>
        </p:nvSpPr>
        <p:spPr>
          <a:xfrm>
            <a:off x="7242564" y="2148876"/>
            <a:ext cx="1672677" cy="583989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96	50</a:t>
            </a:r>
            <a:endParaRPr lang="en-US" sz="3600" dirty="0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21AB1409-CD69-964E-BF7B-554E61281A26}"/>
              </a:ext>
            </a:extLst>
          </p:cNvPr>
          <p:cNvSpPr/>
          <p:nvPr/>
        </p:nvSpPr>
        <p:spPr>
          <a:xfrm>
            <a:off x="5635614" y="3404899"/>
            <a:ext cx="1922719" cy="8262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8EBD778-B1B0-6E46-9D4B-F72623168B56}"/>
              </a:ext>
            </a:extLst>
          </p:cNvPr>
          <p:cNvSpPr/>
          <p:nvPr/>
        </p:nvSpPr>
        <p:spPr>
          <a:xfrm>
            <a:off x="5728289" y="3510843"/>
            <a:ext cx="1022451" cy="5951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17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D1BD3C6-EA6C-9E45-B82E-351E91504CF5}"/>
              </a:ext>
            </a:extLst>
          </p:cNvPr>
          <p:cNvSpPr/>
          <p:nvPr/>
        </p:nvSpPr>
        <p:spPr>
          <a:xfrm>
            <a:off x="7010399" y="4388410"/>
            <a:ext cx="993130" cy="7203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31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8117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62F31A4-BFFF-6641-8927-89EF42CE4ED4}"/>
              </a:ext>
            </a:extLst>
          </p:cNvPr>
          <p:cNvCxnSpPr>
            <a:cxnSpLocks/>
            <a:stCxn id="14" idx="0"/>
            <a:endCxn id="66" idx="2"/>
          </p:cNvCxnSpPr>
          <p:nvPr/>
        </p:nvCxnSpPr>
        <p:spPr>
          <a:xfrm flipV="1">
            <a:off x="3024963" y="1222298"/>
            <a:ext cx="1791586" cy="81749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2E7EE6-42C1-6347-B84E-FB45179EDC17}"/>
              </a:ext>
            </a:extLst>
          </p:cNvPr>
          <p:cNvCxnSpPr>
            <a:cxnSpLocks/>
            <a:stCxn id="66" idx="2"/>
            <a:endCxn id="16" idx="0"/>
          </p:cNvCxnSpPr>
          <p:nvPr/>
        </p:nvCxnSpPr>
        <p:spPr>
          <a:xfrm>
            <a:off x="4816549" y="1222298"/>
            <a:ext cx="2342305" cy="82626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B508FD7-C1D6-7F43-9762-F244AFD9009F}"/>
              </a:ext>
            </a:extLst>
          </p:cNvPr>
          <p:cNvSpPr/>
          <p:nvPr/>
        </p:nvSpPr>
        <p:spPr>
          <a:xfrm>
            <a:off x="1020726" y="2039797"/>
            <a:ext cx="4008474" cy="8487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9860B54-30C4-7D46-BD31-564774A16005}"/>
              </a:ext>
            </a:extLst>
          </p:cNvPr>
          <p:cNvSpPr/>
          <p:nvPr/>
        </p:nvSpPr>
        <p:spPr>
          <a:xfrm>
            <a:off x="5307681" y="2048565"/>
            <a:ext cx="3702345" cy="839972"/>
          </a:xfrm>
          <a:prstGeom prst="round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F1FFEE8-10CE-5F47-B5FC-3B52D755A736}"/>
              </a:ext>
            </a:extLst>
          </p:cNvPr>
          <p:cNvSpPr/>
          <p:nvPr/>
        </p:nvSpPr>
        <p:spPr>
          <a:xfrm>
            <a:off x="513029" y="3340488"/>
            <a:ext cx="2293966" cy="8487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4C804AB-0217-2348-9821-ACF003501380}"/>
              </a:ext>
            </a:extLst>
          </p:cNvPr>
          <p:cNvSpPr/>
          <p:nvPr/>
        </p:nvSpPr>
        <p:spPr>
          <a:xfrm>
            <a:off x="3115344" y="3362961"/>
            <a:ext cx="1922719" cy="8262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7853FE9-027E-D940-981C-8F9F998A8E26}"/>
              </a:ext>
            </a:extLst>
          </p:cNvPr>
          <p:cNvSpPr/>
          <p:nvPr/>
        </p:nvSpPr>
        <p:spPr>
          <a:xfrm>
            <a:off x="538717" y="4447953"/>
            <a:ext cx="609599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7ECFB898-7754-7B41-98BB-C546C3C84965}"/>
              </a:ext>
            </a:extLst>
          </p:cNvPr>
          <p:cNvSpPr/>
          <p:nvPr/>
        </p:nvSpPr>
        <p:spPr>
          <a:xfrm>
            <a:off x="2030201" y="4483598"/>
            <a:ext cx="609600" cy="588099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6CD7F128-E8B9-F445-A826-78EB39E9C001}"/>
              </a:ext>
            </a:extLst>
          </p:cNvPr>
          <p:cNvSpPr/>
          <p:nvPr/>
        </p:nvSpPr>
        <p:spPr>
          <a:xfrm>
            <a:off x="7966447" y="3546281"/>
            <a:ext cx="747823" cy="558091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AC45EC2-E802-B14F-B99B-8773EC721672}"/>
              </a:ext>
            </a:extLst>
          </p:cNvPr>
          <p:cNvSpPr/>
          <p:nvPr/>
        </p:nvSpPr>
        <p:spPr>
          <a:xfrm>
            <a:off x="5572350" y="4415935"/>
            <a:ext cx="1024624" cy="665275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1E64F57-003E-BB4F-BD92-17B00344FB81}"/>
              </a:ext>
            </a:extLst>
          </p:cNvPr>
          <p:cNvSpPr/>
          <p:nvPr/>
        </p:nvSpPr>
        <p:spPr>
          <a:xfrm>
            <a:off x="7010399" y="4360887"/>
            <a:ext cx="1024624" cy="720323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B80698F-ED94-494C-B13A-E53079687295}"/>
              </a:ext>
            </a:extLst>
          </p:cNvPr>
          <p:cNvCxnSpPr>
            <a:cxnSpLocks/>
            <a:stCxn id="27" idx="0"/>
            <a:endCxn id="14" idx="2"/>
          </p:cNvCxnSpPr>
          <p:nvPr/>
        </p:nvCxnSpPr>
        <p:spPr>
          <a:xfrm flipV="1">
            <a:off x="1660012" y="2888537"/>
            <a:ext cx="1364951" cy="45195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7681393-E85F-0B45-A806-82ADF4C22D9E}"/>
              </a:ext>
            </a:extLst>
          </p:cNvPr>
          <p:cNvCxnSpPr>
            <a:cxnSpLocks/>
            <a:stCxn id="29" idx="0"/>
            <a:endCxn id="27" idx="2"/>
          </p:cNvCxnSpPr>
          <p:nvPr/>
        </p:nvCxnSpPr>
        <p:spPr>
          <a:xfrm flipV="1">
            <a:off x="843517" y="4189228"/>
            <a:ext cx="816495" cy="25872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05350F5-8EC3-E549-8589-772F875C4494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>
            <a:off x="1660012" y="4189228"/>
            <a:ext cx="674989" cy="29437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045B0A-A800-C34E-B13E-99BD718D9475}"/>
              </a:ext>
            </a:extLst>
          </p:cNvPr>
          <p:cNvCxnSpPr>
            <a:cxnSpLocks/>
            <a:stCxn id="14" idx="2"/>
            <a:endCxn id="28" idx="0"/>
          </p:cNvCxnSpPr>
          <p:nvPr/>
        </p:nvCxnSpPr>
        <p:spPr>
          <a:xfrm>
            <a:off x="3024963" y="2888537"/>
            <a:ext cx="1051741" cy="47442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51A9041-14BC-2047-9393-5A4532B4238A}"/>
              </a:ext>
            </a:extLst>
          </p:cNvPr>
          <p:cNvCxnSpPr>
            <a:cxnSpLocks/>
            <a:endCxn id="51" idx="2"/>
          </p:cNvCxnSpPr>
          <p:nvPr/>
        </p:nvCxnSpPr>
        <p:spPr>
          <a:xfrm flipH="1" flipV="1">
            <a:off x="6596974" y="4231166"/>
            <a:ext cx="909990" cy="15724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7BCFBB-DEBF-AD4C-A9D4-733A30AEEA8A}"/>
              </a:ext>
            </a:extLst>
          </p:cNvPr>
          <p:cNvCxnSpPr>
            <a:cxnSpLocks/>
            <a:stCxn id="34" idx="0"/>
            <a:endCxn id="51" idx="2"/>
          </p:cNvCxnSpPr>
          <p:nvPr/>
        </p:nvCxnSpPr>
        <p:spPr>
          <a:xfrm flipV="1">
            <a:off x="6084662" y="4231166"/>
            <a:ext cx="512312" cy="18476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CB32598-ACB5-9F49-9E33-34F68BF606D8}"/>
              </a:ext>
            </a:extLst>
          </p:cNvPr>
          <p:cNvCxnSpPr>
            <a:cxnSpLocks/>
            <a:stCxn id="16" idx="2"/>
            <a:endCxn id="51" idx="0"/>
          </p:cNvCxnSpPr>
          <p:nvPr/>
        </p:nvCxnSpPr>
        <p:spPr>
          <a:xfrm flipH="1">
            <a:off x="6596974" y="2888537"/>
            <a:ext cx="561880" cy="51636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C60E06D-83EA-3C4A-8F45-7039F0F4337F}"/>
              </a:ext>
            </a:extLst>
          </p:cNvPr>
          <p:cNvCxnSpPr>
            <a:cxnSpLocks/>
            <a:stCxn id="33" idx="0"/>
            <a:endCxn id="16" idx="2"/>
          </p:cNvCxnSpPr>
          <p:nvPr/>
        </p:nvCxnSpPr>
        <p:spPr>
          <a:xfrm flipH="1" flipV="1">
            <a:off x="7158854" y="2888537"/>
            <a:ext cx="1181505" cy="65774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34A42B13-F9D9-8243-ABA4-430F7AAA8635}"/>
              </a:ext>
            </a:extLst>
          </p:cNvPr>
          <p:cNvSpPr/>
          <p:nvPr/>
        </p:nvSpPr>
        <p:spPr>
          <a:xfrm>
            <a:off x="1020726" y="246231"/>
            <a:ext cx="7591645" cy="9760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F282F39A-D940-A342-A77D-61482B702835}"/>
              </a:ext>
            </a:extLst>
          </p:cNvPr>
          <p:cNvSpPr/>
          <p:nvPr/>
        </p:nvSpPr>
        <p:spPr>
          <a:xfrm>
            <a:off x="1081157" y="417742"/>
            <a:ext cx="3932093" cy="583989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24  45  63	 85</a:t>
            </a:r>
            <a:endParaRPr lang="en-US" sz="3600" dirty="0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9D7B0F75-9C6C-AD4F-8425-E4731B303A7E}"/>
              </a:ext>
            </a:extLst>
          </p:cNvPr>
          <p:cNvSpPr/>
          <p:nvPr/>
        </p:nvSpPr>
        <p:spPr>
          <a:xfrm>
            <a:off x="2960905" y="4438060"/>
            <a:ext cx="1051741" cy="643151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AD7A563B-3742-8F4D-8626-1D7CFE3CD6CF}"/>
              </a:ext>
            </a:extLst>
          </p:cNvPr>
          <p:cNvSpPr/>
          <p:nvPr/>
        </p:nvSpPr>
        <p:spPr>
          <a:xfrm>
            <a:off x="4333750" y="4447953"/>
            <a:ext cx="1038349" cy="655382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EBE2E78-8F68-B545-AABE-5EE8F8A93B7A}"/>
              </a:ext>
            </a:extLst>
          </p:cNvPr>
          <p:cNvCxnSpPr>
            <a:cxnSpLocks/>
            <a:stCxn id="48" idx="0"/>
            <a:endCxn id="28" idx="2"/>
          </p:cNvCxnSpPr>
          <p:nvPr/>
        </p:nvCxnSpPr>
        <p:spPr>
          <a:xfrm flipH="1" flipV="1">
            <a:off x="4076704" y="4189228"/>
            <a:ext cx="776221" cy="25872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232018D-2779-E445-BB9B-452344D2EF60}"/>
              </a:ext>
            </a:extLst>
          </p:cNvPr>
          <p:cNvCxnSpPr>
            <a:cxnSpLocks/>
            <a:stCxn id="45" idx="0"/>
            <a:endCxn id="28" idx="2"/>
          </p:cNvCxnSpPr>
          <p:nvPr/>
        </p:nvCxnSpPr>
        <p:spPr>
          <a:xfrm flipV="1">
            <a:off x="3486776" y="4189228"/>
            <a:ext cx="589928" cy="24883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1C6A919C-C539-3044-B1AA-543C9A667525}"/>
              </a:ext>
            </a:extLst>
          </p:cNvPr>
          <p:cNvSpPr/>
          <p:nvPr/>
        </p:nvSpPr>
        <p:spPr>
          <a:xfrm>
            <a:off x="7242564" y="2148876"/>
            <a:ext cx="1672677" cy="583989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96	50</a:t>
            </a:r>
            <a:endParaRPr lang="en-US" sz="3600" dirty="0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21AB1409-CD69-964E-BF7B-554E61281A26}"/>
              </a:ext>
            </a:extLst>
          </p:cNvPr>
          <p:cNvSpPr/>
          <p:nvPr/>
        </p:nvSpPr>
        <p:spPr>
          <a:xfrm>
            <a:off x="5635614" y="3404899"/>
            <a:ext cx="1922719" cy="8262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512F1DB4-4F8C-7C43-B2E3-DA0D1B42AEBB}"/>
              </a:ext>
            </a:extLst>
          </p:cNvPr>
          <p:cNvSpPr/>
          <p:nvPr/>
        </p:nvSpPr>
        <p:spPr>
          <a:xfrm>
            <a:off x="5820752" y="3484099"/>
            <a:ext cx="1672677" cy="583989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17	31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21108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62F31A4-BFFF-6641-8927-89EF42CE4ED4}"/>
              </a:ext>
            </a:extLst>
          </p:cNvPr>
          <p:cNvCxnSpPr>
            <a:cxnSpLocks/>
            <a:stCxn id="14" idx="0"/>
            <a:endCxn id="66" idx="2"/>
          </p:cNvCxnSpPr>
          <p:nvPr/>
        </p:nvCxnSpPr>
        <p:spPr>
          <a:xfrm flipV="1">
            <a:off x="3024963" y="1222298"/>
            <a:ext cx="1791586" cy="81749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2E7EE6-42C1-6347-B84E-FB45179EDC17}"/>
              </a:ext>
            </a:extLst>
          </p:cNvPr>
          <p:cNvCxnSpPr>
            <a:cxnSpLocks/>
            <a:stCxn id="66" idx="2"/>
            <a:endCxn id="16" idx="0"/>
          </p:cNvCxnSpPr>
          <p:nvPr/>
        </p:nvCxnSpPr>
        <p:spPr>
          <a:xfrm>
            <a:off x="4816549" y="1222298"/>
            <a:ext cx="2342305" cy="82626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B508FD7-C1D6-7F43-9762-F244AFD9009F}"/>
              </a:ext>
            </a:extLst>
          </p:cNvPr>
          <p:cNvSpPr/>
          <p:nvPr/>
        </p:nvSpPr>
        <p:spPr>
          <a:xfrm>
            <a:off x="1020726" y="2039797"/>
            <a:ext cx="4008474" cy="8487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9860B54-30C4-7D46-BD31-564774A16005}"/>
              </a:ext>
            </a:extLst>
          </p:cNvPr>
          <p:cNvSpPr/>
          <p:nvPr/>
        </p:nvSpPr>
        <p:spPr>
          <a:xfrm>
            <a:off x="5307681" y="2048565"/>
            <a:ext cx="3702345" cy="839972"/>
          </a:xfrm>
          <a:prstGeom prst="round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F1FFEE8-10CE-5F47-B5FC-3B52D755A736}"/>
              </a:ext>
            </a:extLst>
          </p:cNvPr>
          <p:cNvSpPr/>
          <p:nvPr/>
        </p:nvSpPr>
        <p:spPr>
          <a:xfrm>
            <a:off x="513029" y="3340488"/>
            <a:ext cx="2293966" cy="8487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4C804AB-0217-2348-9821-ACF003501380}"/>
              </a:ext>
            </a:extLst>
          </p:cNvPr>
          <p:cNvSpPr/>
          <p:nvPr/>
        </p:nvSpPr>
        <p:spPr>
          <a:xfrm>
            <a:off x="3115344" y="3362961"/>
            <a:ext cx="1922719" cy="8262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7853FE9-027E-D940-981C-8F9F998A8E26}"/>
              </a:ext>
            </a:extLst>
          </p:cNvPr>
          <p:cNvSpPr/>
          <p:nvPr/>
        </p:nvSpPr>
        <p:spPr>
          <a:xfrm>
            <a:off x="538717" y="4447953"/>
            <a:ext cx="609599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7ECFB898-7754-7B41-98BB-C546C3C84965}"/>
              </a:ext>
            </a:extLst>
          </p:cNvPr>
          <p:cNvSpPr/>
          <p:nvPr/>
        </p:nvSpPr>
        <p:spPr>
          <a:xfrm>
            <a:off x="2030201" y="4483598"/>
            <a:ext cx="609600" cy="588099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6CD7F128-E8B9-F445-A826-78EB39E9C001}"/>
              </a:ext>
            </a:extLst>
          </p:cNvPr>
          <p:cNvSpPr/>
          <p:nvPr/>
        </p:nvSpPr>
        <p:spPr>
          <a:xfrm>
            <a:off x="7966447" y="3546281"/>
            <a:ext cx="747823" cy="558091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AC45EC2-E802-B14F-B99B-8773EC721672}"/>
              </a:ext>
            </a:extLst>
          </p:cNvPr>
          <p:cNvSpPr/>
          <p:nvPr/>
        </p:nvSpPr>
        <p:spPr>
          <a:xfrm>
            <a:off x="5572350" y="4415935"/>
            <a:ext cx="1024624" cy="665275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1E64F57-003E-BB4F-BD92-17B00344FB81}"/>
              </a:ext>
            </a:extLst>
          </p:cNvPr>
          <p:cNvSpPr/>
          <p:nvPr/>
        </p:nvSpPr>
        <p:spPr>
          <a:xfrm>
            <a:off x="7010399" y="4360887"/>
            <a:ext cx="1024624" cy="720323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B80698F-ED94-494C-B13A-E53079687295}"/>
              </a:ext>
            </a:extLst>
          </p:cNvPr>
          <p:cNvCxnSpPr>
            <a:cxnSpLocks/>
            <a:stCxn id="27" idx="0"/>
            <a:endCxn id="14" idx="2"/>
          </p:cNvCxnSpPr>
          <p:nvPr/>
        </p:nvCxnSpPr>
        <p:spPr>
          <a:xfrm flipV="1">
            <a:off x="1660012" y="2888537"/>
            <a:ext cx="1364951" cy="45195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7681393-E85F-0B45-A806-82ADF4C22D9E}"/>
              </a:ext>
            </a:extLst>
          </p:cNvPr>
          <p:cNvCxnSpPr>
            <a:cxnSpLocks/>
            <a:stCxn id="29" idx="0"/>
            <a:endCxn id="27" idx="2"/>
          </p:cNvCxnSpPr>
          <p:nvPr/>
        </p:nvCxnSpPr>
        <p:spPr>
          <a:xfrm flipV="1">
            <a:off x="843517" y="4189228"/>
            <a:ext cx="816495" cy="25872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05350F5-8EC3-E549-8589-772F875C4494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>
            <a:off x="1660012" y="4189228"/>
            <a:ext cx="674989" cy="29437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045B0A-A800-C34E-B13E-99BD718D9475}"/>
              </a:ext>
            </a:extLst>
          </p:cNvPr>
          <p:cNvCxnSpPr>
            <a:cxnSpLocks/>
            <a:stCxn id="14" idx="2"/>
            <a:endCxn id="28" idx="0"/>
          </p:cNvCxnSpPr>
          <p:nvPr/>
        </p:nvCxnSpPr>
        <p:spPr>
          <a:xfrm>
            <a:off x="3024963" y="2888537"/>
            <a:ext cx="1051741" cy="47442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51A9041-14BC-2047-9393-5A4532B4238A}"/>
              </a:ext>
            </a:extLst>
          </p:cNvPr>
          <p:cNvCxnSpPr>
            <a:cxnSpLocks/>
            <a:endCxn id="51" idx="2"/>
          </p:cNvCxnSpPr>
          <p:nvPr/>
        </p:nvCxnSpPr>
        <p:spPr>
          <a:xfrm flipH="1" flipV="1">
            <a:off x="6596974" y="4231166"/>
            <a:ext cx="909990" cy="15724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7BCFBB-DEBF-AD4C-A9D4-733A30AEEA8A}"/>
              </a:ext>
            </a:extLst>
          </p:cNvPr>
          <p:cNvCxnSpPr>
            <a:cxnSpLocks/>
            <a:stCxn id="34" idx="0"/>
            <a:endCxn id="51" idx="2"/>
          </p:cNvCxnSpPr>
          <p:nvPr/>
        </p:nvCxnSpPr>
        <p:spPr>
          <a:xfrm flipV="1">
            <a:off x="6084662" y="4231166"/>
            <a:ext cx="512312" cy="18476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CB32598-ACB5-9F49-9E33-34F68BF606D8}"/>
              </a:ext>
            </a:extLst>
          </p:cNvPr>
          <p:cNvCxnSpPr>
            <a:cxnSpLocks/>
            <a:stCxn id="51" idx="0"/>
            <a:endCxn id="16" idx="2"/>
          </p:cNvCxnSpPr>
          <p:nvPr/>
        </p:nvCxnSpPr>
        <p:spPr>
          <a:xfrm flipV="1">
            <a:off x="6596974" y="2888537"/>
            <a:ext cx="561880" cy="51636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C60E06D-83EA-3C4A-8F45-7039F0F4337F}"/>
              </a:ext>
            </a:extLst>
          </p:cNvPr>
          <p:cNvCxnSpPr>
            <a:cxnSpLocks/>
            <a:stCxn id="33" idx="0"/>
            <a:endCxn id="16" idx="2"/>
          </p:cNvCxnSpPr>
          <p:nvPr/>
        </p:nvCxnSpPr>
        <p:spPr>
          <a:xfrm flipH="1" flipV="1">
            <a:off x="7158854" y="2888537"/>
            <a:ext cx="1181505" cy="65774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34A42B13-F9D9-8243-ABA4-430F7AAA8635}"/>
              </a:ext>
            </a:extLst>
          </p:cNvPr>
          <p:cNvSpPr/>
          <p:nvPr/>
        </p:nvSpPr>
        <p:spPr>
          <a:xfrm>
            <a:off x="1020726" y="246231"/>
            <a:ext cx="7591645" cy="9760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F282F39A-D940-A342-A77D-61482B702835}"/>
              </a:ext>
            </a:extLst>
          </p:cNvPr>
          <p:cNvSpPr/>
          <p:nvPr/>
        </p:nvSpPr>
        <p:spPr>
          <a:xfrm>
            <a:off x="1081157" y="417742"/>
            <a:ext cx="3932093" cy="583989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24  45  63	 85</a:t>
            </a:r>
            <a:endParaRPr lang="en-US" sz="3600" dirty="0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9D7B0F75-9C6C-AD4F-8425-E4731B303A7E}"/>
              </a:ext>
            </a:extLst>
          </p:cNvPr>
          <p:cNvSpPr/>
          <p:nvPr/>
        </p:nvSpPr>
        <p:spPr>
          <a:xfrm>
            <a:off x="2960905" y="4438060"/>
            <a:ext cx="1051741" cy="643151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AD7A563B-3742-8F4D-8626-1D7CFE3CD6CF}"/>
              </a:ext>
            </a:extLst>
          </p:cNvPr>
          <p:cNvSpPr/>
          <p:nvPr/>
        </p:nvSpPr>
        <p:spPr>
          <a:xfrm>
            <a:off x="4333750" y="4447953"/>
            <a:ext cx="1038349" cy="655382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EBE2E78-8F68-B545-AABE-5EE8F8A93B7A}"/>
              </a:ext>
            </a:extLst>
          </p:cNvPr>
          <p:cNvCxnSpPr>
            <a:cxnSpLocks/>
            <a:stCxn id="48" idx="0"/>
            <a:endCxn id="28" idx="2"/>
          </p:cNvCxnSpPr>
          <p:nvPr/>
        </p:nvCxnSpPr>
        <p:spPr>
          <a:xfrm flipH="1" flipV="1">
            <a:off x="4076704" y="4189228"/>
            <a:ext cx="776221" cy="25872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232018D-2779-E445-BB9B-452344D2EF60}"/>
              </a:ext>
            </a:extLst>
          </p:cNvPr>
          <p:cNvCxnSpPr>
            <a:cxnSpLocks/>
            <a:stCxn id="45" idx="0"/>
            <a:endCxn id="28" idx="2"/>
          </p:cNvCxnSpPr>
          <p:nvPr/>
        </p:nvCxnSpPr>
        <p:spPr>
          <a:xfrm flipV="1">
            <a:off x="3486776" y="4189228"/>
            <a:ext cx="589928" cy="24883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1C6A919C-C539-3044-B1AA-543C9A667525}"/>
              </a:ext>
            </a:extLst>
          </p:cNvPr>
          <p:cNvSpPr/>
          <p:nvPr/>
        </p:nvSpPr>
        <p:spPr>
          <a:xfrm>
            <a:off x="7242564" y="2148876"/>
            <a:ext cx="1672677" cy="583989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96	50</a:t>
            </a:r>
            <a:endParaRPr lang="en-US" sz="3600" dirty="0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EE693D7-6F9B-2D4D-A6AF-5796E78B2665}"/>
              </a:ext>
            </a:extLst>
          </p:cNvPr>
          <p:cNvSpPr/>
          <p:nvPr/>
        </p:nvSpPr>
        <p:spPr>
          <a:xfrm>
            <a:off x="5455695" y="2152681"/>
            <a:ext cx="1672677" cy="583989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17	31</a:t>
            </a:r>
            <a:endParaRPr lang="en-US" sz="3600" dirty="0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21AB1409-CD69-964E-BF7B-554E61281A26}"/>
              </a:ext>
            </a:extLst>
          </p:cNvPr>
          <p:cNvSpPr/>
          <p:nvPr/>
        </p:nvSpPr>
        <p:spPr>
          <a:xfrm>
            <a:off x="5635614" y="3404899"/>
            <a:ext cx="1922719" cy="8262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922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62F31A4-BFFF-6641-8927-89EF42CE4ED4}"/>
              </a:ext>
            </a:extLst>
          </p:cNvPr>
          <p:cNvCxnSpPr>
            <a:cxnSpLocks/>
            <a:stCxn id="14" idx="0"/>
            <a:endCxn id="66" idx="2"/>
          </p:cNvCxnSpPr>
          <p:nvPr/>
        </p:nvCxnSpPr>
        <p:spPr>
          <a:xfrm flipV="1">
            <a:off x="3024963" y="1222298"/>
            <a:ext cx="1791586" cy="81749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2E7EE6-42C1-6347-B84E-FB45179EDC17}"/>
              </a:ext>
            </a:extLst>
          </p:cNvPr>
          <p:cNvCxnSpPr>
            <a:cxnSpLocks/>
            <a:stCxn id="66" idx="2"/>
            <a:endCxn id="16" idx="0"/>
          </p:cNvCxnSpPr>
          <p:nvPr/>
        </p:nvCxnSpPr>
        <p:spPr>
          <a:xfrm>
            <a:off x="4816549" y="1222298"/>
            <a:ext cx="2342305" cy="82626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B508FD7-C1D6-7F43-9762-F244AFD9009F}"/>
              </a:ext>
            </a:extLst>
          </p:cNvPr>
          <p:cNvSpPr/>
          <p:nvPr/>
        </p:nvSpPr>
        <p:spPr>
          <a:xfrm>
            <a:off x="1020726" y="2039797"/>
            <a:ext cx="4008474" cy="8487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9860B54-30C4-7D46-BD31-564774A16005}"/>
              </a:ext>
            </a:extLst>
          </p:cNvPr>
          <p:cNvSpPr/>
          <p:nvPr/>
        </p:nvSpPr>
        <p:spPr>
          <a:xfrm>
            <a:off x="5307681" y="2048565"/>
            <a:ext cx="3702345" cy="839972"/>
          </a:xfrm>
          <a:prstGeom prst="round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F1FFEE8-10CE-5F47-B5FC-3B52D755A736}"/>
              </a:ext>
            </a:extLst>
          </p:cNvPr>
          <p:cNvSpPr/>
          <p:nvPr/>
        </p:nvSpPr>
        <p:spPr>
          <a:xfrm>
            <a:off x="513029" y="3340488"/>
            <a:ext cx="2293966" cy="8487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4C804AB-0217-2348-9821-ACF003501380}"/>
              </a:ext>
            </a:extLst>
          </p:cNvPr>
          <p:cNvSpPr/>
          <p:nvPr/>
        </p:nvSpPr>
        <p:spPr>
          <a:xfrm>
            <a:off x="3115344" y="3362961"/>
            <a:ext cx="1922719" cy="8262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7853FE9-027E-D940-981C-8F9F998A8E26}"/>
              </a:ext>
            </a:extLst>
          </p:cNvPr>
          <p:cNvSpPr/>
          <p:nvPr/>
        </p:nvSpPr>
        <p:spPr>
          <a:xfrm>
            <a:off x="538717" y="4447953"/>
            <a:ext cx="609599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7ECFB898-7754-7B41-98BB-C546C3C84965}"/>
              </a:ext>
            </a:extLst>
          </p:cNvPr>
          <p:cNvSpPr/>
          <p:nvPr/>
        </p:nvSpPr>
        <p:spPr>
          <a:xfrm>
            <a:off x="2030201" y="4483598"/>
            <a:ext cx="609600" cy="588099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6CD7F128-E8B9-F445-A826-78EB39E9C001}"/>
              </a:ext>
            </a:extLst>
          </p:cNvPr>
          <p:cNvSpPr/>
          <p:nvPr/>
        </p:nvSpPr>
        <p:spPr>
          <a:xfrm>
            <a:off x="7400449" y="3404899"/>
            <a:ext cx="1743552" cy="784329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AC45EC2-E802-B14F-B99B-8773EC721672}"/>
              </a:ext>
            </a:extLst>
          </p:cNvPr>
          <p:cNvSpPr/>
          <p:nvPr/>
        </p:nvSpPr>
        <p:spPr>
          <a:xfrm>
            <a:off x="5572350" y="4415935"/>
            <a:ext cx="776221" cy="665275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1E64F57-003E-BB4F-BD92-17B00344FB81}"/>
              </a:ext>
            </a:extLst>
          </p:cNvPr>
          <p:cNvSpPr/>
          <p:nvPr/>
        </p:nvSpPr>
        <p:spPr>
          <a:xfrm>
            <a:off x="6688309" y="4430348"/>
            <a:ext cx="458819" cy="650862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B80698F-ED94-494C-B13A-E53079687295}"/>
              </a:ext>
            </a:extLst>
          </p:cNvPr>
          <p:cNvCxnSpPr>
            <a:cxnSpLocks/>
            <a:stCxn id="27" idx="0"/>
            <a:endCxn id="14" idx="2"/>
          </p:cNvCxnSpPr>
          <p:nvPr/>
        </p:nvCxnSpPr>
        <p:spPr>
          <a:xfrm flipV="1">
            <a:off x="1660012" y="2888537"/>
            <a:ext cx="1364951" cy="45195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7681393-E85F-0B45-A806-82ADF4C22D9E}"/>
              </a:ext>
            </a:extLst>
          </p:cNvPr>
          <p:cNvCxnSpPr>
            <a:cxnSpLocks/>
            <a:stCxn id="29" idx="0"/>
            <a:endCxn id="27" idx="2"/>
          </p:cNvCxnSpPr>
          <p:nvPr/>
        </p:nvCxnSpPr>
        <p:spPr>
          <a:xfrm flipV="1">
            <a:off x="843517" y="4189228"/>
            <a:ext cx="816495" cy="25872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05350F5-8EC3-E549-8589-772F875C4494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>
            <a:off x="1660012" y="4189228"/>
            <a:ext cx="674989" cy="29437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045B0A-A800-C34E-B13E-99BD718D9475}"/>
              </a:ext>
            </a:extLst>
          </p:cNvPr>
          <p:cNvCxnSpPr>
            <a:cxnSpLocks/>
            <a:stCxn id="14" idx="2"/>
            <a:endCxn id="28" idx="0"/>
          </p:cNvCxnSpPr>
          <p:nvPr/>
        </p:nvCxnSpPr>
        <p:spPr>
          <a:xfrm>
            <a:off x="3024963" y="2888537"/>
            <a:ext cx="1051741" cy="47442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51A9041-14BC-2047-9393-5A4532B4238A}"/>
              </a:ext>
            </a:extLst>
          </p:cNvPr>
          <p:cNvCxnSpPr>
            <a:cxnSpLocks/>
            <a:stCxn id="35" idx="0"/>
            <a:endCxn id="51" idx="2"/>
          </p:cNvCxnSpPr>
          <p:nvPr/>
        </p:nvCxnSpPr>
        <p:spPr>
          <a:xfrm flipH="1" flipV="1">
            <a:off x="6439090" y="4231166"/>
            <a:ext cx="478629" cy="19918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7BCFBB-DEBF-AD4C-A9D4-733A30AEEA8A}"/>
              </a:ext>
            </a:extLst>
          </p:cNvPr>
          <p:cNvCxnSpPr>
            <a:cxnSpLocks/>
            <a:stCxn id="34" idx="0"/>
            <a:endCxn id="51" idx="2"/>
          </p:cNvCxnSpPr>
          <p:nvPr/>
        </p:nvCxnSpPr>
        <p:spPr>
          <a:xfrm flipV="1">
            <a:off x="5960461" y="4231166"/>
            <a:ext cx="478629" cy="18476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CB32598-ACB5-9F49-9E33-34F68BF606D8}"/>
              </a:ext>
            </a:extLst>
          </p:cNvPr>
          <p:cNvCxnSpPr>
            <a:cxnSpLocks/>
            <a:stCxn id="51" idx="0"/>
            <a:endCxn id="16" idx="2"/>
          </p:cNvCxnSpPr>
          <p:nvPr/>
        </p:nvCxnSpPr>
        <p:spPr>
          <a:xfrm flipV="1">
            <a:off x="6439090" y="2888537"/>
            <a:ext cx="719764" cy="51636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C60E06D-83EA-3C4A-8F45-7039F0F4337F}"/>
              </a:ext>
            </a:extLst>
          </p:cNvPr>
          <p:cNvCxnSpPr>
            <a:cxnSpLocks/>
            <a:stCxn id="33" idx="0"/>
            <a:endCxn id="16" idx="2"/>
          </p:cNvCxnSpPr>
          <p:nvPr/>
        </p:nvCxnSpPr>
        <p:spPr>
          <a:xfrm flipH="1" flipV="1">
            <a:off x="7158854" y="2888537"/>
            <a:ext cx="1113371" cy="51636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34A42B13-F9D9-8243-ABA4-430F7AAA8635}"/>
              </a:ext>
            </a:extLst>
          </p:cNvPr>
          <p:cNvSpPr/>
          <p:nvPr/>
        </p:nvSpPr>
        <p:spPr>
          <a:xfrm>
            <a:off x="1020726" y="246231"/>
            <a:ext cx="7591645" cy="9760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F282F39A-D940-A342-A77D-61482B702835}"/>
              </a:ext>
            </a:extLst>
          </p:cNvPr>
          <p:cNvSpPr/>
          <p:nvPr/>
        </p:nvSpPr>
        <p:spPr>
          <a:xfrm>
            <a:off x="1081157" y="417742"/>
            <a:ext cx="3932093" cy="583989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24  45  63	 85</a:t>
            </a:r>
            <a:endParaRPr lang="en-US" sz="3600" dirty="0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9D7B0F75-9C6C-AD4F-8425-E4731B303A7E}"/>
              </a:ext>
            </a:extLst>
          </p:cNvPr>
          <p:cNvSpPr/>
          <p:nvPr/>
        </p:nvSpPr>
        <p:spPr>
          <a:xfrm>
            <a:off x="2960905" y="4438060"/>
            <a:ext cx="1051741" cy="643151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AD7A563B-3742-8F4D-8626-1D7CFE3CD6CF}"/>
              </a:ext>
            </a:extLst>
          </p:cNvPr>
          <p:cNvSpPr/>
          <p:nvPr/>
        </p:nvSpPr>
        <p:spPr>
          <a:xfrm>
            <a:off x="4333750" y="4447953"/>
            <a:ext cx="1038349" cy="655382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EBE2E78-8F68-B545-AABE-5EE8F8A93B7A}"/>
              </a:ext>
            </a:extLst>
          </p:cNvPr>
          <p:cNvCxnSpPr>
            <a:cxnSpLocks/>
            <a:stCxn id="48" idx="0"/>
            <a:endCxn id="28" idx="2"/>
          </p:cNvCxnSpPr>
          <p:nvPr/>
        </p:nvCxnSpPr>
        <p:spPr>
          <a:xfrm flipH="1" flipV="1">
            <a:off x="4076704" y="4189228"/>
            <a:ext cx="776221" cy="25872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232018D-2779-E445-BB9B-452344D2EF60}"/>
              </a:ext>
            </a:extLst>
          </p:cNvPr>
          <p:cNvCxnSpPr>
            <a:cxnSpLocks/>
            <a:stCxn id="45" idx="0"/>
            <a:endCxn id="28" idx="2"/>
          </p:cNvCxnSpPr>
          <p:nvPr/>
        </p:nvCxnSpPr>
        <p:spPr>
          <a:xfrm flipV="1">
            <a:off x="3486776" y="4189228"/>
            <a:ext cx="589928" cy="24883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1C6A919C-C539-3044-B1AA-543C9A667525}"/>
              </a:ext>
            </a:extLst>
          </p:cNvPr>
          <p:cNvSpPr/>
          <p:nvPr/>
        </p:nvSpPr>
        <p:spPr>
          <a:xfrm>
            <a:off x="7469218" y="3516535"/>
            <a:ext cx="1672677" cy="583989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96	50</a:t>
            </a:r>
            <a:endParaRPr lang="en-US" sz="3600" dirty="0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EE693D7-6F9B-2D4D-A6AF-5796E78B2665}"/>
              </a:ext>
            </a:extLst>
          </p:cNvPr>
          <p:cNvSpPr/>
          <p:nvPr/>
        </p:nvSpPr>
        <p:spPr>
          <a:xfrm>
            <a:off x="5455695" y="2152681"/>
            <a:ext cx="1672677" cy="583989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17	31</a:t>
            </a:r>
            <a:endParaRPr lang="en-US" sz="3600" dirty="0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21AB1409-CD69-964E-BF7B-554E61281A26}"/>
              </a:ext>
            </a:extLst>
          </p:cNvPr>
          <p:cNvSpPr/>
          <p:nvPr/>
        </p:nvSpPr>
        <p:spPr>
          <a:xfrm>
            <a:off x="5635615" y="3404899"/>
            <a:ext cx="1606950" cy="8262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4CE99375-788F-9040-885A-CF9C78649098}"/>
              </a:ext>
            </a:extLst>
          </p:cNvPr>
          <p:cNvSpPr/>
          <p:nvPr/>
        </p:nvSpPr>
        <p:spPr>
          <a:xfrm>
            <a:off x="8325828" y="4518100"/>
            <a:ext cx="747823" cy="558091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888B362-1EA1-1744-BAE1-AEBF0F128F02}"/>
              </a:ext>
            </a:extLst>
          </p:cNvPr>
          <p:cNvCxnSpPr>
            <a:cxnSpLocks/>
            <a:stCxn id="46" idx="0"/>
            <a:endCxn id="33" idx="2"/>
          </p:cNvCxnSpPr>
          <p:nvPr/>
        </p:nvCxnSpPr>
        <p:spPr>
          <a:xfrm flipH="1" flipV="1">
            <a:off x="8272225" y="4189228"/>
            <a:ext cx="427515" cy="32887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57278488-829E-CA46-AF27-C261EF830209}"/>
              </a:ext>
            </a:extLst>
          </p:cNvPr>
          <p:cNvSpPr/>
          <p:nvPr/>
        </p:nvSpPr>
        <p:spPr>
          <a:xfrm>
            <a:off x="7415575" y="4541641"/>
            <a:ext cx="747823" cy="558091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204C77A-EAA6-CA4E-B8C5-0EEF7EBC8C56}"/>
              </a:ext>
            </a:extLst>
          </p:cNvPr>
          <p:cNvCxnSpPr>
            <a:cxnSpLocks/>
            <a:stCxn id="53" idx="0"/>
            <a:endCxn id="33" idx="2"/>
          </p:cNvCxnSpPr>
          <p:nvPr/>
        </p:nvCxnSpPr>
        <p:spPr>
          <a:xfrm flipV="1">
            <a:off x="7789487" y="4189228"/>
            <a:ext cx="482738" cy="35241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8789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62F31A4-BFFF-6641-8927-89EF42CE4ED4}"/>
              </a:ext>
            </a:extLst>
          </p:cNvPr>
          <p:cNvCxnSpPr>
            <a:cxnSpLocks/>
            <a:stCxn id="14" idx="0"/>
            <a:endCxn id="66" idx="2"/>
          </p:cNvCxnSpPr>
          <p:nvPr/>
        </p:nvCxnSpPr>
        <p:spPr>
          <a:xfrm flipV="1">
            <a:off x="3024963" y="1222298"/>
            <a:ext cx="1791586" cy="81749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2E7EE6-42C1-6347-B84E-FB45179EDC17}"/>
              </a:ext>
            </a:extLst>
          </p:cNvPr>
          <p:cNvCxnSpPr>
            <a:cxnSpLocks/>
            <a:stCxn id="66" idx="2"/>
            <a:endCxn id="16" idx="0"/>
          </p:cNvCxnSpPr>
          <p:nvPr/>
        </p:nvCxnSpPr>
        <p:spPr>
          <a:xfrm>
            <a:off x="4816549" y="1222298"/>
            <a:ext cx="2342305" cy="82626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B508FD7-C1D6-7F43-9762-F244AFD9009F}"/>
              </a:ext>
            </a:extLst>
          </p:cNvPr>
          <p:cNvSpPr/>
          <p:nvPr/>
        </p:nvSpPr>
        <p:spPr>
          <a:xfrm>
            <a:off x="1020726" y="2039797"/>
            <a:ext cx="4008474" cy="8487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9860B54-30C4-7D46-BD31-564774A16005}"/>
              </a:ext>
            </a:extLst>
          </p:cNvPr>
          <p:cNvSpPr/>
          <p:nvPr/>
        </p:nvSpPr>
        <p:spPr>
          <a:xfrm>
            <a:off x="5307681" y="2048565"/>
            <a:ext cx="3702345" cy="839972"/>
          </a:xfrm>
          <a:prstGeom prst="round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F1FFEE8-10CE-5F47-B5FC-3B52D755A736}"/>
              </a:ext>
            </a:extLst>
          </p:cNvPr>
          <p:cNvSpPr/>
          <p:nvPr/>
        </p:nvSpPr>
        <p:spPr>
          <a:xfrm>
            <a:off x="513029" y="3340488"/>
            <a:ext cx="2293966" cy="8487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4C804AB-0217-2348-9821-ACF003501380}"/>
              </a:ext>
            </a:extLst>
          </p:cNvPr>
          <p:cNvSpPr/>
          <p:nvPr/>
        </p:nvSpPr>
        <p:spPr>
          <a:xfrm>
            <a:off x="3115344" y="3362961"/>
            <a:ext cx="1922719" cy="8262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7853FE9-027E-D940-981C-8F9F998A8E26}"/>
              </a:ext>
            </a:extLst>
          </p:cNvPr>
          <p:cNvSpPr/>
          <p:nvPr/>
        </p:nvSpPr>
        <p:spPr>
          <a:xfrm>
            <a:off x="538717" y="4447953"/>
            <a:ext cx="609599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7ECFB898-7754-7B41-98BB-C546C3C84965}"/>
              </a:ext>
            </a:extLst>
          </p:cNvPr>
          <p:cNvSpPr/>
          <p:nvPr/>
        </p:nvSpPr>
        <p:spPr>
          <a:xfrm>
            <a:off x="2030201" y="4483598"/>
            <a:ext cx="609600" cy="588099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6CD7F128-E8B9-F445-A826-78EB39E9C001}"/>
              </a:ext>
            </a:extLst>
          </p:cNvPr>
          <p:cNvSpPr/>
          <p:nvPr/>
        </p:nvSpPr>
        <p:spPr>
          <a:xfrm>
            <a:off x="7400449" y="3404899"/>
            <a:ext cx="1743552" cy="784329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AC45EC2-E802-B14F-B99B-8773EC721672}"/>
              </a:ext>
            </a:extLst>
          </p:cNvPr>
          <p:cNvSpPr/>
          <p:nvPr/>
        </p:nvSpPr>
        <p:spPr>
          <a:xfrm>
            <a:off x="5572350" y="4415935"/>
            <a:ext cx="776221" cy="665275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1E64F57-003E-BB4F-BD92-17B00344FB81}"/>
              </a:ext>
            </a:extLst>
          </p:cNvPr>
          <p:cNvSpPr/>
          <p:nvPr/>
        </p:nvSpPr>
        <p:spPr>
          <a:xfrm>
            <a:off x="6688309" y="4430348"/>
            <a:ext cx="458819" cy="650862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B80698F-ED94-494C-B13A-E53079687295}"/>
              </a:ext>
            </a:extLst>
          </p:cNvPr>
          <p:cNvCxnSpPr>
            <a:cxnSpLocks/>
            <a:stCxn id="27" idx="0"/>
            <a:endCxn id="14" idx="2"/>
          </p:cNvCxnSpPr>
          <p:nvPr/>
        </p:nvCxnSpPr>
        <p:spPr>
          <a:xfrm flipV="1">
            <a:off x="1660012" y="2888537"/>
            <a:ext cx="1364951" cy="45195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7681393-E85F-0B45-A806-82ADF4C22D9E}"/>
              </a:ext>
            </a:extLst>
          </p:cNvPr>
          <p:cNvCxnSpPr>
            <a:cxnSpLocks/>
            <a:stCxn id="29" idx="0"/>
            <a:endCxn id="27" idx="2"/>
          </p:cNvCxnSpPr>
          <p:nvPr/>
        </p:nvCxnSpPr>
        <p:spPr>
          <a:xfrm flipV="1">
            <a:off x="843517" y="4189228"/>
            <a:ext cx="816495" cy="25872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05350F5-8EC3-E549-8589-772F875C4494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>
            <a:off x="1660012" y="4189228"/>
            <a:ext cx="674989" cy="29437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045B0A-A800-C34E-B13E-99BD718D9475}"/>
              </a:ext>
            </a:extLst>
          </p:cNvPr>
          <p:cNvCxnSpPr>
            <a:cxnSpLocks/>
            <a:stCxn id="14" idx="2"/>
            <a:endCxn id="28" idx="0"/>
          </p:cNvCxnSpPr>
          <p:nvPr/>
        </p:nvCxnSpPr>
        <p:spPr>
          <a:xfrm>
            <a:off x="3024963" y="2888537"/>
            <a:ext cx="1051741" cy="47442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51A9041-14BC-2047-9393-5A4532B4238A}"/>
              </a:ext>
            </a:extLst>
          </p:cNvPr>
          <p:cNvCxnSpPr>
            <a:cxnSpLocks/>
            <a:stCxn id="35" idx="0"/>
            <a:endCxn id="51" idx="2"/>
          </p:cNvCxnSpPr>
          <p:nvPr/>
        </p:nvCxnSpPr>
        <p:spPr>
          <a:xfrm flipH="1" flipV="1">
            <a:off x="6439090" y="4231166"/>
            <a:ext cx="478629" cy="19918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7BCFBB-DEBF-AD4C-A9D4-733A30AEEA8A}"/>
              </a:ext>
            </a:extLst>
          </p:cNvPr>
          <p:cNvCxnSpPr>
            <a:cxnSpLocks/>
            <a:stCxn id="34" idx="0"/>
            <a:endCxn id="51" idx="2"/>
          </p:cNvCxnSpPr>
          <p:nvPr/>
        </p:nvCxnSpPr>
        <p:spPr>
          <a:xfrm flipV="1">
            <a:off x="5960461" y="4231166"/>
            <a:ext cx="478629" cy="18476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CB32598-ACB5-9F49-9E33-34F68BF606D8}"/>
              </a:ext>
            </a:extLst>
          </p:cNvPr>
          <p:cNvCxnSpPr>
            <a:cxnSpLocks/>
            <a:stCxn id="51" idx="0"/>
            <a:endCxn id="16" idx="2"/>
          </p:cNvCxnSpPr>
          <p:nvPr/>
        </p:nvCxnSpPr>
        <p:spPr>
          <a:xfrm flipV="1">
            <a:off x="6439090" y="2888537"/>
            <a:ext cx="719764" cy="51636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C60E06D-83EA-3C4A-8F45-7039F0F4337F}"/>
              </a:ext>
            </a:extLst>
          </p:cNvPr>
          <p:cNvCxnSpPr>
            <a:cxnSpLocks/>
            <a:stCxn id="33" idx="0"/>
            <a:endCxn id="16" idx="2"/>
          </p:cNvCxnSpPr>
          <p:nvPr/>
        </p:nvCxnSpPr>
        <p:spPr>
          <a:xfrm flipH="1" flipV="1">
            <a:off x="7158854" y="2888537"/>
            <a:ext cx="1113371" cy="51636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34A42B13-F9D9-8243-ABA4-430F7AAA8635}"/>
              </a:ext>
            </a:extLst>
          </p:cNvPr>
          <p:cNvSpPr/>
          <p:nvPr/>
        </p:nvSpPr>
        <p:spPr>
          <a:xfrm>
            <a:off x="1020726" y="246231"/>
            <a:ext cx="7591645" cy="9760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F282F39A-D940-A342-A77D-61482B702835}"/>
              </a:ext>
            </a:extLst>
          </p:cNvPr>
          <p:cNvSpPr/>
          <p:nvPr/>
        </p:nvSpPr>
        <p:spPr>
          <a:xfrm>
            <a:off x="1081157" y="417742"/>
            <a:ext cx="3932093" cy="583989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24  45  63	 85</a:t>
            </a:r>
            <a:endParaRPr lang="en-US" sz="3600" dirty="0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9D7B0F75-9C6C-AD4F-8425-E4731B303A7E}"/>
              </a:ext>
            </a:extLst>
          </p:cNvPr>
          <p:cNvSpPr/>
          <p:nvPr/>
        </p:nvSpPr>
        <p:spPr>
          <a:xfrm>
            <a:off x="2960905" y="4438060"/>
            <a:ext cx="1051741" cy="643151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AD7A563B-3742-8F4D-8626-1D7CFE3CD6CF}"/>
              </a:ext>
            </a:extLst>
          </p:cNvPr>
          <p:cNvSpPr/>
          <p:nvPr/>
        </p:nvSpPr>
        <p:spPr>
          <a:xfrm>
            <a:off x="4333750" y="4447953"/>
            <a:ext cx="1038349" cy="655382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EBE2E78-8F68-B545-AABE-5EE8F8A93B7A}"/>
              </a:ext>
            </a:extLst>
          </p:cNvPr>
          <p:cNvCxnSpPr>
            <a:cxnSpLocks/>
            <a:stCxn id="48" idx="0"/>
            <a:endCxn id="28" idx="2"/>
          </p:cNvCxnSpPr>
          <p:nvPr/>
        </p:nvCxnSpPr>
        <p:spPr>
          <a:xfrm flipH="1" flipV="1">
            <a:off x="4076704" y="4189228"/>
            <a:ext cx="776221" cy="25872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232018D-2779-E445-BB9B-452344D2EF60}"/>
              </a:ext>
            </a:extLst>
          </p:cNvPr>
          <p:cNvCxnSpPr>
            <a:cxnSpLocks/>
            <a:stCxn id="45" idx="0"/>
            <a:endCxn id="28" idx="2"/>
          </p:cNvCxnSpPr>
          <p:nvPr/>
        </p:nvCxnSpPr>
        <p:spPr>
          <a:xfrm flipV="1">
            <a:off x="3486776" y="4189228"/>
            <a:ext cx="589928" cy="24883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EE693D7-6F9B-2D4D-A6AF-5796E78B2665}"/>
              </a:ext>
            </a:extLst>
          </p:cNvPr>
          <p:cNvSpPr/>
          <p:nvPr/>
        </p:nvSpPr>
        <p:spPr>
          <a:xfrm>
            <a:off x="5455695" y="2152681"/>
            <a:ext cx="1672677" cy="583989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17	31</a:t>
            </a:r>
            <a:endParaRPr lang="en-US" sz="3600" dirty="0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21AB1409-CD69-964E-BF7B-554E61281A26}"/>
              </a:ext>
            </a:extLst>
          </p:cNvPr>
          <p:cNvSpPr/>
          <p:nvPr/>
        </p:nvSpPr>
        <p:spPr>
          <a:xfrm>
            <a:off x="5635615" y="3404899"/>
            <a:ext cx="1606950" cy="8262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4CE99375-788F-9040-885A-CF9C78649098}"/>
              </a:ext>
            </a:extLst>
          </p:cNvPr>
          <p:cNvSpPr/>
          <p:nvPr/>
        </p:nvSpPr>
        <p:spPr>
          <a:xfrm>
            <a:off x="8325828" y="4518100"/>
            <a:ext cx="747823" cy="558091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888B362-1EA1-1744-BAE1-AEBF0F128F02}"/>
              </a:ext>
            </a:extLst>
          </p:cNvPr>
          <p:cNvCxnSpPr>
            <a:cxnSpLocks/>
            <a:stCxn id="46" idx="0"/>
            <a:endCxn id="33" idx="2"/>
          </p:cNvCxnSpPr>
          <p:nvPr/>
        </p:nvCxnSpPr>
        <p:spPr>
          <a:xfrm flipH="1" flipV="1">
            <a:off x="8272225" y="4189228"/>
            <a:ext cx="427515" cy="32887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57278488-829E-CA46-AF27-C261EF830209}"/>
              </a:ext>
            </a:extLst>
          </p:cNvPr>
          <p:cNvSpPr/>
          <p:nvPr/>
        </p:nvSpPr>
        <p:spPr>
          <a:xfrm>
            <a:off x="7257457" y="4415935"/>
            <a:ext cx="905941" cy="68379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204C77A-EAA6-CA4E-B8C5-0EEF7EBC8C56}"/>
              </a:ext>
            </a:extLst>
          </p:cNvPr>
          <p:cNvCxnSpPr>
            <a:cxnSpLocks/>
            <a:stCxn id="53" idx="0"/>
            <a:endCxn id="33" idx="2"/>
          </p:cNvCxnSpPr>
          <p:nvPr/>
        </p:nvCxnSpPr>
        <p:spPr>
          <a:xfrm flipV="1">
            <a:off x="7710428" y="4189228"/>
            <a:ext cx="561797" cy="22670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F26BD97E-C3ED-4F47-933A-A4CCE35BE1F6}"/>
              </a:ext>
            </a:extLst>
          </p:cNvPr>
          <p:cNvSpPr/>
          <p:nvPr/>
        </p:nvSpPr>
        <p:spPr>
          <a:xfrm>
            <a:off x="7220267" y="4483598"/>
            <a:ext cx="1003006" cy="5951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96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BBFECBE-F98E-E747-811E-7FFF13910A85}"/>
              </a:ext>
            </a:extLst>
          </p:cNvPr>
          <p:cNvSpPr/>
          <p:nvPr/>
        </p:nvSpPr>
        <p:spPr>
          <a:xfrm>
            <a:off x="8025255" y="3499484"/>
            <a:ext cx="1003006" cy="5951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0594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62F31A4-BFFF-6641-8927-89EF42CE4ED4}"/>
              </a:ext>
            </a:extLst>
          </p:cNvPr>
          <p:cNvCxnSpPr>
            <a:cxnSpLocks/>
            <a:stCxn id="14" idx="0"/>
            <a:endCxn id="66" idx="2"/>
          </p:cNvCxnSpPr>
          <p:nvPr/>
        </p:nvCxnSpPr>
        <p:spPr>
          <a:xfrm flipV="1">
            <a:off x="3024963" y="1222298"/>
            <a:ext cx="1791586" cy="81749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2E7EE6-42C1-6347-B84E-FB45179EDC17}"/>
              </a:ext>
            </a:extLst>
          </p:cNvPr>
          <p:cNvCxnSpPr>
            <a:cxnSpLocks/>
            <a:stCxn id="66" idx="2"/>
            <a:endCxn id="16" idx="0"/>
          </p:cNvCxnSpPr>
          <p:nvPr/>
        </p:nvCxnSpPr>
        <p:spPr>
          <a:xfrm>
            <a:off x="4816549" y="1222298"/>
            <a:ext cx="2342305" cy="82626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B508FD7-C1D6-7F43-9762-F244AFD9009F}"/>
              </a:ext>
            </a:extLst>
          </p:cNvPr>
          <p:cNvSpPr/>
          <p:nvPr/>
        </p:nvSpPr>
        <p:spPr>
          <a:xfrm>
            <a:off x="1020726" y="2039797"/>
            <a:ext cx="4008474" cy="8487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9860B54-30C4-7D46-BD31-564774A16005}"/>
              </a:ext>
            </a:extLst>
          </p:cNvPr>
          <p:cNvSpPr/>
          <p:nvPr/>
        </p:nvSpPr>
        <p:spPr>
          <a:xfrm>
            <a:off x="5307681" y="2048565"/>
            <a:ext cx="3702345" cy="839972"/>
          </a:xfrm>
          <a:prstGeom prst="round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F1FFEE8-10CE-5F47-B5FC-3B52D755A736}"/>
              </a:ext>
            </a:extLst>
          </p:cNvPr>
          <p:cNvSpPr/>
          <p:nvPr/>
        </p:nvSpPr>
        <p:spPr>
          <a:xfrm>
            <a:off x="513029" y="3340488"/>
            <a:ext cx="2293966" cy="8487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4C804AB-0217-2348-9821-ACF003501380}"/>
              </a:ext>
            </a:extLst>
          </p:cNvPr>
          <p:cNvSpPr/>
          <p:nvPr/>
        </p:nvSpPr>
        <p:spPr>
          <a:xfrm>
            <a:off x="3115344" y="3362961"/>
            <a:ext cx="1922719" cy="8262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7853FE9-027E-D940-981C-8F9F998A8E26}"/>
              </a:ext>
            </a:extLst>
          </p:cNvPr>
          <p:cNvSpPr/>
          <p:nvPr/>
        </p:nvSpPr>
        <p:spPr>
          <a:xfrm>
            <a:off x="538717" y="4447953"/>
            <a:ext cx="609599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7ECFB898-7754-7B41-98BB-C546C3C84965}"/>
              </a:ext>
            </a:extLst>
          </p:cNvPr>
          <p:cNvSpPr/>
          <p:nvPr/>
        </p:nvSpPr>
        <p:spPr>
          <a:xfrm>
            <a:off x="2030201" y="4483598"/>
            <a:ext cx="609600" cy="588099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6CD7F128-E8B9-F445-A826-78EB39E9C001}"/>
              </a:ext>
            </a:extLst>
          </p:cNvPr>
          <p:cNvSpPr/>
          <p:nvPr/>
        </p:nvSpPr>
        <p:spPr>
          <a:xfrm>
            <a:off x="7400449" y="3404899"/>
            <a:ext cx="1743552" cy="784329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AC45EC2-E802-B14F-B99B-8773EC721672}"/>
              </a:ext>
            </a:extLst>
          </p:cNvPr>
          <p:cNvSpPr/>
          <p:nvPr/>
        </p:nvSpPr>
        <p:spPr>
          <a:xfrm>
            <a:off x="5572350" y="4415935"/>
            <a:ext cx="776221" cy="665275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1E64F57-003E-BB4F-BD92-17B00344FB81}"/>
              </a:ext>
            </a:extLst>
          </p:cNvPr>
          <p:cNvSpPr/>
          <p:nvPr/>
        </p:nvSpPr>
        <p:spPr>
          <a:xfrm>
            <a:off x="6688309" y="4430348"/>
            <a:ext cx="458819" cy="650862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B80698F-ED94-494C-B13A-E53079687295}"/>
              </a:ext>
            </a:extLst>
          </p:cNvPr>
          <p:cNvCxnSpPr>
            <a:cxnSpLocks/>
            <a:stCxn id="27" idx="0"/>
            <a:endCxn id="14" idx="2"/>
          </p:cNvCxnSpPr>
          <p:nvPr/>
        </p:nvCxnSpPr>
        <p:spPr>
          <a:xfrm flipV="1">
            <a:off x="1660012" y="2888537"/>
            <a:ext cx="1364951" cy="45195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7681393-E85F-0B45-A806-82ADF4C22D9E}"/>
              </a:ext>
            </a:extLst>
          </p:cNvPr>
          <p:cNvCxnSpPr>
            <a:cxnSpLocks/>
            <a:stCxn id="29" idx="0"/>
            <a:endCxn id="27" idx="2"/>
          </p:cNvCxnSpPr>
          <p:nvPr/>
        </p:nvCxnSpPr>
        <p:spPr>
          <a:xfrm flipV="1">
            <a:off x="843517" y="4189228"/>
            <a:ext cx="816495" cy="25872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05350F5-8EC3-E549-8589-772F875C4494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>
            <a:off x="1660012" y="4189228"/>
            <a:ext cx="674989" cy="29437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045B0A-A800-C34E-B13E-99BD718D9475}"/>
              </a:ext>
            </a:extLst>
          </p:cNvPr>
          <p:cNvCxnSpPr>
            <a:cxnSpLocks/>
            <a:stCxn id="14" idx="2"/>
            <a:endCxn id="28" idx="0"/>
          </p:cNvCxnSpPr>
          <p:nvPr/>
        </p:nvCxnSpPr>
        <p:spPr>
          <a:xfrm>
            <a:off x="3024963" y="2888537"/>
            <a:ext cx="1051741" cy="47442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51A9041-14BC-2047-9393-5A4532B4238A}"/>
              </a:ext>
            </a:extLst>
          </p:cNvPr>
          <p:cNvCxnSpPr>
            <a:cxnSpLocks/>
            <a:stCxn id="35" idx="0"/>
            <a:endCxn id="51" idx="2"/>
          </p:cNvCxnSpPr>
          <p:nvPr/>
        </p:nvCxnSpPr>
        <p:spPr>
          <a:xfrm flipH="1" flipV="1">
            <a:off x="6439090" y="4231166"/>
            <a:ext cx="478629" cy="19918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7BCFBB-DEBF-AD4C-A9D4-733A30AEEA8A}"/>
              </a:ext>
            </a:extLst>
          </p:cNvPr>
          <p:cNvCxnSpPr>
            <a:cxnSpLocks/>
            <a:stCxn id="34" idx="0"/>
            <a:endCxn id="51" idx="2"/>
          </p:cNvCxnSpPr>
          <p:nvPr/>
        </p:nvCxnSpPr>
        <p:spPr>
          <a:xfrm flipV="1">
            <a:off x="5960461" y="4231166"/>
            <a:ext cx="478629" cy="18476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CB32598-ACB5-9F49-9E33-34F68BF606D8}"/>
              </a:ext>
            </a:extLst>
          </p:cNvPr>
          <p:cNvCxnSpPr>
            <a:cxnSpLocks/>
            <a:stCxn id="51" idx="0"/>
            <a:endCxn id="16" idx="2"/>
          </p:cNvCxnSpPr>
          <p:nvPr/>
        </p:nvCxnSpPr>
        <p:spPr>
          <a:xfrm flipV="1">
            <a:off x="6439090" y="2888537"/>
            <a:ext cx="719764" cy="51636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C60E06D-83EA-3C4A-8F45-7039F0F4337F}"/>
              </a:ext>
            </a:extLst>
          </p:cNvPr>
          <p:cNvCxnSpPr>
            <a:cxnSpLocks/>
            <a:stCxn id="33" idx="0"/>
            <a:endCxn id="16" idx="2"/>
          </p:cNvCxnSpPr>
          <p:nvPr/>
        </p:nvCxnSpPr>
        <p:spPr>
          <a:xfrm flipH="1" flipV="1">
            <a:off x="7158854" y="2888537"/>
            <a:ext cx="1113371" cy="51636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34A42B13-F9D9-8243-ABA4-430F7AAA8635}"/>
              </a:ext>
            </a:extLst>
          </p:cNvPr>
          <p:cNvSpPr/>
          <p:nvPr/>
        </p:nvSpPr>
        <p:spPr>
          <a:xfrm>
            <a:off x="1020726" y="246231"/>
            <a:ext cx="7591645" cy="9760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F282F39A-D940-A342-A77D-61482B702835}"/>
              </a:ext>
            </a:extLst>
          </p:cNvPr>
          <p:cNvSpPr/>
          <p:nvPr/>
        </p:nvSpPr>
        <p:spPr>
          <a:xfrm>
            <a:off x="1081157" y="417742"/>
            <a:ext cx="3932093" cy="583989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24  45  63	 85</a:t>
            </a:r>
            <a:endParaRPr lang="en-US" sz="3600" dirty="0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9D7B0F75-9C6C-AD4F-8425-E4731B303A7E}"/>
              </a:ext>
            </a:extLst>
          </p:cNvPr>
          <p:cNvSpPr/>
          <p:nvPr/>
        </p:nvSpPr>
        <p:spPr>
          <a:xfrm>
            <a:off x="2960905" y="4438060"/>
            <a:ext cx="1051741" cy="643151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AD7A563B-3742-8F4D-8626-1D7CFE3CD6CF}"/>
              </a:ext>
            </a:extLst>
          </p:cNvPr>
          <p:cNvSpPr/>
          <p:nvPr/>
        </p:nvSpPr>
        <p:spPr>
          <a:xfrm>
            <a:off x="4333750" y="4447953"/>
            <a:ext cx="1038349" cy="655382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EBE2E78-8F68-B545-AABE-5EE8F8A93B7A}"/>
              </a:ext>
            </a:extLst>
          </p:cNvPr>
          <p:cNvCxnSpPr>
            <a:cxnSpLocks/>
            <a:stCxn id="48" idx="0"/>
            <a:endCxn id="28" idx="2"/>
          </p:cNvCxnSpPr>
          <p:nvPr/>
        </p:nvCxnSpPr>
        <p:spPr>
          <a:xfrm flipH="1" flipV="1">
            <a:off x="4076704" y="4189228"/>
            <a:ext cx="776221" cy="25872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232018D-2779-E445-BB9B-452344D2EF60}"/>
              </a:ext>
            </a:extLst>
          </p:cNvPr>
          <p:cNvCxnSpPr>
            <a:cxnSpLocks/>
            <a:stCxn id="45" idx="0"/>
            <a:endCxn id="28" idx="2"/>
          </p:cNvCxnSpPr>
          <p:nvPr/>
        </p:nvCxnSpPr>
        <p:spPr>
          <a:xfrm flipV="1">
            <a:off x="3486776" y="4189228"/>
            <a:ext cx="589928" cy="24883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EE693D7-6F9B-2D4D-A6AF-5796E78B2665}"/>
              </a:ext>
            </a:extLst>
          </p:cNvPr>
          <p:cNvSpPr/>
          <p:nvPr/>
        </p:nvSpPr>
        <p:spPr>
          <a:xfrm>
            <a:off x="5455695" y="2152681"/>
            <a:ext cx="1672677" cy="583989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17	31</a:t>
            </a:r>
            <a:endParaRPr lang="en-US" sz="3600" dirty="0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21AB1409-CD69-964E-BF7B-554E61281A26}"/>
              </a:ext>
            </a:extLst>
          </p:cNvPr>
          <p:cNvSpPr/>
          <p:nvPr/>
        </p:nvSpPr>
        <p:spPr>
          <a:xfrm>
            <a:off x="5635615" y="3404899"/>
            <a:ext cx="1606950" cy="8262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4CE99375-788F-9040-885A-CF9C78649098}"/>
              </a:ext>
            </a:extLst>
          </p:cNvPr>
          <p:cNvSpPr/>
          <p:nvPr/>
        </p:nvSpPr>
        <p:spPr>
          <a:xfrm>
            <a:off x="8012430" y="4438060"/>
            <a:ext cx="1061221" cy="638131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888B362-1EA1-1744-BAE1-AEBF0F128F02}"/>
              </a:ext>
            </a:extLst>
          </p:cNvPr>
          <p:cNvCxnSpPr>
            <a:cxnSpLocks/>
            <a:stCxn id="46" idx="0"/>
            <a:endCxn id="33" idx="2"/>
          </p:cNvCxnSpPr>
          <p:nvPr/>
        </p:nvCxnSpPr>
        <p:spPr>
          <a:xfrm flipH="1" flipV="1">
            <a:off x="8272225" y="4189228"/>
            <a:ext cx="270816" cy="24883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57278488-829E-CA46-AF27-C261EF830209}"/>
              </a:ext>
            </a:extLst>
          </p:cNvPr>
          <p:cNvSpPr/>
          <p:nvPr/>
        </p:nvSpPr>
        <p:spPr>
          <a:xfrm>
            <a:off x="7439495" y="4438060"/>
            <a:ext cx="458819" cy="661673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204C77A-EAA6-CA4E-B8C5-0EEF7EBC8C56}"/>
              </a:ext>
            </a:extLst>
          </p:cNvPr>
          <p:cNvCxnSpPr>
            <a:cxnSpLocks/>
            <a:stCxn id="33" idx="2"/>
            <a:endCxn id="53" idx="0"/>
          </p:cNvCxnSpPr>
          <p:nvPr/>
        </p:nvCxnSpPr>
        <p:spPr>
          <a:xfrm flipH="1">
            <a:off x="7668905" y="4189228"/>
            <a:ext cx="603320" cy="24883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F26BD97E-C3ED-4F47-933A-A4CCE35BE1F6}"/>
              </a:ext>
            </a:extLst>
          </p:cNvPr>
          <p:cNvSpPr/>
          <p:nvPr/>
        </p:nvSpPr>
        <p:spPr>
          <a:xfrm>
            <a:off x="7448962" y="3499484"/>
            <a:ext cx="1003006" cy="5951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96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BBFECBE-F98E-E747-811E-7FFF13910A85}"/>
              </a:ext>
            </a:extLst>
          </p:cNvPr>
          <p:cNvSpPr/>
          <p:nvPr/>
        </p:nvSpPr>
        <p:spPr>
          <a:xfrm>
            <a:off x="8034283" y="4458821"/>
            <a:ext cx="982218" cy="5981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7869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62F31A4-BFFF-6641-8927-89EF42CE4ED4}"/>
              </a:ext>
            </a:extLst>
          </p:cNvPr>
          <p:cNvCxnSpPr>
            <a:cxnSpLocks/>
            <a:stCxn id="14" idx="0"/>
            <a:endCxn id="66" idx="2"/>
          </p:cNvCxnSpPr>
          <p:nvPr/>
        </p:nvCxnSpPr>
        <p:spPr>
          <a:xfrm flipV="1">
            <a:off x="3024963" y="1222298"/>
            <a:ext cx="1791586" cy="81749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2E7EE6-42C1-6347-B84E-FB45179EDC17}"/>
              </a:ext>
            </a:extLst>
          </p:cNvPr>
          <p:cNvCxnSpPr>
            <a:cxnSpLocks/>
            <a:stCxn id="66" idx="2"/>
            <a:endCxn id="16" idx="0"/>
          </p:cNvCxnSpPr>
          <p:nvPr/>
        </p:nvCxnSpPr>
        <p:spPr>
          <a:xfrm>
            <a:off x="4816549" y="1222298"/>
            <a:ext cx="2342305" cy="82626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B508FD7-C1D6-7F43-9762-F244AFD9009F}"/>
              </a:ext>
            </a:extLst>
          </p:cNvPr>
          <p:cNvSpPr/>
          <p:nvPr/>
        </p:nvSpPr>
        <p:spPr>
          <a:xfrm>
            <a:off x="1020726" y="2039797"/>
            <a:ext cx="4008474" cy="8487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9860B54-30C4-7D46-BD31-564774A16005}"/>
              </a:ext>
            </a:extLst>
          </p:cNvPr>
          <p:cNvSpPr/>
          <p:nvPr/>
        </p:nvSpPr>
        <p:spPr>
          <a:xfrm>
            <a:off x="5307681" y="2048565"/>
            <a:ext cx="3702345" cy="839972"/>
          </a:xfrm>
          <a:prstGeom prst="round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F1FFEE8-10CE-5F47-B5FC-3B52D755A736}"/>
              </a:ext>
            </a:extLst>
          </p:cNvPr>
          <p:cNvSpPr/>
          <p:nvPr/>
        </p:nvSpPr>
        <p:spPr>
          <a:xfrm>
            <a:off x="513029" y="3340488"/>
            <a:ext cx="2293966" cy="8487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4C804AB-0217-2348-9821-ACF003501380}"/>
              </a:ext>
            </a:extLst>
          </p:cNvPr>
          <p:cNvSpPr/>
          <p:nvPr/>
        </p:nvSpPr>
        <p:spPr>
          <a:xfrm>
            <a:off x="3115344" y="3362961"/>
            <a:ext cx="1922719" cy="8262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7853FE9-027E-D940-981C-8F9F998A8E26}"/>
              </a:ext>
            </a:extLst>
          </p:cNvPr>
          <p:cNvSpPr/>
          <p:nvPr/>
        </p:nvSpPr>
        <p:spPr>
          <a:xfrm>
            <a:off x="538717" y="4447953"/>
            <a:ext cx="609599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7ECFB898-7754-7B41-98BB-C546C3C84965}"/>
              </a:ext>
            </a:extLst>
          </p:cNvPr>
          <p:cNvSpPr/>
          <p:nvPr/>
        </p:nvSpPr>
        <p:spPr>
          <a:xfrm>
            <a:off x="2030201" y="4483598"/>
            <a:ext cx="609600" cy="588099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6CD7F128-E8B9-F445-A826-78EB39E9C001}"/>
              </a:ext>
            </a:extLst>
          </p:cNvPr>
          <p:cNvSpPr/>
          <p:nvPr/>
        </p:nvSpPr>
        <p:spPr>
          <a:xfrm>
            <a:off x="7400449" y="3404899"/>
            <a:ext cx="1743552" cy="784329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AC45EC2-E802-B14F-B99B-8773EC721672}"/>
              </a:ext>
            </a:extLst>
          </p:cNvPr>
          <p:cNvSpPr/>
          <p:nvPr/>
        </p:nvSpPr>
        <p:spPr>
          <a:xfrm>
            <a:off x="5572350" y="4415935"/>
            <a:ext cx="776221" cy="665275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1E64F57-003E-BB4F-BD92-17B00344FB81}"/>
              </a:ext>
            </a:extLst>
          </p:cNvPr>
          <p:cNvSpPr/>
          <p:nvPr/>
        </p:nvSpPr>
        <p:spPr>
          <a:xfrm>
            <a:off x="6688309" y="4430348"/>
            <a:ext cx="458819" cy="650862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B80698F-ED94-494C-B13A-E53079687295}"/>
              </a:ext>
            </a:extLst>
          </p:cNvPr>
          <p:cNvCxnSpPr>
            <a:cxnSpLocks/>
            <a:stCxn id="27" idx="0"/>
            <a:endCxn id="14" idx="2"/>
          </p:cNvCxnSpPr>
          <p:nvPr/>
        </p:nvCxnSpPr>
        <p:spPr>
          <a:xfrm flipV="1">
            <a:off x="1660012" y="2888537"/>
            <a:ext cx="1364951" cy="45195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7681393-E85F-0B45-A806-82ADF4C22D9E}"/>
              </a:ext>
            </a:extLst>
          </p:cNvPr>
          <p:cNvCxnSpPr>
            <a:cxnSpLocks/>
            <a:stCxn id="29" idx="0"/>
            <a:endCxn id="27" idx="2"/>
          </p:cNvCxnSpPr>
          <p:nvPr/>
        </p:nvCxnSpPr>
        <p:spPr>
          <a:xfrm flipV="1">
            <a:off x="843517" y="4189228"/>
            <a:ext cx="816495" cy="25872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05350F5-8EC3-E549-8589-772F875C4494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>
            <a:off x="1660012" y="4189228"/>
            <a:ext cx="674989" cy="29437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045B0A-A800-C34E-B13E-99BD718D9475}"/>
              </a:ext>
            </a:extLst>
          </p:cNvPr>
          <p:cNvCxnSpPr>
            <a:cxnSpLocks/>
            <a:stCxn id="14" idx="2"/>
            <a:endCxn id="28" idx="0"/>
          </p:cNvCxnSpPr>
          <p:nvPr/>
        </p:nvCxnSpPr>
        <p:spPr>
          <a:xfrm>
            <a:off x="3024963" y="2888537"/>
            <a:ext cx="1051741" cy="47442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51A9041-14BC-2047-9393-5A4532B4238A}"/>
              </a:ext>
            </a:extLst>
          </p:cNvPr>
          <p:cNvCxnSpPr>
            <a:cxnSpLocks/>
            <a:stCxn id="35" idx="0"/>
            <a:endCxn id="51" idx="2"/>
          </p:cNvCxnSpPr>
          <p:nvPr/>
        </p:nvCxnSpPr>
        <p:spPr>
          <a:xfrm flipH="1" flipV="1">
            <a:off x="6439090" y="4231166"/>
            <a:ext cx="478629" cy="19918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7BCFBB-DEBF-AD4C-A9D4-733A30AEEA8A}"/>
              </a:ext>
            </a:extLst>
          </p:cNvPr>
          <p:cNvCxnSpPr>
            <a:cxnSpLocks/>
            <a:stCxn id="34" idx="0"/>
            <a:endCxn id="51" idx="2"/>
          </p:cNvCxnSpPr>
          <p:nvPr/>
        </p:nvCxnSpPr>
        <p:spPr>
          <a:xfrm flipV="1">
            <a:off x="5960461" y="4231166"/>
            <a:ext cx="478629" cy="18476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CB32598-ACB5-9F49-9E33-34F68BF606D8}"/>
              </a:ext>
            </a:extLst>
          </p:cNvPr>
          <p:cNvCxnSpPr>
            <a:cxnSpLocks/>
            <a:stCxn id="51" idx="0"/>
            <a:endCxn id="16" idx="2"/>
          </p:cNvCxnSpPr>
          <p:nvPr/>
        </p:nvCxnSpPr>
        <p:spPr>
          <a:xfrm flipV="1">
            <a:off x="6439090" y="2888537"/>
            <a:ext cx="719764" cy="51636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C60E06D-83EA-3C4A-8F45-7039F0F4337F}"/>
              </a:ext>
            </a:extLst>
          </p:cNvPr>
          <p:cNvCxnSpPr>
            <a:cxnSpLocks/>
            <a:stCxn id="33" idx="0"/>
            <a:endCxn id="16" idx="2"/>
          </p:cNvCxnSpPr>
          <p:nvPr/>
        </p:nvCxnSpPr>
        <p:spPr>
          <a:xfrm flipH="1" flipV="1">
            <a:off x="7158854" y="2888537"/>
            <a:ext cx="1113371" cy="51636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34A42B13-F9D9-8243-ABA4-430F7AAA8635}"/>
              </a:ext>
            </a:extLst>
          </p:cNvPr>
          <p:cNvSpPr/>
          <p:nvPr/>
        </p:nvSpPr>
        <p:spPr>
          <a:xfrm>
            <a:off x="1020726" y="246231"/>
            <a:ext cx="7591645" cy="9760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F282F39A-D940-A342-A77D-61482B702835}"/>
              </a:ext>
            </a:extLst>
          </p:cNvPr>
          <p:cNvSpPr/>
          <p:nvPr/>
        </p:nvSpPr>
        <p:spPr>
          <a:xfrm>
            <a:off x="1081157" y="417742"/>
            <a:ext cx="3932093" cy="583989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24  45  63	 85</a:t>
            </a:r>
            <a:endParaRPr lang="en-US" sz="3600" dirty="0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9D7B0F75-9C6C-AD4F-8425-E4731B303A7E}"/>
              </a:ext>
            </a:extLst>
          </p:cNvPr>
          <p:cNvSpPr/>
          <p:nvPr/>
        </p:nvSpPr>
        <p:spPr>
          <a:xfrm>
            <a:off x="2960905" y="4438060"/>
            <a:ext cx="1051741" cy="643151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AD7A563B-3742-8F4D-8626-1D7CFE3CD6CF}"/>
              </a:ext>
            </a:extLst>
          </p:cNvPr>
          <p:cNvSpPr/>
          <p:nvPr/>
        </p:nvSpPr>
        <p:spPr>
          <a:xfrm>
            <a:off x="4333750" y="4447953"/>
            <a:ext cx="1038349" cy="655382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EBE2E78-8F68-B545-AABE-5EE8F8A93B7A}"/>
              </a:ext>
            </a:extLst>
          </p:cNvPr>
          <p:cNvCxnSpPr>
            <a:cxnSpLocks/>
            <a:stCxn id="48" idx="0"/>
            <a:endCxn id="28" idx="2"/>
          </p:cNvCxnSpPr>
          <p:nvPr/>
        </p:nvCxnSpPr>
        <p:spPr>
          <a:xfrm flipH="1" flipV="1">
            <a:off x="4076704" y="4189228"/>
            <a:ext cx="776221" cy="25872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232018D-2779-E445-BB9B-452344D2EF60}"/>
              </a:ext>
            </a:extLst>
          </p:cNvPr>
          <p:cNvCxnSpPr>
            <a:cxnSpLocks/>
            <a:stCxn id="45" idx="0"/>
            <a:endCxn id="28" idx="2"/>
          </p:cNvCxnSpPr>
          <p:nvPr/>
        </p:nvCxnSpPr>
        <p:spPr>
          <a:xfrm flipV="1">
            <a:off x="3486776" y="4189228"/>
            <a:ext cx="589928" cy="24883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EE693D7-6F9B-2D4D-A6AF-5796E78B2665}"/>
              </a:ext>
            </a:extLst>
          </p:cNvPr>
          <p:cNvSpPr/>
          <p:nvPr/>
        </p:nvSpPr>
        <p:spPr>
          <a:xfrm>
            <a:off x="5455695" y="2152681"/>
            <a:ext cx="1672677" cy="583989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17	31</a:t>
            </a:r>
            <a:endParaRPr lang="en-US" sz="3600" dirty="0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21AB1409-CD69-964E-BF7B-554E61281A26}"/>
              </a:ext>
            </a:extLst>
          </p:cNvPr>
          <p:cNvSpPr/>
          <p:nvPr/>
        </p:nvSpPr>
        <p:spPr>
          <a:xfrm>
            <a:off x="5635615" y="3404899"/>
            <a:ext cx="1606950" cy="8262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4CE99375-788F-9040-885A-CF9C78649098}"/>
              </a:ext>
            </a:extLst>
          </p:cNvPr>
          <p:cNvSpPr/>
          <p:nvPr/>
        </p:nvSpPr>
        <p:spPr>
          <a:xfrm>
            <a:off x="8012430" y="4438060"/>
            <a:ext cx="1061221" cy="638131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888B362-1EA1-1744-BAE1-AEBF0F128F02}"/>
              </a:ext>
            </a:extLst>
          </p:cNvPr>
          <p:cNvCxnSpPr>
            <a:cxnSpLocks/>
            <a:stCxn id="33" idx="2"/>
            <a:endCxn id="46" idx="0"/>
          </p:cNvCxnSpPr>
          <p:nvPr/>
        </p:nvCxnSpPr>
        <p:spPr>
          <a:xfrm>
            <a:off x="8272225" y="4189228"/>
            <a:ext cx="270816" cy="24883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57278488-829E-CA46-AF27-C261EF830209}"/>
              </a:ext>
            </a:extLst>
          </p:cNvPr>
          <p:cNvSpPr/>
          <p:nvPr/>
        </p:nvSpPr>
        <p:spPr>
          <a:xfrm>
            <a:off x="7439495" y="4438060"/>
            <a:ext cx="458819" cy="661673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204C77A-EAA6-CA4E-B8C5-0EEF7EBC8C56}"/>
              </a:ext>
            </a:extLst>
          </p:cNvPr>
          <p:cNvCxnSpPr>
            <a:cxnSpLocks/>
            <a:stCxn id="33" idx="2"/>
            <a:endCxn id="53" idx="0"/>
          </p:cNvCxnSpPr>
          <p:nvPr/>
        </p:nvCxnSpPr>
        <p:spPr>
          <a:xfrm flipH="1">
            <a:off x="7668905" y="4189228"/>
            <a:ext cx="603320" cy="24883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B669F78C-E0B6-FE4A-A4B8-5731D2641314}"/>
              </a:ext>
            </a:extLst>
          </p:cNvPr>
          <p:cNvSpPr/>
          <p:nvPr/>
        </p:nvSpPr>
        <p:spPr>
          <a:xfrm>
            <a:off x="7469218" y="3516535"/>
            <a:ext cx="1672677" cy="583989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50	96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886773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62F31A4-BFFF-6641-8927-89EF42CE4ED4}"/>
              </a:ext>
            </a:extLst>
          </p:cNvPr>
          <p:cNvCxnSpPr>
            <a:cxnSpLocks/>
            <a:stCxn id="14" idx="0"/>
            <a:endCxn id="66" idx="2"/>
          </p:cNvCxnSpPr>
          <p:nvPr/>
        </p:nvCxnSpPr>
        <p:spPr>
          <a:xfrm flipV="1">
            <a:off x="3024963" y="1222298"/>
            <a:ext cx="1791586" cy="81749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2E7EE6-42C1-6347-B84E-FB45179EDC17}"/>
              </a:ext>
            </a:extLst>
          </p:cNvPr>
          <p:cNvCxnSpPr>
            <a:cxnSpLocks/>
            <a:stCxn id="66" idx="2"/>
            <a:endCxn id="16" idx="0"/>
          </p:cNvCxnSpPr>
          <p:nvPr/>
        </p:nvCxnSpPr>
        <p:spPr>
          <a:xfrm>
            <a:off x="4816549" y="1222298"/>
            <a:ext cx="2342305" cy="82626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B508FD7-C1D6-7F43-9762-F244AFD9009F}"/>
              </a:ext>
            </a:extLst>
          </p:cNvPr>
          <p:cNvSpPr/>
          <p:nvPr/>
        </p:nvSpPr>
        <p:spPr>
          <a:xfrm>
            <a:off x="1020726" y="2039797"/>
            <a:ext cx="4008474" cy="8487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9860B54-30C4-7D46-BD31-564774A16005}"/>
              </a:ext>
            </a:extLst>
          </p:cNvPr>
          <p:cNvSpPr/>
          <p:nvPr/>
        </p:nvSpPr>
        <p:spPr>
          <a:xfrm>
            <a:off x="5307681" y="2048565"/>
            <a:ext cx="3702345" cy="839972"/>
          </a:xfrm>
          <a:prstGeom prst="round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F1FFEE8-10CE-5F47-B5FC-3B52D755A736}"/>
              </a:ext>
            </a:extLst>
          </p:cNvPr>
          <p:cNvSpPr/>
          <p:nvPr/>
        </p:nvSpPr>
        <p:spPr>
          <a:xfrm>
            <a:off x="513029" y="3340488"/>
            <a:ext cx="2293966" cy="8487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4C804AB-0217-2348-9821-ACF003501380}"/>
              </a:ext>
            </a:extLst>
          </p:cNvPr>
          <p:cNvSpPr/>
          <p:nvPr/>
        </p:nvSpPr>
        <p:spPr>
          <a:xfrm>
            <a:off x="3115344" y="3362961"/>
            <a:ext cx="1922719" cy="8262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7853FE9-027E-D940-981C-8F9F998A8E26}"/>
              </a:ext>
            </a:extLst>
          </p:cNvPr>
          <p:cNvSpPr/>
          <p:nvPr/>
        </p:nvSpPr>
        <p:spPr>
          <a:xfrm>
            <a:off x="538717" y="4447953"/>
            <a:ext cx="609599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7ECFB898-7754-7B41-98BB-C546C3C84965}"/>
              </a:ext>
            </a:extLst>
          </p:cNvPr>
          <p:cNvSpPr/>
          <p:nvPr/>
        </p:nvSpPr>
        <p:spPr>
          <a:xfrm>
            <a:off x="2030201" y="4483598"/>
            <a:ext cx="609600" cy="588099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6CD7F128-E8B9-F445-A826-78EB39E9C001}"/>
              </a:ext>
            </a:extLst>
          </p:cNvPr>
          <p:cNvSpPr/>
          <p:nvPr/>
        </p:nvSpPr>
        <p:spPr>
          <a:xfrm>
            <a:off x="7400449" y="3404899"/>
            <a:ext cx="1743552" cy="784329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AC45EC2-E802-B14F-B99B-8773EC721672}"/>
              </a:ext>
            </a:extLst>
          </p:cNvPr>
          <p:cNvSpPr/>
          <p:nvPr/>
        </p:nvSpPr>
        <p:spPr>
          <a:xfrm>
            <a:off x="5572350" y="4415935"/>
            <a:ext cx="776221" cy="665275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1E64F57-003E-BB4F-BD92-17B00344FB81}"/>
              </a:ext>
            </a:extLst>
          </p:cNvPr>
          <p:cNvSpPr/>
          <p:nvPr/>
        </p:nvSpPr>
        <p:spPr>
          <a:xfrm>
            <a:off x="6688309" y="4430348"/>
            <a:ext cx="458819" cy="650862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B80698F-ED94-494C-B13A-E53079687295}"/>
              </a:ext>
            </a:extLst>
          </p:cNvPr>
          <p:cNvCxnSpPr>
            <a:cxnSpLocks/>
            <a:stCxn id="27" idx="0"/>
            <a:endCxn id="14" idx="2"/>
          </p:cNvCxnSpPr>
          <p:nvPr/>
        </p:nvCxnSpPr>
        <p:spPr>
          <a:xfrm flipV="1">
            <a:off x="1660012" y="2888537"/>
            <a:ext cx="1364951" cy="45195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7681393-E85F-0B45-A806-82ADF4C22D9E}"/>
              </a:ext>
            </a:extLst>
          </p:cNvPr>
          <p:cNvCxnSpPr>
            <a:cxnSpLocks/>
            <a:stCxn id="29" idx="0"/>
            <a:endCxn id="27" idx="2"/>
          </p:cNvCxnSpPr>
          <p:nvPr/>
        </p:nvCxnSpPr>
        <p:spPr>
          <a:xfrm flipV="1">
            <a:off x="843517" y="4189228"/>
            <a:ext cx="816495" cy="25872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05350F5-8EC3-E549-8589-772F875C4494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>
            <a:off x="1660012" y="4189228"/>
            <a:ext cx="674989" cy="29437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045B0A-A800-C34E-B13E-99BD718D9475}"/>
              </a:ext>
            </a:extLst>
          </p:cNvPr>
          <p:cNvCxnSpPr>
            <a:cxnSpLocks/>
            <a:stCxn id="14" idx="2"/>
            <a:endCxn id="28" idx="0"/>
          </p:cNvCxnSpPr>
          <p:nvPr/>
        </p:nvCxnSpPr>
        <p:spPr>
          <a:xfrm>
            <a:off x="3024963" y="2888537"/>
            <a:ext cx="1051741" cy="47442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51A9041-14BC-2047-9393-5A4532B4238A}"/>
              </a:ext>
            </a:extLst>
          </p:cNvPr>
          <p:cNvCxnSpPr>
            <a:cxnSpLocks/>
            <a:stCxn id="35" idx="0"/>
            <a:endCxn id="51" idx="2"/>
          </p:cNvCxnSpPr>
          <p:nvPr/>
        </p:nvCxnSpPr>
        <p:spPr>
          <a:xfrm flipH="1" flipV="1">
            <a:off x="6439090" y="4231166"/>
            <a:ext cx="478629" cy="19918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7BCFBB-DEBF-AD4C-A9D4-733A30AEEA8A}"/>
              </a:ext>
            </a:extLst>
          </p:cNvPr>
          <p:cNvCxnSpPr>
            <a:cxnSpLocks/>
            <a:stCxn id="34" idx="0"/>
            <a:endCxn id="51" idx="2"/>
          </p:cNvCxnSpPr>
          <p:nvPr/>
        </p:nvCxnSpPr>
        <p:spPr>
          <a:xfrm flipV="1">
            <a:off x="5960461" y="4231166"/>
            <a:ext cx="478629" cy="18476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CB32598-ACB5-9F49-9E33-34F68BF606D8}"/>
              </a:ext>
            </a:extLst>
          </p:cNvPr>
          <p:cNvCxnSpPr>
            <a:cxnSpLocks/>
            <a:stCxn id="51" idx="0"/>
            <a:endCxn id="16" idx="2"/>
          </p:cNvCxnSpPr>
          <p:nvPr/>
        </p:nvCxnSpPr>
        <p:spPr>
          <a:xfrm flipV="1">
            <a:off x="6439090" y="2888537"/>
            <a:ext cx="719764" cy="51636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C60E06D-83EA-3C4A-8F45-7039F0F4337F}"/>
              </a:ext>
            </a:extLst>
          </p:cNvPr>
          <p:cNvCxnSpPr>
            <a:cxnSpLocks/>
            <a:stCxn id="16" idx="2"/>
            <a:endCxn id="33" idx="0"/>
          </p:cNvCxnSpPr>
          <p:nvPr/>
        </p:nvCxnSpPr>
        <p:spPr>
          <a:xfrm>
            <a:off x="7158854" y="2888537"/>
            <a:ext cx="1113371" cy="51636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34A42B13-F9D9-8243-ABA4-430F7AAA8635}"/>
              </a:ext>
            </a:extLst>
          </p:cNvPr>
          <p:cNvSpPr/>
          <p:nvPr/>
        </p:nvSpPr>
        <p:spPr>
          <a:xfrm>
            <a:off x="1020726" y="246231"/>
            <a:ext cx="7591645" cy="9760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F282F39A-D940-A342-A77D-61482B702835}"/>
              </a:ext>
            </a:extLst>
          </p:cNvPr>
          <p:cNvSpPr/>
          <p:nvPr/>
        </p:nvSpPr>
        <p:spPr>
          <a:xfrm>
            <a:off x="1081157" y="417742"/>
            <a:ext cx="3932093" cy="583989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24  45  63	 85</a:t>
            </a:r>
            <a:endParaRPr lang="en-US" sz="3600" dirty="0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9D7B0F75-9C6C-AD4F-8425-E4731B303A7E}"/>
              </a:ext>
            </a:extLst>
          </p:cNvPr>
          <p:cNvSpPr/>
          <p:nvPr/>
        </p:nvSpPr>
        <p:spPr>
          <a:xfrm>
            <a:off x="2960905" y="4438060"/>
            <a:ext cx="1051741" cy="643151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AD7A563B-3742-8F4D-8626-1D7CFE3CD6CF}"/>
              </a:ext>
            </a:extLst>
          </p:cNvPr>
          <p:cNvSpPr/>
          <p:nvPr/>
        </p:nvSpPr>
        <p:spPr>
          <a:xfrm>
            <a:off x="4333750" y="4447953"/>
            <a:ext cx="1038349" cy="655382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EBE2E78-8F68-B545-AABE-5EE8F8A93B7A}"/>
              </a:ext>
            </a:extLst>
          </p:cNvPr>
          <p:cNvCxnSpPr>
            <a:cxnSpLocks/>
            <a:stCxn id="48" idx="0"/>
            <a:endCxn id="28" idx="2"/>
          </p:cNvCxnSpPr>
          <p:nvPr/>
        </p:nvCxnSpPr>
        <p:spPr>
          <a:xfrm flipH="1" flipV="1">
            <a:off x="4076704" y="4189228"/>
            <a:ext cx="776221" cy="25872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232018D-2779-E445-BB9B-452344D2EF60}"/>
              </a:ext>
            </a:extLst>
          </p:cNvPr>
          <p:cNvCxnSpPr>
            <a:cxnSpLocks/>
            <a:stCxn id="45" idx="0"/>
            <a:endCxn id="28" idx="2"/>
          </p:cNvCxnSpPr>
          <p:nvPr/>
        </p:nvCxnSpPr>
        <p:spPr>
          <a:xfrm flipV="1">
            <a:off x="3486776" y="4189228"/>
            <a:ext cx="589928" cy="24883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EE693D7-6F9B-2D4D-A6AF-5796E78B2665}"/>
              </a:ext>
            </a:extLst>
          </p:cNvPr>
          <p:cNvSpPr/>
          <p:nvPr/>
        </p:nvSpPr>
        <p:spPr>
          <a:xfrm>
            <a:off x="5455695" y="2152681"/>
            <a:ext cx="3345405" cy="583989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17	31 50 96</a:t>
            </a:r>
            <a:endParaRPr lang="en-US" sz="3600" dirty="0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21AB1409-CD69-964E-BF7B-554E61281A26}"/>
              </a:ext>
            </a:extLst>
          </p:cNvPr>
          <p:cNvSpPr/>
          <p:nvPr/>
        </p:nvSpPr>
        <p:spPr>
          <a:xfrm>
            <a:off x="5635615" y="3404899"/>
            <a:ext cx="1606950" cy="8262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4CE99375-788F-9040-885A-CF9C78649098}"/>
              </a:ext>
            </a:extLst>
          </p:cNvPr>
          <p:cNvSpPr/>
          <p:nvPr/>
        </p:nvSpPr>
        <p:spPr>
          <a:xfrm>
            <a:off x="8012430" y="4438060"/>
            <a:ext cx="1061221" cy="638131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888B362-1EA1-1744-BAE1-AEBF0F128F02}"/>
              </a:ext>
            </a:extLst>
          </p:cNvPr>
          <p:cNvCxnSpPr>
            <a:cxnSpLocks/>
            <a:stCxn id="33" idx="2"/>
            <a:endCxn id="46" idx="0"/>
          </p:cNvCxnSpPr>
          <p:nvPr/>
        </p:nvCxnSpPr>
        <p:spPr>
          <a:xfrm>
            <a:off x="8272225" y="4189228"/>
            <a:ext cx="270816" cy="24883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57278488-829E-CA46-AF27-C261EF830209}"/>
              </a:ext>
            </a:extLst>
          </p:cNvPr>
          <p:cNvSpPr/>
          <p:nvPr/>
        </p:nvSpPr>
        <p:spPr>
          <a:xfrm>
            <a:off x="7439495" y="4438060"/>
            <a:ext cx="458819" cy="661673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204C77A-EAA6-CA4E-B8C5-0EEF7EBC8C56}"/>
              </a:ext>
            </a:extLst>
          </p:cNvPr>
          <p:cNvCxnSpPr>
            <a:cxnSpLocks/>
            <a:stCxn id="33" idx="2"/>
            <a:endCxn id="53" idx="0"/>
          </p:cNvCxnSpPr>
          <p:nvPr/>
        </p:nvCxnSpPr>
        <p:spPr>
          <a:xfrm flipH="1">
            <a:off x="7668905" y="4189228"/>
            <a:ext cx="603320" cy="24883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0519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62F31A4-BFFF-6641-8927-89EF42CE4ED4}"/>
              </a:ext>
            </a:extLst>
          </p:cNvPr>
          <p:cNvCxnSpPr>
            <a:cxnSpLocks/>
            <a:stCxn id="14" idx="0"/>
            <a:endCxn id="66" idx="2"/>
          </p:cNvCxnSpPr>
          <p:nvPr/>
        </p:nvCxnSpPr>
        <p:spPr>
          <a:xfrm flipV="1">
            <a:off x="3024963" y="1222298"/>
            <a:ext cx="1791586" cy="81749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2E7EE6-42C1-6347-B84E-FB45179EDC17}"/>
              </a:ext>
            </a:extLst>
          </p:cNvPr>
          <p:cNvCxnSpPr>
            <a:cxnSpLocks/>
            <a:stCxn id="16" idx="0"/>
            <a:endCxn id="66" idx="2"/>
          </p:cNvCxnSpPr>
          <p:nvPr/>
        </p:nvCxnSpPr>
        <p:spPr>
          <a:xfrm flipH="1" flipV="1">
            <a:off x="4816549" y="1222298"/>
            <a:ext cx="2342305" cy="82626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B508FD7-C1D6-7F43-9762-F244AFD9009F}"/>
              </a:ext>
            </a:extLst>
          </p:cNvPr>
          <p:cNvSpPr/>
          <p:nvPr/>
        </p:nvSpPr>
        <p:spPr>
          <a:xfrm>
            <a:off x="1020726" y="2039797"/>
            <a:ext cx="4008474" cy="8487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9860B54-30C4-7D46-BD31-564774A16005}"/>
              </a:ext>
            </a:extLst>
          </p:cNvPr>
          <p:cNvSpPr/>
          <p:nvPr/>
        </p:nvSpPr>
        <p:spPr>
          <a:xfrm>
            <a:off x="5307681" y="2048565"/>
            <a:ext cx="3702345" cy="839972"/>
          </a:xfrm>
          <a:prstGeom prst="round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F1FFEE8-10CE-5F47-B5FC-3B52D755A736}"/>
              </a:ext>
            </a:extLst>
          </p:cNvPr>
          <p:cNvSpPr/>
          <p:nvPr/>
        </p:nvSpPr>
        <p:spPr>
          <a:xfrm>
            <a:off x="513029" y="3340488"/>
            <a:ext cx="2293966" cy="8487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4C804AB-0217-2348-9821-ACF003501380}"/>
              </a:ext>
            </a:extLst>
          </p:cNvPr>
          <p:cNvSpPr/>
          <p:nvPr/>
        </p:nvSpPr>
        <p:spPr>
          <a:xfrm>
            <a:off x="3115344" y="3362961"/>
            <a:ext cx="1922719" cy="8262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7853FE9-027E-D940-981C-8F9F998A8E26}"/>
              </a:ext>
            </a:extLst>
          </p:cNvPr>
          <p:cNvSpPr/>
          <p:nvPr/>
        </p:nvSpPr>
        <p:spPr>
          <a:xfrm>
            <a:off x="538717" y="4447953"/>
            <a:ext cx="609599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7ECFB898-7754-7B41-98BB-C546C3C84965}"/>
              </a:ext>
            </a:extLst>
          </p:cNvPr>
          <p:cNvSpPr/>
          <p:nvPr/>
        </p:nvSpPr>
        <p:spPr>
          <a:xfrm>
            <a:off x="2030201" y="4483598"/>
            <a:ext cx="609600" cy="588099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6CD7F128-E8B9-F445-A826-78EB39E9C001}"/>
              </a:ext>
            </a:extLst>
          </p:cNvPr>
          <p:cNvSpPr/>
          <p:nvPr/>
        </p:nvSpPr>
        <p:spPr>
          <a:xfrm>
            <a:off x="7400449" y="3404899"/>
            <a:ext cx="1743552" cy="784329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AC45EC2-E802-B14F-B99B-8773EC721672}"/>
              </a:ext>
            </a:extLst>
          </p:cNvPr>
          <p:cNvSpPr/>
          <p:nvPr/>
        </p:nvSpPr>
        <p:spPr>
          <a:xfrm>
            <a:off x="5572350" y="4415935"/>
            <a:ext cx="776221" cy="665275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1E64F57-003E-BB4F-BD92-17B00344FB81}"/>
              </a:ext>
            </a:extLst>
          </p:cNvPr>
          <p:cNvSpPr/>
          <p:nvPr/>
        </p:nvSpPr>
        <p:spPr>
          <a:xfrm>
            <a:off x="6688309" y="4430348"/>
            <a:ext cx="458819" cy="650862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B80698F-ED94-494C-B13A-E53079687295}"/>
              </a:ext>
            </a:extLst>
          </p:cNvPr>
          <p:cNvCxnSpPr>
            <a:cxnSpLocks/>
            <a:stCxn id="27" idx="0"/>
            <a:endCxn id="14" idx="2"/>
          </p:cNvCxnSpPr>
          <p:nvPr/>
        </p:nvCxnSpPr>
        <p:spPr>
          <a:xfrm flipV="1">
            <a:off x="1660012" y="2888537"/>
            <a:ext cx="1364951" cy="45195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7681393-E85F-0B45-A806-82ADF4C22D9E}"/>
              </a:ext>
            </a:extLst>
          </p:cNvPr>
          <p:cNvCxnSpPr>
            <a:cxnSpLocks/>
            <a:stCxn id="29" idx="0"/>
            <a:endCxn id="27" idx="2"/>
          </p:cNvCxnSpPr>
          <p:nvPr/>
        </p:nvCxnSpPr>
        <p:spPr>
          <a:xfrm flipV="1">
            <a:off x="843517" y="4189228"/>
            <a:ext cx="816495" cy="25872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05350F5-8EC3-E549-8589-772F875C4494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>
            <a:off x="1660012" y="4189228"/>
            <a:ext cx="674989" cy="29437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045B0A-A800-C34E-B13E-99BD718D9475}"/>
              </a:ext>
            </a:extLst>
          </p:cNvPr>
          <p:cNvCxnSpPr>
            <a:cxnSpLocks/>
            <a:stCxn id="14" idx="2"/>
            <a:endCxn id="28" idx="0"/>
          </p:cNvCxnSpPr>
          <p:nvPr/>
        </p:nvCxnSpPr>
        <p:spPr>
          <a:xfrm>
            <a:off x="3024963" y="2888537"/>
            <a:ext cx="1051741" cy="47442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51A9041-14BC-2047-9393-5A4532B4238A}"/>
              </a:ext>
            </a:extLst>
          </p:cNvPr>
          <p:cNvCxnSpPr>
            <a:cxnSpLocks/>
            <a:stCxn id="35" idx="0"/>
            <a:endCxn id="51" idx="2"/>
          </p:cNvCxnSpPr>
          <p:nvPr/>
        </p:nvCxnSpPr>
        <p:spPr>
          <a:xfrm flipH="1" flipV="1">
            <a:off x="6439090" y="4231166"/>
            <a:ext cx="478629" cy="19918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7BCFBB-DEBF-AD4C-A9D4-733A30AEEA8A}"/>
              </a:ext>
            </a:extLst>
          </p:cNvPr>
          <p:cNvCxnSpPr>
            <a:cxnSpLocks/>
            <a:stCxn id="34" idx="0"/>
            <a:endCxn id="51" idx="2"/>
          </p:cNvCxnSpPr>
          <p:nvPr/>
        </p:nvCxnSpPr>
        <p:spPr>
          <a:xfrm flipV="1">
            <a:off x="5960461" y="4231166"/>
            <a:ext cx="478629" cy="18476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CB32598-ACB5-9F49-9E33-34F68BF606D8}"/>
              </a:ext>
            </a:extLst>
          </p:cNvPr>
          <p:cNvCxnSpPr>
            <a:cxnSpLocks/>
            <a:stCxn id="51" idx="0"/>
            <a:endCxn id="16" idx="2"/>
          </p:cNvCxnSpPr>
          <p:nvPr/>
        </p:nvCxnSpPr>
        <p:spPr>
          <a:xfrm flipV="1">
            <a:off x="6439090" y="2888537"/>
            <a:ext cx="719764" cy="51636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C60E06D-83EA-3C4A-8F45-7039F0F4337F}"/>
              </a:ext>
            </a:extLst>
          </p:cNvPr>
          <p:cNvCxnSpPr>
            <a:cxnSpLocks/>
            <a:stCxn id="16" idx="2"/>
            <a:endCxn id="33" idx="0"/>
          </p:cNvCxnSpPr>
          <p:nvPr/>
        </p:nvCxnSpPr>
        <p:spPr>
          <a:xfrm>
            <a:off x="7158854" y="2888537"/>
            <a:ext cx="1113371" cy="51636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34A42B13-F9D9-8243-ABA4-430F7AAA8635}"/>
              </a:ext>
            </a:extLst>
          </p:cNvPr>
          <p:cNvSpPr/>
          <p:nvPr/>
        </p:nvSpPr>
        <p:spPr>
          <a:xfrm>
            <a:off x="1020726" y="246231"/>
            <a:ext cx="7591645" cy="9760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F282F39A-D940-A342-A77D-61482B702835}"/>
              </a:ext>
            </a:extLst>
          </p:cNvPr>
          <p:cNvSpPr/>
          <p:nvPr/>
        </p:nvSpPr>
        <p:spPr>
          <a:xfrm>
            <a:off x="1081157" y="417742"/>
            <a:ext cx="7365613" cy="583989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17 24 31 45 50  63	 85  90</a:t>
            </a:r>
            <a:endParaRPr lang="en-US" sz="3600" dirty="0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9D7B0F75-9C6C-AD4F-8425-E4731B303A7E}"/>
              </a:ext>
            </a:extLst>
          </p:cNvPr>
          <p:cNvSpPr/>
          <p:nvPr/>
        </p:nvSpPr>
        <p:spPr>
          <a:xfrm>
            <a:off x="2960905" y="4438060"/>
            <a:ext cx="1051741" cy="643151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AD7A563B-3742-8F4D-8626-1D7CFE3CD6CF}"/>
              </a:ext>
            </a:extLst>
          </p:cNvPr>
          <p:cNvSpPr/>
          <p:nvPr/>
        </p:nvSpPr>
        <p:spPr>
          <a:xfrm>
            <a:off x="4333750" y="4447953"/>
            <a:ext cx="1038349" cy="655382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EBE2E78-8F68-B545-AABE-5EE8F8A93B7A}"/>
              </a:ext>
            </a:extLst>
          </p:cNvPr>
          <p:cNvCxnSpPr>
            <a:cxnSpLocks/>
            <a:stCxn id="48" idx="0"/>
            <a:endCxn id="28" idx="2"/>
          </p:cNvCxnSpPr>
          <p:nvPr/>
        </p:nvCxnSpPr>
        <p:spPr>
          <a:xfrm flipH="1" flipV="1">
            <a:off x="4076704" y="4189228"/>
            <a:ext cx="776221" cy="25872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232018D-2779-E445-BB9B-452344D2EF60}"/>
              </a:ext>
            </a:extLst>
          </p:cNvPr>
          <p:cNvCxnSpPr>
            <a:cxnSpLocks/>
            <a:stCxn id="45" idx="0"/>
            <a:endCxn id="28" idx="2"/>
          </p:cNvCxnSpPr>
          <p:nvPr/>
        </p:nvCxnSpPr>
        <p:spPr>
          <a:xfrm flipV="1">
            <a:off x="3486776" y="4189228"/>
            <a:ext cx="589928" cy="24883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21AB1409-CD69-964E-BF7B-554E61281A26}"/>
              </a:ext>
            </a:extLst>
          </p:cNvPr>
          <p:cNvSpPr/>
          <p:nvPr/>
        </p:nvSpPr>
        <p:spPr>
          <a:xfrm>
            <a:off x="5635615" y="3404899"/>
            <a:ext cx="1606950" cy="8262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4CE99375-788F-9040-885A-CF9C78649098}"/>
              </a:ext>
            </a:extLst>
          </p:cNvPr>
          <p:cNvSpPr/>
          <p:nvPr/>
        </p:nvSpPr>
        <p:spPr>
          <a:xfrm>
            <a:off x="8012430" y="4438060"/>
            <a:ext cx="1061221" cy="638131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888B362-1EA1-1744-BAE1-AEBF0F128F02}"/>
              </a:ext>
            </a:extLst>
          </p:cNvPr>
          <p:cNvCxnSpPr>
            <a:cxnSpLocks/>
            <a:stCxn id="33" idx="2"/>
            <a:endCxn id="46" idx="0"/>
          </p:cNvCxnSpPr>
          <p:nvPr/>
        </p:nvCxnSpPr>
        <p:spPr>
          <a:xfrm>
            <a:off x="8272225" y="4189228"/>
            <a:ext cx="270816" cy="24883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57278488-829E-CA46-AF27-C261EF830209}"/>
              </a:ext>
            </a:extLst>
          </p:cNvPr>
          <p:cNvSpPr/>
          <p:nvPr/>
        </p:nvSpPr>
        <p:spPr>
          <a:xfrm>
            <a:off x="7439495" y="4438060"/>
            <a:ext cx="458819" cy="661673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204C77A-EAA6-CA4E-B8C5-0EEF7EBC8C56}"/>
              </a:ext>
            </a:extLst>
          </p:cNvPr>
          <p:cNvCxnSpPr>
            <a:cxnSpLocks/>
            <a:stCxn id="33" idx="2"/>
            <a:endCxn id="53" idx="0"/>
          </p:cNvCxnSpPr>
          <p:nvPr/>
        </p:nvCxnSpPr>
        <p:spPr>
          <a:xfrm flipH="1">
            <a:off x="7668905" y="4189228"/>
            <a:ext cx="603320" cy="24883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81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62F31A4-BFFF-6641-8927-89EF42CE4ED4}"/>
              </a:ext>
            </a:extLst>
          </p:cNvPr>
          <p:cNvCxnSpPr>
            <a:cxnSpLocks/>
            <a:stCxn id="66" idx="2"/>
            <a:endCxn id="14" idx="0"/>
          </p:cNvCxnSpPr>
          <p:nvPr/>
        </p:nvCxnSpPr>
        <p:spPr>
          <a:xfrm flipH="1">
            <a:off x="3003699" y="1222298"/>
            <a:ext cx="1812850" cy="81749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2E7EE6-42C1-6347-B84E-FB45179EDC17}"/>
              </a:ext>
            </a:extLst>
          </p:cNvPr>
          <p:cNvCxnSpPr>
            <a:cxnSpLocks/>
            <a:stCxn id="66" idx="2"/>
            <a:endCxn id="16" idx="0"/>
          </p:cNvCxnSpPr>
          <p:nvPr/>
        </p:nvCxnSpPr>
        <p:spPr>
          <a:xfrm>
            <a:off x="4816549" y="1222298"/>
            <a:ext cx="1747284" cy="81749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B508FD7-C1D6-7F43-9762-F244AFD9009F}"/>
              </a:ext>
            </a:extLst>
          </p:cNvPr>
          <p:cNvSpPr/>
          <p:nvPr/>
        </p:nvSpPr>
        <p:spPr>
          <a:xfrm>
            <a:off x="1479699" y="2039797"/>
            <a:ext cx="3048000" cy="8399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9860B54-30C4-7D46-BD31-564774A16005}"/>
              </a:ext>
            </a:extLst>
          </p:cNvPr>
          <p:cNvSpPr/>
          <p:nvPr/>
        </p:nvSpPr>
        <p:spPr>
          <a:xfrm>
            <a:off x="5039833" y="2039797"/>
            <a:ext cx="3048000" cy="839972"/>
          </a:xfrm>
          <a:prstGeom prst="roundRect">
            <a:avLst/>
          </a:prstGeom>
          <a:solidFill>
            <a:schemeClr val="bg1"/>
          </a:solidFill>
          <a:ln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F1FFEE8-10CE-5F47-B5FC-3B52D755A736}"/>
              </a:ext>
            </a:extLst>
          </p:cNvPr>
          <p:cNvSpPr/>
          <p:nvPr/>
        </p:nvSpPr>
        <p:spPr>
          <a:xfrm>
            <a:off x="726559" y="3452274"/>
            <a:ext cx="130426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4C804AB-0217-2348-9821-ACF003501380}"/>
              </a:ext>
            </a:extLst>
          </p:cNvPr>
          <p:cNvSpPr/>
          <p:nvPr/>
        </p:nvSpPr>
        <p:spPr>
          <a:xfrm>
            <a:off x="3622158" y="3482280"/>
            <a:ext cx="747823" cy="558091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7853FE9-027E-D940-981C-8F9F998A8E26}"/>
              </a:ext>
            </a:extLst>
          </p:cNvPr>
          <p:cNvSpPr/>
          <p:nvPr/>
        </p:nvSpPr>
        <p:spPr>
          <a:xfrm>
            <a:off x="538717" y="4447953"/>
            <a:ext cx="609599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7ECFB898-7754-7B41-98BB-C546C3C84965}"/>
              </a:ext>
            </a:extLst>
          </p:cNvPr>
          <p:cNvSpPr/>
          <p:nvPr/>
        </p:nvSpPr>
        <p:spPr>
          <a:xfrm>
            <a:off x="1524001" y="4447953"/>
            <a:ext cx="60960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8B7A5D98-444B-8549-9DD2-44DC223FBAA5}"/>
              </a:ext>
            </a:extLst>
          </p:cNvPr>
          <p:cNvSpPr/>
          <p:nvPr/>
        </p:nvSpPr>
        <p:spPr>
          <a:xfrm>
            <a:off x="5039833" y="3531278"/>
            <a:ext cx="130426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6CD7F128-E8B9-F445-A826-78EB39E9C001}"/>
              </a:ext>
            </a:extLst>
          </p:cNvPr>
          <p:cNvSpPr/>
          <p:nvPr/>
        </p:nvSpPr>
        <p:spPr>
          <a:xfrm>
            <a:off x="7354187" y="3546281"/>
            <a:ext cx="747823" cy="558091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AC45EC2-E802-B14F-B99B-8773EC721672}"/>
              </a:ext>
            </a:extLst>
          </p:cNvPr>
          <p:cNvSpPr/>
          <p:nvPr/>
        </p:nvSpPr>
        <p:spPr>
          <a:xfrm>
            <a:off x="4756297" y="4415936"/>
            <a:ext cx="60960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1E64F57-003E-BB4F-BD92-17B00344FB81}"/>
              </a:ext>
            </a:extLst>
          </p:cNvPr>
          <p:cNvSpPr/>
          <p:nvPr/>
        </p:nvSpPr>
        <p:spPr>
          <a:xfrm>
            <a:off x="5741582" y="4447953"/>
            <a:ext cx="60960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B80698F-ED94-494C-B13A-E53079687295}"/>
              </a:ext>
            </a:extLst>
          </p:cNvPr>
          <p:cNvCxnSpPr>
            <a:cxnSpLocks/>
            <a:stCxn id="14" idx="2"/>
            <a:endCxn id="27" idx="0"/>
          </p:cNvCxnSpPr>
          <p:nvPr/>
        </p:nvCxnSpPr>
        <p:spPr>
          <a:xfrm flipH="1">
            <a:off x="1378689" y="2879769"/>
            <a:ext cx="1625010" cy="57250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7681393-E85F-0B45-A806-82ADF4C22D9E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 flipH="1">
            <a:off x="843517" y="4040372"/>
            <a:ext cx="535172" cy="40758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05350F5-8EC3-E549-8589-772F875C4494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1249327" y="4040371"/>
            <a:ext cx="579474" cy="40758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045B0A-A800-C34E-B13E-99BD718D9475}"/>
              </a:ext>
            </a:extLst>
          </p:cNvPr>
          <p:cNvCxnSpPr>
            <a:cxnSpLocks/>
          </p:cNvCxnSpPr>
          <p:nvPr/>
        </p:nvCxnSpPr>
        <p:spPr>
          <a:xfrm flipH="1" flipV="1">
            <a:off x="2955852" y="2857296"/>
            <a:ext cx="992371" cy="60251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triangle" w="med" len="med"/>
            <a:tailEnd type="non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51A9041-14BC-2047-9393-5A4532B4238A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>
            <a:off x="5691963" y="4119376"/>
            <a:ext cx="354419" cy="32857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7BCFBB-DEBF-AD4C-A9D4-733A30AEEA8A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 flipH="1">
            <a:off x="5061097" y="4119376"/>
            <a:ext cx="630866" cy="29656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CB32598-ACB5-9F49-9E33-34F68BF606D8}"/>
              </a:ext>
            </a:extLst>
          </p:cNvPr>
          <p:cNvCxnSpPr>
            <a:cxnSpLocks/>
            <a:stCxn id="16" idx="2"/>
            <a:endCxn id="31" idx="0"/>
          </p:cNvCxnSpPr>
          <p:nvPr/>
        </p:nvCxnSpPr>
        <p:spPr>
          <a:xfrm flipH="1">
            <a:off x="5691963" y="2879769"/>
            <a:ext cx="871870" cy="65150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C60E06D-83EA-3C4A-8F45-7039F0F4337F}"/>
              </a:ext>
            </a:extLst>
          </p:cNvPr>
          <p:cNvCxnSpPr>
            <a:cxnSpLocks/>
            <a:stCxn id="33" idx="0"/>
            <a:endCxn id="16" idx="2"/>
          </p:cNvCxnSpPr>
          <p:nvPr/>
        </p:nvCxnSpPr>
        <p:spPr>
          <a:xfrm flipH="1" flipV="1">
            <a:off x="6563833" y="2879769"/>
            <a:ext cx="1164266" cy="66651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34A42B13-F9D9-8243-ABA4-430F7AAA8635}"/>
              </a:ext>
            </a:extLst>
          </p:cNvPr>
          <p:cNvSpPr/>
          <p:nvPr/>
        </p:nvSpPr>
        <p:spPr>
          <a:xfrm>
            <a:off x="1020726" y="246231"/>
            <a:ext cx="7591645" cy="9760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85	24	63	45	17	31	96	</a:t>
            </a:r>
            <a:r>
              <a:rPr lang="en-US" sz="3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62F31A4-BFFF-6641-8927-89EF42CE4ED4}"/>
              </a:ext>
            </a:extLst>
          </p:cNvPr>
          <p:cNvCxnSpPr>
            <a:cxnSpLocks/>
            <a:stCxn id="66" idx="2"/>
            <a:endCxn id="14" idx="0"/>
          </p:cNvCxnSpPr>
          <p:nvPr/>
        </p:nvCxnSpPr>
        <p:spPr>
          <a:xfrm flipH="1">
            <a:off x="2774213" y="1222298"/>
            <a:ext cx="2042336" cy="81749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2E7EE6-42C1-6347-B84E-FB45179EDC17}"/>
              </a:ext>
            </a:extLst>
          </p:cNvPr>
          <p:cNvCxnSpPr>
            <a:cxnSpLocks/>
            <a:stCxn id="66" idx="2"/>
            <a:endCxn id="16" idx="0"/>
          </p:cNvCxnSpPr>
          <p:nvPr/>
        </p:nvCxnSpPr>
        <p:spPr>
          <a:xfrm>
            <a:off x="4816549" y="1222298"/>
            <a:ext cx="1747284" cy="81749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B508FD7-C1D6-7F43-9762-F244AFD9009F}"/>
              </a:ext>
            </a:extLst>
          </p:cNvPr>
          <p:cNvSpPr/>
          <p:nvPr/>
        </p:nvSpPr>
        <p:spPr>
          <a:xfrm>
            <a:off x="1020726" y="2039797"/>
            <a:ext cx="3506973" cy="8399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9860B54-30C4-7D46-BD31-564774A16005}"/>
              </a:ext>
            </a:extLst>
          </p:cNvPr>
          <p:cNvSpPr/>
          <p:nvPr/>
        </p:nvSpPr>
        <p:spPr>
          <a:xfrm>
            <a:off x="5039833" y="2039797"/>
            <a:ext cx="3048000" cy="839972"/>
          </a:xfrm>
          <a:prstGeom prst="roundRect">
            <a:avLst/>
          </a:prstGeom>
          <a:solidFill>
            <a:schemeClr val="bg1"/>
          </a:solidFill>
          <a:ln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F1FFEE8-10CE-5F47-B5FC-3B52D755A736}"/>
              </a:ext>
            </a:extLst>
          </p:cNvPr>
          <p:cNvSpPr/>
          <p:nvPr/>
        </p:nvSpPr>
        <p:spPr>
          <a:xfrm>
            <a:off x="726559" y="3452274"/>
            <a:ext cx="130426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4C804AB-0217-2348-9821-ACF003501380}"/>
              </a:ext>
            </a:extLst>
          </p:cNvPr>
          <p:cNvSpPr/>
          <p:nvPr/>
        </p:nvSpPr>
        <p:spPr>
          <a:xfrm>
            <a:off x="3622158" y="3482280"/>
            <a:ext cx="747823" cy="558091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7853FE9-027E-D940-981C-8F9F998A8E26}"/>
              </a:ext>
            </a:extLst>
          </p:cNvPr>
          <p:cNvSpPr/>
          <p:nvPr/>
        </p:nvSpPr>
        <p:spPr>
          <a:xfrm>
            <a:off x="538717" y="4447953"/>
            <a:ext cx="609599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7ECFB898-7754-7B41-98BB-C546C3C84965}"/>
              </a:ext>
            </a:extLst>
          </p:cNvPr>
          <p:cNvSpPr/>
          <p:nvPr/>
        </p:nvSpPr>
        <p:spPr>
          <a:xfrm>
            <a:off x="1524001" y="4447953"/>
            <a:ext cx="60960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8B7A5D98-444B-8549-9DD2-44DC223FBAA5}"/>
              </a:ext>
            </a:extLst>
          </p:cNvPr>
          <p:cNvSpPr/>
          <p:nvPr/>
        </p:nvSpPr>
        <p:spPr>
          <a:xfrm>
            <a:off x="5039833" y="3531278"/>
            <a:ext cx="130426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6CD7F128-E8B9-F445-A826-78EB39E9C001}"/>
              </a:ext>
            </a:extLst>
          </p:cNvPr>
          <p:cNvSpPr/>
          <p:nvPr/>
        </p:nvSpPr>
        <p:spPr>
          <a:xfrm>
            <a:off x="7354187" y="3546281"/>
            <a:ext cx="747823" cy="558091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AC45EC2-E802-B14F-B99B-8773EC721672}"/>
              </a:ext>
            </a:extLst>
          </p:cNvPr>
          <p:cNvSpPr/>
          <p:nvPr/>
        </p:nvSpPr>
        <p:spPr>
          <a:xfrm>
            <a:off x="4756297" y="4415936"/>
            <a:ext cx="60960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1E64F57-003E-BB4F-BD92-17B00344FB81}"/>
              </a:ext>
            </a:extLst>
          </p:cNvPr>
          <p:cNvSpPr/>
          <p:nvPr/>
        </p:nvSpPr>
        <p:spPr>
          <a:xfrm>
            <a:off x="5741582" y="4447953"/>
            <a:ext cx="60960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B80698F-ED94-494C-B13A-E53079687295}"/>
              </a:ext>
            </a:extLst>
          </p:cNvPr>
          <p:cNvCxnSpPr>
            <a:cxnSpLocks/>
            <a:stCxn id="14" idx="2"/>
            <a:endCxn id="27" idx="0"/>
          </p:cNvCxnSpPr>
          <p:nvPr/>
        </p:nvCxnSpPr>
        <p:spPr>
          <a:xfrm flipH="1">
            <a:off x="1378689" y="2879769"/>
            <a:ext cx="1395524" cy="57250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7681393-E85F-0B45-A806-82ADF4C22D9E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 flipH="1">
            <a:off x="843517" y="4040372"/>
            <a:ext cx="535172" cy="40758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05350F5-8EC3-E549-8589-772F875C4494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1249327" y="4040371"/>
            <a:ext cx="579474" cy="40758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045B0A-A800-C34E-B13E-99BD718D9475}"/>
              </a:ext>
            </a:extLst>
          </p:cNvPr>
          <p:cNvCxnSpPr>
            <a:cxnSpLocks/>
            <a:stCxn id="28" idx="0"/>
            <a:endCxn id="14" idx="2"/>
          </p:cNvCxnSpPr>
          <p:nvPr/>
        </p:nvCxnSpPr>
        <p:spPr>
          <a:xfrm flipH="1" flipV="1">
            <a:off x="2774213" y="2879769"/>
            <a:ext cx="1221857" cy="60251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51A9041-14BC-2047-9393-5A4532B4238A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>
            <a:off x="5691963" y="4119376"/>
            <a:ext cx="354419" cy="32857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7BCFBB-DEBF-AD4C-A9D4-733A30AEEA8A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 flipH="1">
            <a:off x="5061097" y="4119376"/>
            <a:ext cx="630866" cy="29656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CB32598-ACB5-9F49-9E33-34F68BF606D8}"/>
              </a:ext>
            </a:extLst>
          </p:cNvPr>
          <p:cNvCxnSpPr>
            <a:cxnSpLocks/>
            <a:stCxn id="16" idx="2"/>
            <a:endCxn id="31" idx="0"/>
          </p:cNvCxnSpPr>
          <p:nvPr/>
        </p:nvCxnSpPr>
        <p:spPr>
          <a:xfrm flipH="1">
            <a:off x="5691963" y="2879769"/>
            <a:ext cx="871870" cy="65150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C60E06D-83EA-3C4A-8F45-7039F0F4337F}"/>
              </a:ext>
            </a:extLst>
          </p:cNvPr>
          <p:cNvCxnSpPr>
            <a:cxnSpLocks/>
            <a:stCxn id="33" idx="0"/>
            <a:endCxn id="16" idx="2"/>
          </p:cNvCxnSpPr>
          <p:nvPr/>
        </p:nvCxnSpPr>
        <p:spPr>
          <a:xfrm flipH="1" flipV="1">
            <a:off x="6563833" y="2879769"/>
            <a:ext cx="1164266" cy="66651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34A42B13-F9D9-8243-ABA4-430F7AAA8635}"/>
              </a:ext>
            </a:extLst>
          </p:cNvPr>
          <p:cNvSpPr/>
          <p:nvPr/>
        </p:nvSpPr>
        <p:spPr>
          <a:xfrm>
            <a:off x="1020726" y="246231"/>
            <a:ext cx="7591645" cy="9760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6BC971B-C9D7-D343-B03B-2894966E17F0}"/>
              </a:ext>
            </a:extLst>
          </p:cNvPr>
          <p:cNvSpPr/>
          <p:nvPr/>
        </p:nvSpPr>
        <p:spPr>
          <a:xfrm>
            <a:off x="5013250" y="440215"/>
            <a:ext cx="354773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17	31	96 50</a:t>
            </a:r>
            <a:endParaRPr lang="en-US" sz="3600" dirty="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3FA1BEE-2DF9-A549-BD58-B50FC3F4CE70}"/>
              </a:ext>
            </a:extLst>
          </p:cNvPr>
          <p:cNvSpPr/>
          <p:nvPr/>
        </p:nvSpPr>
        <p:spPr>
          <a:xfrm>
            <a:off x="1105786" y="436864"/>
            <a:ext cx="3547730" cy="583989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85	24	63	45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25239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62F31A4-BFFF-6641-8927-89EF42CE4ED4}"/>
              </a:ext>
            </a:extLst>
          </p:cNvPr>
          <p:cNvCxnSpPr>
            <a:cxnSpLocks/>
            <a:stCxn id="66" idx="2"/>
            <a:endCxn id="14" idx="0"/>
          </p:cNvCxnSpPr>
          <p:nvPr/>
        </p:nvCxnSpPr>
        <p:spPr>
          <a:xfrm flipH="1">
            <a:off x="2843324" y="1222298"/>
            <a:ext cx="1973225" cy="81749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2E7EE6-42C1-6347-B84E-FB45179EDC17}"/>
              </a:ext>
            </a:extLst>
          </p:cNvPr>
          <p:cNvCxnSpPr>
            <a:cxnSpLocks/>
            <a:stCxn id="66" idx="2"/>
            <a:endCxn id="16" idx="0"/>
          </p:cNvCxnSpPr>
          <p:nvPr/>
        </p:nvCxnSpPr>
        <p:spPr>
          <a:xfrm>
            <a:off x="4816549" y="1222298"/>
            <a:ext cx="1747284" cy="81749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B508FD7-C1D6-7F43-9762-F244AFD9009F}"/>
              </a:ext>
            </a:extLst>
          </p:cNvPr>
          <p:cNvSpPr/>
          <p:nvPr/>
        </p:nvSpPr>
        <p:spPr>
          <a:xfrm>
            <a:off x="1020726" y="2039797"/>
            <a:ext cx="3645196" cy="8399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9860B54-30C4-7D46-BD31-564774A16005}"/>
              </a:ext>
            </a:extLst>
          </p:cNvPr>
          <p:cNvSpPr/>
          <p:nvPr/>
        </p:nvSpPr>
        <p:spPr>
          <a:xfrm>
            <a:off x="5039833" y="2039797"/>
            <a:ext cx="3048000" cy="839972"/>
          </a:xfrm>
          <a:prstGeom prst="roundRect">
            <a:avLst/>
          </a:prstGeom>
          <a:solidFill>
            <a:schemeClr val="bg1"/>
          </a:solidFill>
          <a:ln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F1FFEE8-10CE-5F47-B5FC-3B52D755A736}"/>
              </a:ext>
            </a:extLst>
          </p:cNvPr>
          <p:cNvSpPr/>
          <p:nvPr/>
        </p:nvSpPr>
        <p:spPr>
          <a:xfrm>
            <a:off x="726559" y="3452274"/>
            <a:ext cx="130426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4C804AB-0217-2348-9821-ACF003501380}"/>
              </a:ext>
            </a:extLst>
          </p:cNvPr>
          <p:cNvSpPr/>
          <p:nvPr/>
        </p:nvSpPr>
        <p:spPr>
          <a:xfrm>
            <a:off x="3622158" y="3482280"/>
            <a:ext cx="747823" cy="558091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7853FE9-027E-D940-981C-8F9F998A8E26}"/>
              </a:ext>
            </a:extLst>
          </p:cNvPr>
          <p:cNvSpPr/>
          <p:nvPr/>
        </p:nvSpPr>
        <p:spPr>
          <a:xfrm>
            <a:off x="538717" y="4447953"/>
            <a:ext cx="609599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7ECFB898-7754-7B41-98BB-C546C3C84965}"/>
              </a:ext>
            </a:extLst>
          </p:cNvPr>
          <p:cNvSpPr/>
          <p:nvPr/>
        </p:nvSpPr>
        <p:spPr>
          <a:xfrm>
            <a:off x="1524001" y="4447953"/>
            <a:ext cx="60960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8B7A5D98-444B-8549-9DD2-44DC223FBAA5}"/>
              </a:ext>
            </a:extLst>
          </p:cNvPr>
          <p:cNvSpPr/>
          <p:nvPr/>
        </p:nvSpPr>
        <p:spPr>
          <a:xfrm>
            <a:off x="5039833" y="3531278"/>
            <a:ext cx="130426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6CD7F128-E8B9-F445-A826-78EB39E9C001}"/>
              </a:ext>
            </a:extLst>
          </p:cNvPr>
          <p:cNvSpPr/>
          <p:nvPr/>
        </p:nvSpPr>
        <p:spPr>
          <a:xfrm>
            <a:off x="7354187" y="3546281"/>
            <a:ext cx="747823" cy="558091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AC45EC2-E802-B14F-B99B-8773EC721672}"/>
              </a:ext>
            </a:extLst>
          </p:cNvPr>
          <p:cNvSpPr/>
          <p:nvPr/>
        </p:nvSpPr>
        <p:spPr>
          <a:xfrm>
            <a:off x="4756297" y="4415936"/>
            <a:ext cx="60960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1E64F57-003E-BB4F-BD92-17B00344FB81}"/>
              </a:ext>
            </a:extLst>
          </p:cNvPr>
          <p:cNvSpPr/>
          <p:nvPr/>
        </p:nvSpPr>
        <p:spPr>
          <a:xfrm>
            <a:off x="5741582" y="4447953"/>
            <a:ext cx="60960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B80698F-ED94-494C-B13A-E53079687295}"/>
              </a:ext>
            </a:extLst>
          </p:cNvPr>
          <p:cNvCxnSpPr>
            <a:cxnSpLocks/>
            <a:stCxn id="14" idx="2"/>
            <a:endCxn id="27" idx="0"/>
          </p:cNvCxnSpPr>
          <p:nvPr/>
        </p:nvCxnSpPr>
        <p:spPr>
          <a:xfrm flipH="1">
            <a:off x="1378689" y="2879769"/>
            <a:ext cx="1464635" cy="57250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7681393-E85F-0B45-A806-82ADF4C22D9E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 flipH="1">
            <a:off x="843517" y="4040372"/>
            <a:ext cx="535172" cy="40758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05350F5-8EC3-E549-8589-772F875C4494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1249327" y="4040371"/>
            <a:ext cx="579474" cy="40758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045B0A-A800-C34E-B13E-99BD718D9475}"/>
              </a:ext>
            </a:extLst>
          </p:cNvPr>
          <p:cNvCxnSpPr>
            <a:cxnSpLocks/>
            <a:stCxn id="28" idx="0"/>
            <a:endCxn id="14" idx="2"/>
          </p:cNvCxnSpPr>
          <p:nvPr/>
        </p:nvCxnSpPr>
        <p:spPr>
          <a:xfrm flipH="1" flipV="1">
            <a:off x="2843324" y="2879769"/>
            <a:ext cx="1152746" cy="60251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51A9041-14BC-2047-9393-5A4532B4238A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>
            <a:off x="5691963" y="4119376"/>
            <a:ext cx="354419" cy="32857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7BCFBB-DEBF-AD4C-A9D4-733A30AEEA8A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 flipH="1">
            <a:off x="5061097" y="4119376"/>
            <a:ext cx="630866" cy="29656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CB32598-ACB5-9F49-9E33-34F68BF606D8}"/>
              </a:ext>
            </a:extLst>
          </p:cNvPr>
          <p:cNvCxnSpPr>
            <a:cxnSpLocks/>
            <a:stCxn id="16" idx="2"/>
            <a:endCxn id="31" idx="0"/>
          </p:cNvCxnSpPr>
          <p:nvPr/>
        </p:nvCxnSpPr>
        <p:spPr>
          <a:xfrm flipH="1">
            <a:off x="5691963" y="2879769"/>
            <a:ext cx="871870" cy="65150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C60E06D-83EA-3C4A-8F45-7039F0F4337F}"/>
              </a:ext>
            </a:extLst>
          </p:cNvPr>
          <p:cNvCxnSpPr>
            <a:cxnSpLocks/>
            <a:stCxn id="33" idx="0"/>
            <a:endCxn id="16" idx="2"/>
          </p:cNvCxnSpPr>
          <p:nvPr/>
        </p:nvCxnSpPr>
        <p:spPr>
          <a:xfrm flipH="1" flipV="1">
            <a:off x="6563833" y="2879769"/>
            <a:ext cx="1164266" cy="66651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34A42B13-F9D9-8243-ABA4-430F7AAA8635}"/>
              </a:ext>
            </a:extLst>
          </p:cNvPr>
          <p:cNvSpPr/>
          <p:nvPr/>
        </p:nvSpPr>
        <p:spPr>
          <a:xfrm>
            <a:off x="1020726" y="246231"/>
            <a:ext cx="7591645" cy="9760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D3F14F0-7E64-8640-AB5F-9C41995C432E}"/>
              </a:ext>
            </a:extLst>
          </p:cNvPr>
          <p:cNvSpPr/>
          <p:nvPr/>
        </p:nvSpPr>
        <p:spPr>
          <a:xfrm>
            <a:off x="5013250" y="440215"/>
            <a:ext cx="354773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17	31	96 50</a:t>
            </a:r>
            <a:endParaRPr lang="en-US" sz="3600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AC6E1017-DB50-BB45-B57B-0FB4EF17BA27}"/>
              </a:ext>
            </a:extLst>
          </p:cNvPr>
          <p:cNvSpPr/>
          <p:nvPr/>
        </p:nvSpPr>
        <p:spPr>
          <a:xfrm>
            <a:off x="1069459" y="2150803"/>
            <a:ext cx="3547730" cy="583989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85	24	63	45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90768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62F31A4-BFFF-6641-8927-89EF42CE4ED4}"/>
              </a:ext>
            </a:extLst>
          </p:cNvPr>
          <p:cNvCxnSpPr>
            <a:cxnSpLocks/>
            <a:stCxn id="66" idx="2"/>
            <a:endCxn id="14" idx="0"/>
          </p:cNvCxnSpPr>
          <p:nvPr/>
        </p:nvCxnSpPr>
        <p:spPr>
          <a:xfrm flipH="1">
            <a:off x="3024963" y="1222298"/>
            <a:ext cx="1791586" cy="81749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2E7EE6-42C1-6347-B84E-FB45179EDC17}"/>
              </a:ext>
            </a:extLst>
          </p:cNvPr>
          <p:cNvCxnSpPr>
            <a:cxnSpLocks/>
            <a:stCxn id="66" idx="2"/>
            <a:endCxn id="16" idx="0"/>
          </p:cNvCxnSpPr>
          <p:nvPr/>
        </p:nvCxnSpPr>
        <p:spPr>
          <a:xfrm>
            <a:off x="4816549" y="1222298"/>
            <a:ext cx="2373721" cy="82626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B508FD7-C1D6-7F43-9762-F244AFD9009F}"/>
              </a:ext>
            </a:extLst>
          </p:cNvPr>
          <p:cNvSpPr/>
          <p:nvPr/>
        </p:nvSpPr>
        <p:spPr>
          <a:xfrm>
            <a:off x="1020726" y="2039797"/>
            <a:ext cx="4008474" cy="8487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9860B54-30C4-7D46-BD31-564774A16005}"/>
              </a:ext>
            </a:extLst>
          </p:cNvPr>
          <p:cNvSpPr/>
          <p:nvPr/>
        </p:nvSpPr>
        <p:spPr>
          <a:xfrm>
            <a:off x="5666270" y="2048565"/>
            <a:ext cx="3048000" cy="839972"/>
          </a:xfrm>
          <a:prstGeom prst="roundRect">
            <a:avLst/>
          </a:prstGeom>
          <a:solidFill>
            <a:schemeClr val="bg1"/>
          </a:solidFill>
          <a:ln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F1FFEE8-10CE-5F47-B5FC-3B52D755A736}"/>
              </a:ext>
            </a:extLst>
          </p:cNvPr>
          <p:cNvSpPr/>
          <p:nvPr/>
        </p:nvSpPr>
        <p:spPr>
          <a:xfrm>
            <a:off x="726559" y="3452274"/>
            <a:ext cx="130426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4C804AB-0217-2348-9821-ACF003501380}"/>
              </a:ext>
            </a:extLst>
          </p:cNvPr>
          <p:cNvSpPr/>
          <p:nvPr/>
        </p:nvSpPr>
        <p:spPr>
          <a:xfrm>
            <a:off x="3622158" y="3482280"/>
            <a:ext cx="747823" cy="558091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7853FE9-027E-D940-981C-8F9F998A8E26}"/>
              </a:ext>
            </a:extLst>
          </p:cNvPr>
          <p:cNvSpPr/>
          <p:nvPr/>
        </p:nvSpPr>
        <p:spPr>
          <a:xfrm>
            <a:off x="538717" y="4447953"/>
            <a:ext cx="609599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7ECFB898-7754-7B41-98BB-C546C3C84965}"/>
              </a:ext>
            </a:extLst>
          </p:cNvPr>
          <p:cNvSpPr/>
          <p:nvPr/>
        </p:nvSpPr>
        <p:spPr>
          <a:xfrm>
            <a:off x="1524001" y="4447953"/>
            <a:ext cx="60960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8B7A5D98-444B-8549-9DD2-44DC223FBAA5}"/>
              </a:ext>
            </a:extLst>
          </p:cNvPr>
          <p:cNvSpPr/>
          <p:nvPr/>
        </p:nvSpPr>
        <p:spPr>
          <a:xfrm>
            <a:off x="5947142" y="3516274"/>
            <a:ext cx="130426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6CD7F128-E8B9-F445-A826-78EB39E9C001}"/>
              </a:ext>
            </a:extLst>
          </p:cNvPr>
          <p:cNvSpPr/>
          <p:nvPr/>
        </p:nvSpPr>
        <p:spPr>
          <a:xfrm>
            <a:off x="7966447" y="3546281"/>
            <a:ext cx="747823" cy="558091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AC45EC2-E802-B14F-B99B-8773EC721672}"/>
              </a:ext>
            </a:extLst>
          </p:cNvPr>
          <p:cNvSpPr/>
          <p:nvPr/>
        </p:nvSpPr>
        <p:spPr>
          <a:xfrm>
            <a:off x="5792972" y="4415936"/>
            <a:ext cx="60960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1E64F57-003E-BB4F-BD92-17B00344FB81}"/>
              </a:ext>
            </a:extLst>
          </p:cNvPr>
          <p:cNvSpPr/>
          <p:nvPr/>
        </p:nvSpPr>
        <p:spPr>
          <a:xfrm>
            <a:off x="7010399" y="4438060"/>
            <a:ext cx="60960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B80698F-ED94-494C-B13A-E53079687295}"/>
              </a:ext>
            </a:extLst>
          </p:cNvPr>
          <p:cNvCxnSpPr>
            <a:cxnSpLocks/>
            <a:stCxn id="14" idx="2"/>
            <a:endCxn id="27" idx="0"/>
          </p:cNvCxnSpPr>
          <p:nvPr/>
        </p:nvCxnSpPr>
        <p:spPr>
          <a:xfrm flipH="1">
            <a:off x="1378689" y="2888537"/>
            <a:ext cx="1646274" cy="56373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7681393-E85F-0B45-A806-82ADF4C22D9E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 flipH="1">
            <a:off x="843517" y="4040372"/>
            <a:ext cx="535172" cy="40758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05350F5-8EC3-E549-8589-772F875C4494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1249327" y="4040371"/>
            <a:ext cx="579474" cy="40758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045B0A-A800-C34E-B13E-99BD718D9475}"/>
              </a:ext>
            </a:extLst>
          </p:cNvPr>
          <p:cNvCxnSpPr>
            <a:cxnSpLocks/>
            <a:stCxn id="28" idx="0"/>
            <a:endCxn id="14" idx="2"/>
          </p:cNvCxnSpPr>
          <p:nvPr/>
        </p:nvCxnSpPr>
        <p:spPr>
          <a:xfrm flipH="1" flipV="1">
            <a:off x="3024963" y="2888537"/>
            <a:ext cx="971107" cy="59374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51A9041-14BC-2047-9393-5A4532B4238A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>
            <a:off x="6599272" y="4104372"/>
            <a:ext cx="715927" cy="33368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7BCFBB-DEBF-AD4C-A9D4-733A30AEEA8A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 flipH="1">
            <a:off x="6097772" y="4104372"/>
            <a:ext cx="501500" cy="31156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CB32598-ACB5-9F49-9E33-34F68BF606D8}"/>
              </a:ext>
            </a:extLst>
          </p:cNvPr>
          <p:cNvCxnSpPr>
            <a:cxnSpLocks/>
            <a:stCxn id="16" idx="2"/>
            <a:endCxn id="31" idx="0"/>
          </p:cNvCxnSpPr>
          <p:nvPr/>
        </p:nvCxnSpPr>
        <p:spPr>
          <a:xfrm flipH="1">
            <a:off x="6599272" y="2888537"/>
            <a:ext cx="590998" cy="62773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C60E06D-83EA-3C4A-8F45-7039F0F4337F}"/>
              </a:ext>
            </a:extLst>
          </p:cNvPr>
          <p:cNvCxnSpPr>
            <a:cxnSpLocks/>
            <a:stCxn id="33" idx="0"/>
            <a:endCxn id="16" idx="2"/>
          </p:cNvCxnSpPr>
          <p:nvPr/>
        </p:nvCxnSpPr>
        <p:spPr>
          <a:xfrm flipH="1" flipV="1">
            <a:off x="7190270" y="2888537"/>
            <a:ext cx="1150089" cy="65774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34A42B13-F9D9-8243-ABA4-430F7AAA8635}"/>
              </a:ext>
            </a:extLst>
          </p:cNvPr>
          <p:cNvSpPr/>
          <p:nvPr/>
        </p:nvSpPr>
        <p:spPr>
          <a:xfrm>
            <a:off x="1020726" y="246231"/>
            <a:ext cx="7591645" cy="9760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3FA1BEE-2DF9-A549-BD58-B50FC3F4CE70}"/>
              </a:ext>
            </a:extLst>
          </p:cNvPr>
          <p:cNvSpPr/>
          <p:nvPr/>
        </p:nvSpPr>
        <p:spPr>
          <a:xfrm>
            <a:off x="1068573" y="2167788"/>
            <a:ext cx="1774751" cy="583989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85  24</a:t>
            </a:r>
            <a:endParaRPr lang="en-US" sz="3600" dirty="0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F873E88B-0281-E64A-A179-D186380FA546}"/>
              </a:ext>
            </a:extLst>
          </p:cNvPr>
          <p:cNvSpPr/>
          <p:nvPr/>
        </p:nvSpPr>
        <p:spPr>
          <a:xfrm>
            <a:off x="5013250" y="440215"/>
            <a:ext cx="354773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17	31	96 50</a:t>
            </a:r>
            <a:endParaRPr lang="en-US" sz="3600" dirty="0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7677F809-9C4F-B84D-90CF-5315BD910273}"/>
              </a:ext>
            </a:extLst>
          </p:cNvPr>
          <p:cNvSpPr/>
          <p:nvPr/>
        </p:nvSpPr>
        <p:spPr>
          <a:xfrm>
            <a:off x="2996166" y="2167787"/>
            <a:ext cx="1849179" cy="583989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63	45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88494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62F31A4-BFFF-6641-8927-89EF42CE4ED4}"/>
              </a:ext>
            </a:extLst>
          </p:cNvPr>
          <p:cNvCxnSpPr>
            <a:cxnSpLocks/>
            <a:stCxn id="66" idx="2"/>
            <a:endCxn id="14" idx="0"/>
          </p:cNvCxnSpPr>
          <p:nvPr/>
        </p:nvCxnSpPr>
        <p:spPr>
          <a:xfrm flipH="1">
            <a:off x="3024963" y="1231660"/>
            <a:ext cx="1829685" cy="80813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2E7EE6-42C1-6347-B84E-FB45179EDC17}"/>
              </a:ext>
            </a:extLst>
          </p:cNvPr>
          <p:cNvCxnSpPr>
            <a:cxnSpLocks/>
            <a:stCxn id="66" idx="2"/>
            <a:endCxn id="16" idx="0"/>
          </p:cNvCxnSpPr>
          <p:nvPr/>
        </p:nvCxnSpPr>
        <p:spPr>
          <a:xfrm>
            <a:off x="4854648" y="1231660"/>
            <a:ext cx="2335622" cy="81690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B508FD7-C1D6-7F43-9762-F244AFD9009F}"/>
              </a:ext>
            </a:extLst>
          </p:cNvPr>
          <p:cNvSpPr/>
          <p:nvPr/>
        </p:nvSpPr>
        <p:spPr>
          <a:xfrm>
            <a:off x="1020726" y="2039797"/>
            <a:ext cx="4008474" cy="8487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9860B54-30C4-7D46-BD31-564774A16005}"/>
              </a:ext>
            </a:extLst>
          </p:cNvPr>
          <p:cNvSpPr/>
          <p:nvPr/>
        </p:nvSpPr>
        <p:spPr>
          <a:xfrm>
            <a:off x="5666270" y="2048565"/>
            <a:ext cx="3048000" cy="839972"/>
          </a:xfrm>
          <a:prstGeom prst="roundRect">
            <a:avLst/>
          </a:prstGeom>
          <a:solidFill>
            <a:schemeClr val="bg1"/>
          </a:solidFill>
          <a:ln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F1FFEE8-10CE-5F47-B5FC-3B52D755A736}"/>
              </a:ext>
            </a:extLst>
          </p:cNvPr>
          <p:cNvSpPr/>
          <p:nvPr/>
        </p:nvSpPr>
        <p:spPr>
          <a:xfrm>
            <a:off x="513029" y="3467276"/>
            <a:ext cx="2293966" cy="721952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4C804AB-0217-2348-9821-ACF003501380}"/>
              </a:ext>
            </a:extLst>
          </p:cNvPr>
          <p:cNvSpPr/>
          <p:nvPr/>
        </p:nvSpPr>
        <p:spPr>
          <a:xfrm>
            <a:off x="3563230" y="3483695"/>
            <a:ext cx="747823" cy="721951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7853FE9-027E-D940-981C-8F9F998A8E26}"/>
              </a:ext>
            </a:extLst>
          </p:cNvPr>
          <p:cNvSpPr/>
          <p:nvPr/>
        </p:nvSpPr>
        <p:spPr>
          <a:xfrm>
            <a:off x="538717" y="4447953"/>
            <a:ext cx="609599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7ECFB898-7754-7B41-98BB-C546C3C84965}"/>
              </a:ext>
            </a:extLst>
          </p:cNvPr>
          <p:cNvSpPr/>
          <p:nvPr/>
        </p:nvSpPr>
        <p:spPr>
          <a:xfrm>
            <a:off x="1558561" y="4483600"/>
            <a:ext cx="60960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8B7A5D98-444B-8549-9DD2-44DC223FBAA5}"/>
              </a:ext>
            </a:extLst>
          </p:cNvPr>
          <p:cNvSpPr/>
          <p:nvPr/>
        </p:nvSpPr>
        <p:spPr>
          <a:xfrm>
            <a:off x="5947142" y="3516274"/>
            <a:ext cx="130426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6CD7F128-E8B9-F445-A826-78EB39E9C001}"/>
              </a:ext>
            </a:extLst>
          </p:cNvPr>
          <p:cNvSpPr/>
          <p:nvPr/>
        </p:nvSpPr>
        <p:spPr>
          <a:xfrm>
            <a:off x="7966447" y="3546281"/>
            <a:ext cx="747823" cy="558091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AC45EC2-E802-B14F-B99B-8773EC721672}"/>
              </a:ext>
            </a:extLst>
          </p:cNvPr>
          <p:cNvSpPr/>
          <p:nvPr/>
        </p:nvSpPr>
        <p:spPr>
          <a:xfrm>
            <a:off x="5792972" y="4415936"/>
            <a:ext cx="60960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1E64F57-003E-BB4F-BD92-17B00344FB81}"/>
              </a:ext>
            </a:extLst>
          </p:cNvPr>
          <p:cNvSpPr/>
          <p:nvPr/>
        </p:nvSpPr>
        <p:spPr>
          <a:xfrm>
            <a:off x="7010399" y="4438060"/>
            <a:ext cx="60960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B80698F-ED94-494C-B13A-E53079687295}"/>
              </a:ext>
            </a:extLst>
          </p:cNvPr>
          <p:cNvCxnSpPr>
            <a:cxnSpLocks/>
            <a:stCxn id="14" idx="2"/>
            <a:endCxn id="27" idx="0"/>
          </p:cNvCxnSpPr>
          <p:nvPr/>
        </p:nvCxnSpPr>
        <p:spPr>
          <a:xfrm flipH="1">
            <a:off x="1660012" y="2888537"/>
            <a:ext cx="1364951" cy="57873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7681393-E85F-0B45-A806-82ADF4C22D9E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 flipH="1">
            <a:off x="843517" y="4189228"/>
            <a:ext cx="816495" cy="25872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05350F5-8EC3-E549-8589-772F875C4494}"/>
              </a:ext>
            </a:extLst>
          </p:cNvPr>
          <p:cNvCxnSpPr>
            <a:cxnSpLocks/>
            <a:stCxn id="30" idx="0"/>
            <a:endCxn id="27" idx="2"/>
          </p:cNvCxnSpPr>
          <p:nvPr/>
        </p:nvCxnSpPr>
        <p:spPr>
          <a:xfrm flipH="1" flipV="1">
            <a:off x="1660012" y="4189228"/>
            <a:ext cx="203349" cy="29437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045B0A-A800-C34E-B13E-99BD718D9475}"/>
              </a:ext>
            </a:extLst>
          </p:cNvPr>
          <p:cNvCxnSpPr>
            <a:cxnSpLocks/>
            <a:stCxn id="28" idx="0"/>
            <a:endCxn id="14" idx="2"/>
          </p:cNvCxnSpPr>
          <p:nvPr/>
        </p:nvCxnSpPr>
        <p:spPr>
          <a:xfrm flipH="1" flipV="1">
            <a:off x="3024963" y="2888537"/>
            <a:ext cx="912179" cy="59515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51A9041-14BC-2047-9393-5A4532B4238A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>
            <a:off x="6599272" y="4104372"/>
            <a:ext cx="715927" cy="33368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7BCFBB-DEBF-AD4C-A9D4-733A30AEEA8A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 flipH="1">
            <a:off x="6097772" y="4104372"/>
            <a:ext cx="501500" cy="31156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CB32598-ACB5-9F49-9E33-34F68BF606D8}"/>
              </a:ext>
            </a:extLst>
          </p:cNvPr>
          <p:cNvCxnSpPr>
            <a:cxnSpLocks/>
            <a:stCxn id="16" idx="2"/>
            <a:endCxn id="31" idx="0"/>
          </p:cNvCxnSpPr>
          <p:nvPr/>
        </p:nvCxnSpPr>
        <p:spPr>
          <a:xfrm flipH="1">
            <a:off x="6599272" y="2888537"/>
            <a:ext cx="590998" cy="62773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C60E06D-83EA-3C4A-8F45-7039F0F4337F}"/>
              </a:ext>
            </a:extLst>
          </p:cNvPr>
          <p:cNvCxnSpPr>
            <a:cxnSpLocks/>
            <a:stCxn id="33" idx="0"/>
            <a:endCxn id="16" idx="2"/>
          </p:cNvCxnSpPr>
          <p:nvPr/>
        </p:nvCxnSpPr>
        <p:spPr>
          <a:xfrm flipH="1" flipV="1">
            <a:off x="7190270" y="2888537"/>
            <a:ext cx="1150089" cy="65774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34A42B13-F9D9-8243-ABA4-430F7AAA8635}"/>
              </a:ext>
            </a:extLst>
          </p:cNvPr>
          <p:cNvSpPr/>
          <p:nvPr/>
        </p:nvSpPr>
        <p:spPr>
          <a:xfrm>
            <a:off x="1058825" y="255593"/>
            <a:ext cx="7591645" cy="9760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8ECAF0D3-371C-4944-ACA7-CFC16A422764}"/>
              </a:ext>
            </a:extLst>
          </p:cNvPr>
          <p:cNvSpPr/>
          <p:nvPr/>
        </p:nvSpPr>
        <p:spPr>
          <a:xfrm>
            <a:off x="5013250" y="440215"/>
            <a:ext cx="354773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17	31	96 50</a:t>
            </a:r>
            <a:endParaRPr lang="en-US" sz="3600" dirty="0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46EEE042-198F-2442-91F8-83B10176658B}"/>
              </a:ext>
            </a:extLst>
          </p:cNvPr>
          <p:cNvSpPr/>
          <p:nvPr/>
        </p:nvSpPr>
        <p:spPr>
          <a:xfrm>
            <a:off x="2996166" y="2167787"/>
            <a:ext cx="1849179" cy="583989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63	45</a:t>
            </a:r>
            <a:endParaRPr lang="en-US" sz="3600" dirty="0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1F68A4F2-66C8-AC40-B69A-346237BE2227}"/>
              </a:ext>
            </a:extLst>
          </p:cNvPr>
          <p:cNvSpPr/>
          <p:nvPr/>
        </p:nvSpPr>
        <p:spPr>
          <a:xfrm>
            <a:off x="748704" y="3532344"/>
            <a:ext cx="1774751" cy="583989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85  24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72351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62F31A4-BFFF-6641-8927-89EF42CE4ED4}"/>
              </a:ext>
            </a:extLst>
          </p:cNvPr>
          <p:cNvCxnSpPr>
            <a:cxnSpLocks/>
            <a:stCxn id="66" idx="2"/>
            <a:endCxn id="14" idx="0"/>
          </p:cNvCxnSpPr>
          <p:nvPr/>
        </p:nvCxnSpPr>
        <p:spPr>
          <a:xfrm flipH="1">
            <a:off x="3024963" y="1222298"/>
            <a:ext cx="1791586" cy="81749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2E7EE6-42C1-6347-B84E-FB45179EDC17}"/>
              </a:ext>
            </a:extLst>
          </p:cNvPr>
          <p:cNvCxnSpPr>
            <a:cxnSpLocks/>
            <a:stCxn id="66" idx="2"/>
            <a:endCxn id="16" idx="0"/>
          </p:cNvCxnSpPr>
          <p:nvPr/>
        </p:nvCxnSpPr>
        <p:spPr>
          <a:xfrm>
            <a:off x="4816549" y="1222298"/>
            <a:ext cx="2373721" cy="82626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B508FD7-C1D6-7F43-9762-F244AFD9009F}"/>
              </a:ext>
            </a:extLst>
          </p:cNvPr>
          <p:cNvSpPr/>
          <p:nvPr/>
        </p:nvSpPr>
        <p:spPr>
          <a:xfrm>
            <a:off x="1020726" y="2039797"/>
            <a:ext cx="4008474" cy="8487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9860B54-30C4-7D46-BD31-564774A16005}"/>
              </a:ext>
            </a:extLst>
          </p:cNvPr>
          <p:cNvSpPr/>
          <p:nvPr/>
        </p:nvSpPr>
        <p:spPr>
          <a:xfrm>
            <a:off x="5666270" y="2048565"/>
            <a:ext cx="3048000" cy="839972"/>
          </a:xfrm>
          <a:prstGeom prst="roundRect">
            <a:avLst/>
          </a:prstGeom>
          <a:solidFill>
            <a:schemeClr val="bg1"/>
          </a:solidFill>
          <a:ln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F1FFEE8-10CE-5F47-B5FC-3B52D755A736}"/>
              </a:ext>
            </a:extLst>
          </p:cNvPr>
          <p:cNvSpPr/>
          <p:nvPr/>
        </p:nvSpPr>
        <p:spPr>
          <a:xfrm>
            <a:off x="513029" y="3340488"/>
            <a:ext cx="2293966" cy="8487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4C804AB-0217-2348-9821-ACF003501380}"/>
              </a:ext>
            </a:extLst>
          </p:cNvPr>
          <p:cNvSpPr/>
          <p:nvPr/>
        </p:nvSpPr>
        <p:spPr>
          <a:xfrm>
            <a:off x="3563230" y="3483695"/>
            <a:ext cx="747823" cy="721951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7853FE9-027E-D940-981C-8F9F998A8E26}"/>
              </a:ext>
            </a:extLst>
          </p:cNvPr>
          <p:cNvSpPr/>
          <p:nvPr/>
        </p:nvSpPr>
        <p:spPr>
          <a:xfrm>
            <a:off x="538717" y="4447953"/>
            <a:ext cx="609599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7ECFB898-7754-7B41-98BB-C546C3C84965}"/>
              </a:ext>
            </a:extLst>
          </p:cNvPr>
          <p:cNvSpPr/>
          <p:nvPr/>
        </p:nvSpPr>
        <p:spPr>
          <a:xfrm>
            <a:off x="1558561" y="4483600"/>
            <a:ext cx="60960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8B7A5D98-444B-8549-9DD2-44DC223FBAA5}"/>
              </a:ext>
            </a:extLst>
          </p:cNvPr>
          <p:cNvSpPr/>
          <p:nvPr/>
        </p:nvSpPr>
        <p:spPr>
          <a:xfrm>
            <a:off x="5947142" y="3516274"/>
            <a:ext cx="130426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6CD7F128-E8B9-F445-A826-78EB39E9C001}"/>
              </a:ext>
            </a:extLst>
          </p:cNvPr>
          <p:cNvSpPr/>
          <p:nvPr/>
        </p:nvSpPr>
        <p:spPr>
          <a:xfrm>
            <a:off x="7966447" y="3546281"/>
            <a:ext cx="747823" cy="558091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AC45EC2-E802-B14F-B99B-8773EC721672}"/>
              </a:ext>
            </a:extLst>
          </p:cNvPr>
          <p:cNvSpPr/>
          <p:nvPr/>
        </p:nvSpPr>
        <p:spPr>
          <a:xfrm>
            <a:off x="5792972" y="4415936"/>
            <a:ext cx="60960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1E64F57-003E-BB4F-BD92-17B00344FB81}"/>
              </a:ext>
            </a:extLst>
          </p:cNvPr>
          <p:cNvSpPr/>
          <p:nvPr/>
        </p:nvSpPr>
        <p:spPr>
          <a:xfrm>
            <a:off x="7010399" y="4438060"/>
            <a:ext cx="60960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B80698F-ED94-494C-B13A-E53079687295}"/>
              </a:ext>
            </a:extLst>
          </p:cNvPr>
          <p:cNvCxnSpPr>
            <a:cxnSpLocks/>
            <a:stCxn id="14" idx="2"/>
            <a:endCxn id="27" idx="0"/>
          </p:cNvCxnSpPr>
          <p:nvPr/>
        </p:nvCxnSpPr>
        <p:spPr>
          <a:xfrm flipH="1">
            <a:off x="1660012" y="2888537"/>
            <a:ext cx="1364951" cy="45195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7681393-E85F-0B45-A806-82ADF4C22D9E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 flipH="1">
            <a:off x="843517" y="4189228"/>
            <a:ext cx="816495" cy="25872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05350F5-8EC3-E549-8589-772F875C4494}"/>
              </a:ext>
            </a:extLst>
          </p:cNvPr>
          <p:cNvCxnSpPr>
            <a:cxnSpLocks/>
            <a:stCxn id="30" idx="0"/>
            <a:endCxn id="27" idx="2"/>
          </p:cNvCxnSpPr>
          <p:nvPr/>
        </p:nvCxnSpPr>
        <p:spPr>
          <a:xfrm flipH="1" flipV="1">
            <a:off x="1660012" y="4189228"/>
            <a:ext cx="203349" cy="29437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045B0A-A800-C34E-B13E-99BD718D9475}"/>
              </a:ext>
            </a:extLst>
          </p:cNvPr>
          <p:cNvCxnSpPr>
            <a:cxnSpLocks/>
            <a:stCxn id="28" idx="0"/>
            <a:endCxn id="14" idx="2"/>
          </p:cNvCxnSpPr>
          <p:nvPr/>
        </p:nvCxnSpPr>
        <p:spPr>
          <a:xfrm flipH="1" flipV="1">
            <a:off x="3024963" y="2888537"/>
            <a:ext cx="912179" cy="59515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51A9041-14BC-2047-9393-5A4532B4238A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>
            <a:off x="6599272" y="4104372"/>
            <a:ext cx="715927" cy="33368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7BCFBB-DEBF-AD4C-A9D4-733A30AEEA8A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 flipH="1">
            <a:off x="6097772" y="4104372"/>
            <a:ext cx="501500" cy="31156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CB32598-ACB5-9F49-9E33-34F68BF606D8}"/>
              </a:ext>
            </a:extLst>
          </p:cNvPr>
          <p:cNvCxnSpPr>
            <a:cxnSpLocks/>
            <a:stCxn id="16" idx="2"/>
            <a:endCxn id="31" idx="0"/>
          </p:cNvCxnSpPr>
          <p:nvPr/>
        </p:nvCxnSpPr>
        <p:spPr>
          <a:xfrm flipH="1">
            <a:off x="6599272" y="2888537"/>
            <a:ext cx="590998" cy="62773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C60E06D-83EA-3C4A-8F45-7039F0F4337F}"/>
              </a:ext>
            </a:extLst>
          </p:cNvPr>
          <p:cNvCxnSpPr>
            <a:cxnSpLocks/>
            <a:stCxn id="33" idx="0"/>
            <a:endCxn id="16" idx="2"/>
          </p:cNvCxnSpPr>
          <p:nvPr/>
        </p:nvCxnSpPr>
        <p:spPr>
          <a:xfrm flipH="1" flipV="1">
            <a:off x="7190270" y="2888537"/>
            <a:ext cx="1150089" cy="65774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34A42B13-F9D9-8243-ABA4-430F7AAA8635}"/>
              </a:ext>
            </a:extLst>
          </p:cNvPr>
          <p:cNvSpPr/>
          <p:nvPr/>
        </p:nvSpPr>
        <p:spPr>
          <a:xfrm>
            <a:off x="1020726" y="246231"/>
            <a:ext cx="7591645" cy="9760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0D99313-D51F-3C47-A568-5BD4009326FB}"/>
              </a:ext>
            </a:extLst>
          </p:cNvPr>
          <p:cNvSpPr/>
          <p:nvPr/>
        </p:nvSpPr>
        <p:spPr>
          <a:xfrm>
            <a:off x="1752824" y="3365821"/>
            <a:ext cx="1003006" cy="744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24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5179954D-1597-6A4F-820E-DEBF7D2A48F6}"/>
              </a:ext>
            </a:extLst>
          </p:cNvPr>
          <p:cNvSpPr/>
          <p:nvPr/>
        </p:nvSpPr>
        <p:spPr>
          <a:xfrm>
            <a:off x="5013250" y="440215"/>
            <a:ext cx="354773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17	31	96 50</a:t>
            </a:r>
            <a:endParaRPr lang="en-US" sz="3600" dirty="0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30D925F8-D79E-B74E-847D-EE0C1A7FBEF9}"/>
              </a:ext>
            </a:extLst>
          </p:cNvPr>
          <p:cNvSpPr/>
          <p:nvPr/>
        </p:nvSpPr>
        <p:spPr>
          <a:xfrm>
            <a:off x="2996166" y="2167787"/>
            <a:ext cx="1849179" cy="583989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63	45</a:t>
            </a:r>
            <a:endParaRPr lang="en-US" sz="3600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A2EA2B9-2A68-AF4F-9BA7-4CDBB6E9D27E}"/>
              </a:ext>
            </a:extLst>
          </p:cNvPr>
          <p:cNvSpPr/>
          <p:nvPr/>
        </p:nvSpPr>
        <p:spPr>
          <a:xfrm>
            <a:off x="627095" y="3357295"/>
            <a:ext cx="1003006" cy="744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85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813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62F31A4-BFFF-6641-8927-89EF42CE4ED4}"/>
              </a:ext>
            </a:extLst>
          </p:cNvPr>
          <p:cNvCxnSpPr>
            <a:cxnSpLocks/>
            <a:stCxn id="66" idx="2"/>
            <a:endCxn id="14" idx="0"/>
          </p:cNvCxnSpPr>
          <p:nvPr/>
        </p:nvCxnSpPr>
        <p:spPr>
          <a:xfrm flipH="1">
            <a:off x="3024963" y="1222298"/>
            <a:ext cx="1791586" cy="81749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2E7EE6-42C1-6347-B84E-FB45179EDC17}"/>
              </a:ext>
            </a:extLst>
          </p:cNvPr>
          <p:cNvCxnSpPr>
            <a:cxnSpLocks/>
            <a:stCxn id="66" idx="2"/>
            <a:endCxn id="16" idx="0"/>
          </p:cNvCxnSpPr>
          <p:nvPr/>
        </p:nvCxnSpPr>
        <p:spPr>
          <a:xfrm>
            <a:off x="4816549" y="1222298"/>
            <a:ext cx="2373721" cy="82626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B508FD7-C1D6-7F43-9762-F244AFD9009F}"/>
              </a:ext>
            </a:extLst>
          </p:cNvPr>
          <p:cNvSpPr/>
          <p:nvPr/>
        </p:nvSpPr>
        <p:spPr>
          <a:xfrm>
            <a:off x="1020726" y="2039797"/>
            <a:ext cx="4008474" cy="8487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9860B54-30C4-7D46-BD31-564774A16005}"/>
              </a:ext>
            </a:extLst>
          </p:cNvPr>
          <p:cNvSpPr/>
          <p:nvPr/>
        </p:nvSpPr>
        <p:spPr>
          <a:xfrm>
            <a:off x="5666270" y="2048565"/>
            <a:ext cx="3048000" cy="839972"/>
          </a:xfrm>
          <a:prstGeom prst="roundRect">
            <a:avLst/>
          </a:prstGeom>
          <a:solidFill>
            <a:schemeClr val="bg1"/>
          </a:solidFill>
          <a:ln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F1FFEE8-10CE-5F47-B5FC-3B52D755A736}"/>
              </a:ext>
            </a:extLst>
          </p:cNvPr>
          <p:cNvSpPr/>
          <p:nvPr/>
        </p:nvSpPr>
        <p:spPr>
          <a:xfrm>
            <a:off x="513029" y="3340488"/>
            <a:ext cx="2293966" cy="8487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4C804AB-0217-2348-9821-ACF003501380}"/>
              </a:ext>
            </a:extLst>
          </p:cNvPr>
          <p:cNvSpPr/>
          <p:nvPr/>
        </p:nvSpPr>
        <p:spPr>
          <a:xfrm>
            <a:off x="3563230" y="3483695"/>
            <a:ext cx="747823" cy="721951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7853FE9-027E-D940-981C-8F9F998A8E26}"/>
              </a:ext>
            </a:extLst>
          </p:cNvPr>
          <p:cNvSpPr/>
          <p:nvPr/>
        </p:nvSpPr>
        <p:spPr>
          <a:xfrm>
            <a:off x="176414" y="4293952"/>
            <a:ext cx="1003006" cy="744971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7ECFB898-7754-7B41-98BB-C546C3C84965}"/>
              </a:ext>
            </a:extLst>
          </p:cNvPr>
          <p:cNvSpPr/>
          <p:nvPr/>
        </p:nvSpPr>
        <p:spPr>
          <a:xfrm>
            <a:off x="1558561" y="4326727"/>
            <a:ext cx="982094" cy="744971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8B7A5D98-444B-8549-9DD2-44DC223FBAA5}"/>
              </a:ext>
            </a:extLst>
          </p:cNvPr>
          <p:cNvSpPr/>
          <p:nvPr/>
        </p:nvSpPr>
        <p:spPr>
          <a:xfrm>
            <a:off x="5947142" y="3516274"/>
            <a:ext cx="130426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6CD7F128-E8B9-F445-A826-78EB39E9C001}"/>
              </a:ext>
            </a:extLst>
          </p:cNvPr>
          <p:cNvSpPr/>
          <p:nvPr/>
        </p:nvSpPr>
        <p:spPr>
          <a:xfrm>
            <a:off x="7966447" y="3546281"/>
            <a:ext cx="747823" cy="558091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AC45EC2-E802-B14F-B99B-8773EC721672}"/>
              </a:ext>
            </a:extLst>
          </p:cNvPr>
          <p:cNvSpPr/>
          <p:nvPr/>
        </p:nvSpPr>
        <p:spPr>
          <a:xfrm>
            <a:off x="5792972" y="4415936"/>
            <a:ext cx="60960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1E64F57-003E-BB4F-BD92-17B00344FB81}"/>
              </a:ext>
            </a:extLst>
          </p:cNvPr>
          <p:cNvSpPr/>
          <p:nvPr/>
        </p:nvSpPr>
        <p:spPr>
          <a:xfrm>
            <a:off x="7010399" y="4438060"/>
            <a:ext cx="60960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B80698F-ED94-494C-B13A-E53079687295}"/>
              </a:ext>
            </a:extLst>
          </p:cNvPr>
          <p:cNvCxnSpPr>
            <a:cxnSpLocks/>
            <a:stCxn id="14" idx="2"/>
            <a:endCxn id="27" idx="0"/>
          </p:cNvCxnSpPr>
          <p:nvPr/>
        </p:nvCxnSpPr>
        <p:spPr>
          <a:xfrm flipH="1">
            <a:off x="1660012" y="2888537"/>
            <a:ext cx="1364951" cy="45195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7681393-E85F-0B45-A806-82ADF4C22D9E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 flipH="1">
            <a:off x="677917" y="4189228"/>
            <a:ext cx="982095" cy="10472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05350F5-8EC3-E549-8589-772F875C4494}"/>
              </a:ext>
            </a:extLst>
          </p:cNvPr>
          <p:cNvCxnSpPr>
            <a:cxnSpLocks/>
            <a:stCxn id="30" idx="0"/>
            <a:endCxn id="27" idx="2"/>
          </p:cNvCxnSpPr>
          <p:nvPr/>
        </p:nvCxnSpPr>
        <p:spPr>
          <a:xfrm flipH="1" flipV="1">
            <a:off x="1660012" y="4189228"/>
            <a:ext cx="389596" cy="13749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045B0A-A800-C34E-B13E-99BD718D9475}"/>
              </a:ext>
            </a:extLst>
          </p:cNvPr>
          <p:cNvCxnSpPr>
            <a:cxnSpLocks/>
            <a:stCxn id="28" idx="0"/>
            <a:endCxn id="14" idx="2"/>
          </p:cNvCxnSpPr>
          <p:nvPr/>
        </p:nvCxnSpPr>
        <p:spPr>
          <a:xfrm flipH="1" flipV="1">
            <a:off x="3024963" y="2888537"/>
            <a:ext cx="912179" cy="59515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51A9041-14BC-2047-9393-5A4532B4238A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>
            <a:off x="6599272" y="4104372"/>
            <a:ext cx="715927" cy="33368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7BCFBB-DEBF-AD4C-A9D4-733A30AEEA8A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 flipH="1">
            <a:off x="6097772" y="4104372"/>
            <a:ext cx="501500" cy="31156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CB32598-ACB5-9F49-9E33-34F68BF606D8}"/>
              </a:ext>
            </a:extLst>
          </p:cNvPr>
          <p:cNvCxnSpPr>
            <a:cxnSpLocks/>
            <a:stCxn id="16" idx="2"/>
            <a:endCxn id="31" idx="0"/>
          </p:cNvCxnSpPr>
          <p:nvPr/>
        </p:nvCxnSpPr>
        <p:spPr>
          <a:xfrm flipH="1">
            <a:off x="6599272" y="2888537"/>
            <a:ext cx="590998" cy="62773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C60E06D-83EA-3C4A-8F45-7039F0F4337F}"/>
              </a:ext>
            </a:extLst>
          </p:cNvPr>
          <p:cNvCxnSpPr>
            <a:cxnSpLocks/>
            <a:stCxn id="33" idx="0"/>
            <a:endCxn id="16" idx="2"/>
          </p:cNvCxnSpPr>
          <p:nvPr/>
        </p:nvCxnSpPr>
        <p:spPr>
          <a:xfrm flipH="1" flipV="1">
            <a:off x="7190270" y="2888537"/>
            <a:ext cx="1150089" cy="65774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34A42B13-F9D9-8243-ABA4-430F7AAA8635}"/>
              </a:ext>
            </a:extLst>
          </p:cNvPr>
          <p:cNvSpPr/>
          <p:nvPr/>
        </p:nvSpPr>
        <p:spPr>
          <a:xfrm>
            <a:off x="1020726" y="246231"/>
            <a:ext cx="7591645" cy="9760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0D99313-D51F-3C47-A568-5BD4009326FB}"/>
              </a:ext>
            </a:extLst>
          </p:cNvPr>
          <p:cNvSpPr/>
          <p:nvPr/>
        </p:nvSpPr>
        <p:spPr>
          <a:xfrm>
            <a:off x="1752824" y="3365821"/>
            <a:ext cx="1003006" cy="744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24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5179954D-1597-6A4F-820E-DEBF7D2A48F6}"/>
              </a:ext>
            </a:extLst>
          </p:cNvPr>
          <p:cNvSpPr/>
          <p:nvPr/>
        </p:nvSpPr>
        <p:spPr>
          <a:xfrm>
            <a:off x="5013250" y="440215"/>
            <a:ext cx="354773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17	31	96 50</a:t>
            </a:r>
            <a:endParaRPr lang="en-US" sz="3600" dirty="0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30D925F8-D79E-B74E-847D-EE0C1A7FBEF9}"/>
              </a:ext>
            </a:extLst>
          </p:cNvPr>
          <p:cNvSpPr/>
          <p:nvPr/>
        </p:nvSpPr>
        <p:spPr>
          <a:xfrm>
            <a:off x="2996166" y="2167787"/>
            <a:ext cx="1849179" cy="583989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63	45</a:t>
            </a:r>
            <a:endParaRPr lang="en-US" sz="3600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A2EA2B9-2A68-AF4F-9BA7-4CDBB6E9D27E}"/>
              </a:ext>
            </a:extLst>
          </p:cNvPr>
          <p:cNvSpPr/>
          <p:nvPr/>
        </p:nvSpPr>
        <p:spPr>
          <a:xfrm>
            <a:off x="176414" y="4281187"/>
            <a:ext cx="1003006" cy="744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85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21252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1627</TotalTime>
  <Words>390</Words>
  <Application>Microsoft Macintosh PowerPoint</Application>
  <PresentationFormat>On-screen Show (16:9)</PresentationFormat>
  <Paragraphs>120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Consolas</vt:lpstr>
      <vt:lpstr>Simple Dark</vt:lpstr>
      <vt:lpstr>Merge sort 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merge sort</dc:title>
  <cp:lastModifiedBy>sonamwangmo.gcit@rub.edu.bt</cp:lastModifiedBy>
  <cp:revision>38</cp:revision>
  <dcterms:modified xsi:type="dcterms:W3CDTF">2020-10-07T08:07:38Z</dcterms:modified>
</cp:coreProperties>
</file>