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41"/>
  </p:notesMasterIdLst>
  <p:sldIdLst>
    <p:sldId id="354" r:id="rId2"/>
    <p:sldId id="355" r:id="rId3"/>
    <p:sldId id="416" r:id="rId4"/>
    <p:sldId id="417" r:id="rId5"/>
    <p:sldId id="358" r:id="rId6"/>
    <p:sldId id="359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09" r:id="rId37"/>
    <p:sldId id="447" r:id="rId38"/>
    <p:sldId id="411" r:id="rId39"/>
    <p:sldId id="448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CF4F96-F6B6-402E-B73B-823491F4CA41}">
  <a:tblStyle styleId="{94CF4F96-F6B6-402E-B73B-823491F4CA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58"/>
  </p:normalViewPr>
  <p:slideViewPr>
    <p:cSldViewPr snapToGrid="0">
      <p:cViewPr varScale="1">
        <p:scale>
          <a:sx n="120" d="100"/>
          <a:sy n="120" d="100"/>
        </p:scale>
        <p:origin x="200" y="8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15bc47d73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15bc47d73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738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876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577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359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698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832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012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465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828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501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615bc47d73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615bc47d73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895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08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594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427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371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021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197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3127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426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09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615bc47d73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615bc47d73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56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266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161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1569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668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6336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615cd08c5b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615cd08c5b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615cd08c5b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615cd08c5b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5594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615cd08c5b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615cd08c5b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615cd08c5b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615cd08c5b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93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15cd08c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15cd08c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609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981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788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09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sort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467276"/>
            <a:ext cx="2293966" cy="72195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483695"/>
            <a:ext cx="747823" cy="7219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58561" y="448360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660012" y="2888537"/>
            <a:ext cx="1364951" cy="5787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H="1" flipV="1">
            <a:off x="1660012" y="4189228"/>
            <a:ext cx="203349" cy="2943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3024963" y="2888537"/>
            <a:ext cx="912179" cy="5951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3FA1BEE-2DF9-A549-BD58-B50FC3F4CE70}"/>
              </a:ext>
            </a:extLst>
          </p:cNvPr>
          <p:cNvSpPr/>
          <p:nvPr/>
        </p:nvSpPr>
        <p:spPr>
          <a:xfrm>
            <a:off x="758450" y="3546281"/>
            <a:ext cx="1774751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	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C8AB45-69E3-4646-80CB-F5138005660F}"/>
              </a:ext>
            </a:extLst>
          </p:cNvPr>
          <p:cNvSpPr/>
          <p:nvPr/>
        </p:nvSpPr>
        <p:spPr>
          <a:xfrm>
            <a:off x="2921737" y="209168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F8B7DA-770E-3B4E-94CC-B76AC954E537}"/>
              </a:ext>
            </a:extLst>
          </p:cNvPr>
          <p:cNvSpPr/>
          <p:nvPr/>
        </p:nvSpPr>
        <p:spPr>
          <a:xfrm>
            <a:off x="4003157" y="2048565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5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483695"/>
            <a:ext cx="747823" cy="7219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58561" y="448360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H="1" flipV="1">
            <a:off x="1660012" y="4189228"/>
            <a:ext cx="203349" cy="2943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3024963" y="2888537"/>
            <a:ext cx="912179" cy="5951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C8AB45-69E3-4646-80CB-F5138005660F}"/>
              </a:ext>
            </a:extLst>
          </p:cNvPr>
          <p:cNvSpPr/>
          <p:nvPr/>
        </p:nvSpPr>
        <p:spPr>
          <a:xfrm>
            <a:off x="2921737" y="209168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F8B7DA-770E-3B4E-94CC-B76AC954E537}"/>
              </a:ext>
            </a:extLst>
          </p:cNvPr>
          <p:cNvSpPr/>
          <p:nvPr/>
        </p:nvSpPr>
        <p:spPr>
          <a:xfrm>
            <a:off x="4003157" y="2048565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9EDF5F-81C3-2747-AEB3-E8FB97C30EA6}"/>
              </a:ext>
            </a:extLst>
          </p:cNvPr>
          <p:cNvSpPr/>
          <p:nvPr/>
        </p:nvSpPr>
        <p:spPr>
          <a:xfrm>
            <a:off x="640834" y="3371694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0D99313-D51F-3C47-A568-5BD4009326FB}"/>
              </a:ext>
            </a:extLst>
          </p:cNvPr>
          <p:cNvSpPr/>
          <p:nvPr/>
        </p:nvSpPr>
        <p:spPr>
          <a:xfrm>
            <a:off x="1752824" y="336582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81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483695"/>
            <a:ext cx="747823" cy="7219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58561" y="448360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843517" y="4189228"/>
            <a:ext cx="816495" cy="2587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H="1" flipV="1">
            <a:off x="1660012" y="4189228"/>
            <a:ext cx="203349" cy="2943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3024963" y="2888537"/>
            <a:ext cx="912179" cy="5951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C8AB45-69E3-4646-80CB-F5138005660F}"/>
              </a:ext>
            </a:extLst>
          </p:cNvPr>
          <p:cNvSpPr/>
          <p:nvPr/>
        </p:nvSpPr>
        <p:spPr>
          <a:xfrm>
            <a:off x="2921737" y="209168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F8B7DA-770E-3B4E-94CC-B76AC954E537}"/>
              </a:ext>
            </a:extLst>
          </p:cNvPr>
          <p:cNvSpPr/>
          <p:nvPr/>
        </p:nvSpPr>
        <p:spPr>
          <a:xfrm>
            <a:off x="4003157" y="2048565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9EDF5F-81C3-2747-AEB3-E8FB97C30EA6}"/>
              </a:ext>
            </a:extLst>
          </p:cNvPr>
          <p:cNvSpPr/>
          <p:nvPr/>
        </p:nvSpPr>
        <p:spPr>
          <a:xfrm>
            <a:off x="640834" y="3371694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0D99313-D51F-3C47-A568-5BD4009326FB}"/>
              </a:ext>
            </a:extLst>
          </p:cNvPr>
          <p:cNvSpPr/>
          <p:nvPr/>
        </p:nvSpPr>
        <p:spPr>
          <a:xfrm>
            <a:off x="1752824" y="336582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5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483695"/>
            <a:ext cx="747823" cy="7219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H="1" flipV="1"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3024963" y="2888537"/>
            <a:ext cx="912179" cy="5951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C8AB45-69E3-4646-80CB-F5138005660F}"/>
              </a:ext>
            </a:extLst>
          </p:cNvPr>
          <p:cNvSpPr/>
          <p:nvPr/>
        </p:nvSpPr>
        <p:spPr>
          <a:xfrm>
            <a:off x="2921737" y="209168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F8B7DA-770E-3B4E-94CC-B76AC954E537}"/>
              </a:ext>
            </a:extLst>
          </p:cNvPr>
          <p:cNvSpPr/>
          <p:nvPr/>
        </p:nvSpPr>
        <p:spPr>
          <a:xfrm>
            <a:off x="4003157" y="2048565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9EDF5F-81C3-2747-AEB3-E8FB97C30EA6}"/>
              </a:ext>
            </a:extLst>
          </p:cNvPr>
          <p:cNvSpPr/>
          <p:nvPr/>
        </p:nvSpPr>
        <p:spPr>
          <a:xfrm>
            <a:off x="640834" y="3371694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0D99313-D51F-3C47-A568-5BD4009326FB}"/>
              </a:ext>
            </a:extLst>
          </p:cNvPr>
          <p:cNvSpPr/>
          <p:nvPr/>
        </p:nvSpPr>
        <p:spPr>
          <a:xfrm>
            <a:off x="1610168" y="4488566"/>
            <a:ext cx="1003006" cy="595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1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483695"/>
            <a:ext cx="747823" cy="7219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660012" y="2888537"/>
            <a:ext cx="1364951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3024963" y="2888537"/>
            <a:ext cx="912179" cy="5951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C8AB45-69E3-4646-80CB-F5138005660F}"/>
              </a:ext>
            </a:extLst>
          </p:cNvPr>
          <p:cNvSpPr/>
          <p:nvPr/>
        </p:nvSpPr>
        <p:spPr>
          <a:xfrm>
            <a:off x="2921737" y="209168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F8B7DA-770E-3B4E-94CC-B76AC954E537}"/>
              </a:ext>
            </a:extLst>
          </p:cNvPr>
          <p:cNvSpPr/>
          <p:nvPr/>
        </p:nvSpPr>
        <p:spPr>
          <a:xfrm>
            <a:off x="4003157" y="2048565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9EDF5F-81C3-2747-AEB3-E8FB97C30EA6}"/>
              </a:ext>
            </a:extLst>
          </p:cNvPr>
          <p:cNvSpPr/>
          <p:nvPr/>
        </p:nvSpPr>
        <p:spPr>
          <a:xfrm>
            <a:off x="640834" y="3371694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0D99313-D51F-3C47-A568-5BD4009326FB}"/>
              </a:ext>
            </a:extLst>
          </p:cNvPr>
          <p:cNvSpPr/>
          <p:nvPr/>
        </p:nvSpPr>
        <p:spPr>
          <a:xfrm>
            <a:off x="1726458" y="3362235"/>
            <a:ext cx="1003006" cy="7638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4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C8AB45-69E3-4646-80CB-F5138005660F}"/>
              </a:ext>
            </a:extLst>
          </p:cNvPr>
          <p:cNvSpPr/>
          <p:nvPr/>
        </p:nvSpPr>
        <p:spPr>
          <a:xfrm>
            <a:off x="2921737" y="209168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F8B7DA-770E-3B4E-94CC-B76AC954E537}"/>
              </a:ext>
            </a:extLst>
          </p:cNvPr>
          <p:cNvSpPr/>
          <p:nvPr/>
        </p:nvSpPr>
        <p:spPr>
          <a:xfrm>
            <a:off x="3603326" y="3390345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9EDF5F-81C3-2747-AEB3-E8FB97C30EA6}"/>
              </a:ext>
            </a:extLst>
          </p:cNvPr>
          <p:cNvSpPr/>
          <p:nvPr/>
        </p:nvSpPr>
        <p:spPr>
          <a:xfrm>
            <a:off x="646814" y="2071038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0D99313-D51F-3C47-A568-5BD4009326FB}"/>
              </a:ext>
            </a:extLst>
          </p:cNvPr>
          <p:cNvSpPr/>
          <p:nvPr/>
        </p:nvSpPr>
        <p:spPr>
          <a:xfrm>
            <a:off x="1759688" y="2098711"/>
            <a:ext cx="1003006" cy="7638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6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C8AB45-69E3-4646-80CB-F5138005660F}"/>
              </a:ext>
            </a:extLst>
          </p:cNvPr>
          <p:cNvSpPr/>
          <p:nvPr/>
        </p:nvSpPr>
        <p:spPr>
          <a:xfrm>
            <a:off x="2921737" y="209168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F8B7DA-770E-3B4E-94CC-B76AC954E537}"/>
              </a:ext>
            </a:extLst>
          </p:cNvPr>
          <p:cNvSpPr/>
          <p:nvPr/>
        </p:nvSpPr>
        <p:spPr>
          <a:xfrm>
            <a:off x="3975468" y="209168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9EDF5F-81C3-2747-AEB3-E8FB97C30EA6}"/>
              </a:ext>
            </a:extLst>
          </p:cNvPr>
          <p:cNvSpPr/>
          <p:nvPr/>
        </p:nvSpPr>
        <p:spPr>
          <a:xfrm>
            <a:off x="646814" y="2071038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0D99313-D51F-3C47-A568-5BD4009326FB}"/>
              </a:ext>
            </a:extLst>
          </p:cNvPr>
          <p:cNvSpPr/>
          <p:nvPr/>
        </p:nvSpPr>
        <p:spPr>
          <a:xfrm>
            <a:off x="1759688" y="2098711"/>
            <a:ext cx="1003006" cy="7638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0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669852" y="2125908"/>
            <a:ext cx="4167962" cy="6558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5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1072117" y="415605"/>
            <a:ext cx="3615068" cy="6120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2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1072117" y="415605"/>
            <a:ext cx="3615068" cy="6120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940FD77-7F18-0342-A953-9656FA5D303C}"/>
              </a:ext>
            </a:extLst>
          </p:cNvPr>
          <p:cNvSpPr/>
          <p:nvPr/>
        </p:nvSpPr>
        <p:spPr>
          <a:xfrm>
            <a:off x="5778794" y="2164477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2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24"/>
          <p:cNvSpPr txBox="1">
            <a:spLocks noGrp="1"/>
          </p:cNvSpPr>
          <p:nvPr>
            <p:ph type="body" idx="1"/>
          </p:nvPr>
        </p:nvSpPr>
        <p:spPr>
          <a:xfrm>
            <a:off x="153438" y="42271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</a:rPr>
              <a:t>This sorting algorithm uses the idea of divide and conquer. </a:t>
            </a: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</a:rPr>
              <a:t>It finds the element called pivot which divides the array into two halves in such a way that elements in the left half are smaller than pivot and elements in the right half are greater than pivot. </a:t>
            </a:r>
            <a:endParaRPr lang="en-IN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1072117" y="415605"/>
            <a:ext cx="3615068" cy="6120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940FD77-7F18-0342-A953-9656FA5D303C}"/>
              </a:ext>
            </a:extLst>
          </p:cNvPr>
          <p:cNvSpPr/>
          <p:nvPr/>
        </p:nvSpPr>
        <p:spPr>
          <a:xfrm>
            <a:off x="5767720" y="2161599"/>
            <a:ext cx="1688804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43078E-BA72-3247-814C-C62639AE1B0B}"/>
              </a:ext>
            </a:extLst>
          </p:cNvPr>
          <p:cNvSpPr/>
          <p:nvPr/>
        </p:nvSpPr>
        <p:spPr>
          <a:xfrm>
            <a:off x="7557974" y="208036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05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612102" y="3460522"/>
            <a:ext cx="2202939" cy="6704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8238459" y="3460522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713572" y="4130965"/>
            <a:ext cx="601627" cy="30709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30965"/>
            <a:ext cx="615800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713572" y="2888537"/>
            <a:ext cx="476698" cy="5719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422101" cy="5719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1072117" y="415605"/>
            <a:ext cx="3615068" cy="6120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940FD77-7F18-0342-A953-9656FA5D303C}"/>
              </a:ext>
            </a:extLst>
          </p:cNvPr>
          <p:cNvSpPr/>
          <p:nvPr/>
        </p:nvSpPr>
        <p:spPr>
          <a:xfrm>
            <a:off x="5869170" y="3508044"/>
            <a:ext cx="1688804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43078E-BA72-3247-814C-C62639AE1B0B}"/>
              </a:ext>
            </a:extLst>
          </p:cNvPr>
          <p:cNvSpPr/>
          <p:nvPr/>
        </p:nvSpPr>
        <p:spPr>
          <a:xfrm>
            <a:off x="7557974" y="208036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75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612102" y="3460522"/>
            <a:ext cx="2202939" cy="6704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8238459" y="3460522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713572" y="4130965"/>
            <a:ext cx="601627" cy="30709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30965"/>
            <a:ext cx="615800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713572" y="2888537"/>
            <a:ext cx="476698" cy="5719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422101" cy="5719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1072117" y="415605"/>
            <a:ext cx="3615068" cy="6120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940FD77-7F18-0342-A953-9656FA5D303C}"/>
              </a:ext>
            </a:extLst>
          </p:cNvPr>
          <p:cNvSpPr/>
          <p:nvPr/>
        </p:nvSpPr>
        <p:spPr>
          <a:xfrm>
            <a:off x="5869170" y="3508044"/>
            <a:ext cx="1688804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43078E-BA72-3247-814C-C62639AE1B0B}"/>
              </a:ext>
            </a:extLst>
          </p:cNvPr>
          <p:cNvSpPr/>
          <p:nvPr/>
        </p:nvSpPr>
        <p:spPr>
          <a:xfrm>
            <a:off x="7557974" y="208036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95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612102" y="3304698"/>
            <a:ext cx="2252446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8238459" y="3460522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738325" y="4130965"/>
            <a:ext cx="576874" cy="30709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30965"/>
            <a:ext cx="640553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738325" y="2888537"/>
            <a:ext cx="451945" cy="416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422101" cy="5719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1072117" y="415605"/>
            <a:ext cx="3615068" cy="6120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43078E-BA72-3247-814C-C62639AE1B0B}"/>
              </a:ext>
            </a:extLst>
          </p:cNvPr>
          <p:cNvSpPr/>
          <p:nvPr/>
        </p:nvSpPr>
        <p:spPr>
          <a:xfrm>
            <a:off x="7557974" y="208036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F00DDC-00BE-C941-896A-432FA3155001}"/>
              </a:ext>
            </a:extLst>
          </p:cNvPr>
          <p:cNvSpPr/>
          <p:nvPr/>
        </p:nvSpPr>
        <p:spPr>
          <a:xfrm>
            <a:off x="5763846" y="3356023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63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6A631F-F75F-1D43-A5E8-6DDACBA724B5}"/>
              </a:ext>
            </a:extLst>
          </p:cNvPr>
          <p:cNvSpPr/>
          <p:nvPr/>
        </p:nvSpPr>
        <p:spPr>
          <a:xfrm>
            <a:off x="6817790" y="3321852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85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000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612102" y="3304698"/>
            <a:ext cx="2252446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8238459" y="3460522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738325" y="4130965"/>
            <a:ext cx="576874" cy="30709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30965"/>
            <a:ext cx="640553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738325" y="2888537"/>
            <a:ext cx="451945" cy="416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422101" cy="5719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1072117" y="415605"/>
            <a:ext cx="3615068" cy="6120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43078E-BA72-3247-814C-C62639AE1B0B}"/>
              </a:ext>
            </a:extLst>
          </p:cNvPr>
          <p:cNvSpPr/>
          <p:nvPr/>
        </p:nvSpPr>
        <p:spPr>
          <a:xfrm>
            <a:off x="7557974" y="208036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F00DDC-00BE-C941-896A-432FA3155001}"/>
              </a:ext>
            </a:extLst>
          </p:cNvPr>
          <p:cNvSpPr/>
          <p:nvPr/>
        </p:nvSpPr>
        <p:spPr>
          <a:xfrm>
            <a:off x="5763846" y="3356023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63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6A631F-F75F-1D43-A5E8-6DDACBA724B5}"/>
              </a:ext>
            </a:extLst>
          </p:cNvPr>
          <p:cNvSpPr/>
          <p:nvPr/>
        </p:nvSpPr>
        <p:spPr>
          <a:xfrm>
            <a:off x="6817790" y="3321852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85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55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612102" y="3304698"/>
            <a:ext cx="2252446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8238459" y="3460522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738325" y="4130965"/>
            <a:ext cx="576874" cy="30709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6097772" y="4130965"/>
            <a:ext cx="640553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738325" y="2888537"/>
            <a:ext cx="451945" cy="416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422101" cy="5719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1072117" y="415605"/>
            <a:ext cx="3615068" cy="6120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43078E-BA72-3247-814C-C62639AE1B0B}"/>
              </a:ext>
            </a:extLst>
          </p:cNvPr>
          <p:cNvSpPr/>
          <p:nvPr/>
        </p:nvSpPr>
        <p:spPr>
          <a:xfrm>
            <a:off x="7557974" y="208036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F00DDC-00BE-C941-896A-432FA3155001}"/>
              </a:ext>
            </a:extLst>
          </p:cNvPr>
          <p:cNvSpPr/>
          <p:nvPr/>
        </p:nvSpPr>
        <p:spPr>
          <a:xfrm>
            <a:off x="5763846" y="3356023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63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6A631F-F75F-1D43-A5E8-6DDACBA724B5}"/>
              </a:ext>
            </a:extLst>
          </p:cNvPr>
          <p:cNvSpPr/>
          <p:nvPr/>
        </p:nvSpPr>
        <p:spPr>
          <a:xfrm>
            <a:off x="6817790" y="3321852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85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53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612102" y="3304698"/>
            <a:ext cx="2252446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8238459" y="3460522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8" y="4415936"/>
            <a:ext cx="98838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738325" y="4130965"/>
            <a:ext cx="766266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6097772" y="4130965"/>
            <a:ext cx="640553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738325" y="2888537"/>
            <a:ext cx="451945" cy="416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422101" cy="5719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1072117" y="415605"/>
            <a:ext cx="3615068" cy="6120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43078E-BA72-3247-814C-C62639AE1B0B}"/>
              </a:ext>
            </a:extLst>
          </p:cNvPr>
          <p:cNvSpPr/>
          <p:nvPr/>
        </p:nvSpPr>
        <p:spPr>
          <a:xfrm>
            <a:off x="7557974" y="208036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F00DDC-00BE-C941-896A-432FA3155001}"/>
              </a:ext>
            </a:extLst>
          </p:cNvPr>
          <p:cNvSpPr/>
          <p:nvPr/>
        </p:nvSpPr>
        <p:spPr>
          <a:xfrm>
            <a:off x="5763846" y="3356023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63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6A631F-F75F-1D43-A5E8-6DDACBA724B5}"/>
              </a:ext>
            </a:extLst>
          </p:cNvPr>
          <p:cNvSpPr/>
          <p:nvPr/>
        </p:nvSpPr>
        <p:spPr>
          <a:xfrm>
            <a:off x="7023242" y="4437635"/>
            <a:ext cx="988385" cy="647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85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58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612102" y="3304698"/>
            <a:ext cx="2252446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8238459" y="3460522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8" y="4415936"/>
            <a:ext cx="98838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H="1" flipV="1">
            <a:off x="6738325" y="4130965"/>
            <a:ext cx="766266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6097772" y="4130965"/>
            <a:ext cx="640553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738325" y="2888537"/>
            <a:ext cx="451945" cy="416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422101" cy="5719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1072117" y="415605"/>
            <a:ext cx="3615068" cy="6120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43078E-BA72-3247-814C-C62639AE1B0B}"/>
              </a:ext>
            </a:extLst>
          </p:cNvPr>
          <p:cNvSpPr/>
          <p:nvPr/>
        </p:nvSpPr>
        <p:spPr>
          <a:xfrm>
            <a:off x="7557974" y="208036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F00DDC-00BE-C941-896A-432FA3155001}"/>
              </a:ext>
            </a:extLst>
          </p:cNvPr>
          <p:cNvSpPr/>
          <p:nvPr/>
        </p:nvSpPr>
        <p:spPr>
          <a:xfrm>
            <a:off x="5763846" y="3356023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63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6A631F-F75F-1D43-A5E8-6DDACBA724B5}"/>
              </a:ext>
            </a:extLst>
          </p:cNvPr>
          <p:cNvSpPr/>
          <p:nvPr/>
        </p:nvSpPr>
        <p:spPr>
          <a:xfrm>
            <a:off x="7023242" y="4437635"/>
            <a:ext cx="988385" cy="647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85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574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612102" y="3304698"/>
            <a:ext cx="2252446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8238459" y="3460522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43125" y="4415936"/>
            <a:ext cx="95565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H="1" flipV="1">
            <a:off x="6738325" y="4130965"/>
            <a:ext cx="782629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6097772" y="4130965"/>
            <a:ext cx="640553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738325" y="2888537"/>
            <a:ext cx="451945" cy="416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422101" cy="5719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1072117" y="415605"/>
            <a:ext cx="3615068" cy="6120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43078E-BA72-3247-814C-C62639AE1B0B}"/>
              </a:ext>
            </a:extLst>
          </p:cNvPr>
          <p:cNvSpPr/>
          <p:nvPr/>
        </p:nvSpPr>
        <p:spPr>
          <a:xfrm>
            <a:off x="7557974" y="208036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F00DDC-00BE-C941-896A-432FA3155001}"/>
              </a:ext>
            </a:extLst>
          </p:cNvPr>
          <p:cNvSpPr/>
          <p:nvPr/>
        </p:nvSpPr>
        <p:spPr>
          <a:xfrm>
            <a:off x="5763846" y="3356023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63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6A631F-F75F-1D43-A5E8-6DDACBA724B5}"/>
              </a:ext>
            </a:extLst>
          </p:cNvPr>
          <p:cNvSpPr/>
          <p:nvPr/>
        </p:nvSpPr>
        <p:spPr>
          <a:xfrm>
            <a:off x="6823447" y="3334669"/>
            <a:ext cx="988385" cy="7176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85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87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612102" y="3304698"/>
            <a:ext cx="2252446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8238459" y="3460522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43125" y="4415936"/>
            <a:ext cx="95565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H="1" flipV="1">
            <a:off x="6738325" y="4130965"/>
            <a:ext cx="782629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6097772" y="4130965"/>
            <a:ext cx="640553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31" idx="0"/>
            <a:endCxn id="16" idx="2"/>
          </p:cNvCxnSpPr>
          <p:nvPr/>
        </p:nvCxnSpPr>
        <p:spPr>
          <a:xfrm flipV="1">
            <a:off x="6738325" y="2888537"/>
            <a:ext cx="451945" cy="416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422101" cy="5719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1072117" y="415605"/>
            <a:ext cx="3615068" cy="6120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43078E-BA72-3247-814C-C62639AE1B0B}"/>
              </a:ext>
            </a:extLst>
          </p:cNvPr>
          <p:cNvSpPr/>
          <p:nvPr/>
        </p:nvSpPr>
        <p:spPr>
          <a:xfrm>
            <a:off x="7557974" y="208036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F00DDC-00BE-C941-896A-432FA3155001}"/>
              </a:ext>
            </a:extLst>
          </p:cNvPr>
          <p:cNvSpPr/>
          <p:nvPr/>
        </p:nvSpPr>
        <p:spPr>
          <a:xfrm>
            <a:off x="5763846" y="3356023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63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6A631F-F75F-1D43-A5E8-6DDACBA724B5}"/>
              </a:ext>
            </a:extLst>
          </p:cNvPr>
          <p:cNvSpPr/>
          <p:nvPr/>
        </p:nvSpPr>
        <p:spPr>
          <a:xfrm>
            <a:off x="6823447" y="3334669"/>
            <a:ext cx="988385" cy="7176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85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9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24"/>
          <p:cNvSpPr txBox="1">
            <a:spLocks noGrp="1"/>
          </p:cNvSpPr>
          <p:nvPr>
            <p:ph type="body" idx="1"/>
          </p:nvPr>
        </p:nvSpPr>
        <p:spPr>
          <a:xfrm>
            <a:off x="197400" y="7102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fontAlgn="base">
              <a:buNone/>
            </a:pPr>
            <a:r>
              <a:rPr lang="en-IN" dirty="0">
                <a:solidFill>
                  <a:schemeClr val="tx1"/>
                </a:solidFill>
              </a:rPr>
              <a:t>There are many different versions of quicksort that pick pivot in different ways:</a:t>
            </a:r>
          </a:p>
          <a:p>
            <a:pPr marL="114300" indent="0" fontAlgn="base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 fontAlgn="base">
              <a:buNone/>
            </a:pPr>
            <a:r>
              <a:rPr lang="en-IN" dirty="0">
                <a:solidFill>
                  <a:schemeClr val="tx1"/>
                </a:solidFill>
              </a:rPr>
              <a:t>a. Always pick first element as pivot.</a:t>
            </a:r>
          </a:p>
          <a:p>
            <a:pPr marL="114300" indent="0" fontAlgn="base">
              <a:buNone/>
            </a:pPr>
            <a:r>
              <a:rPr lang="en-IN" dirty="0">
                <a:solidFill>
                  <a:schemeClr val="tx1"/>
                </a:solidFill>
              </a:rPr>
              <a:t>b. Always pick last element as pivot (We will use this)</a:t>
            </a:r>
          </a:p>
          <a:p>
            <a:pPr marL="114300" indent="0" fontAlgn="base">
              <a:buNone/>
            </a:pPr>
            <a:r>
              <a:rPr lang="en-IN" dirty="0">
                <a:solidFill>
                  <a:schemeClr val="tx1"/>
                </a:solidFill>
              </a:rPr>
              <a:t>c. Pick a random element as pivot.</a:t>
            </a:r>
          </a:p>
          <a:p>
            <a:pPr marL="114300" indent="0" fontAlgn="base">
              <a:buNone/>
            </a:pPr>
            <a:r>
              <a:rPr lang="en-IN" dirty="0">
                <a:solidFill>
                  <a:schemeClr val="tx1"/>
                </a:solidFill>
              </a:rPr>
              <a:t>d. Pick median as pivot.</a:t>
            </a:r>
          </a:p>
        </p:txBody>
      </p:sp>
    </p:spTree>
    <p:extLst>
      <p:ext uri="{BB962C8B-B14F-4D97-AF65-F5344CB8AC3E}">
        <p14:creationId xmlns:p14="http://schemas.microsoft.com/office/powerpoint/2010/main" val="1990242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612102" y="3304698"/>
            <a:ext cx="2252446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8238459" y="3460522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43125" y="4415936"/>
            <a:ext cx="95565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H="1" flipV="1">
            <a:off x="6738325" y="4130965"/>
            <a:ext cx="782629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6097772" y="4130965"/>
            <a:ext cx="640553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31" idx="0"/>
            <a:endCxn id="16" idx="2"/>
          </p:cNvCxnSpPr>
          <p:nvPr/>
        </p:nvCxnSpPr>
        <p:spPr>
          <a:xfrm flipV="1">
            <a:off x="6738325" y="2888537"/>
            <a:ext cx="451945" cy="416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422101" cy="5719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1072117" y="415605"/>
            <a:ext cx="3615068" cy="6120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43078E-BA72-3247-814C-C62639AE1B0B}"/>
              </a:ext>
            </a:extLst>
          </p:cNvPr>
          <p:cNvSpPr/>
          <p:nvPr/>
        </p:nvSpPr>
        <p:spPr>
          <a:xfrm>
            <a:off x="7557974" y="208036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A440C0D-2286-3E4C-BE38-4BC304E16905}"/>
              </a:ext>
            </a:extLst>
          </p:cNvPr>
          <p:cNvSpPr/>
          <p:nvPr/>
        </p:nvSpPr>
        <p:spPr>
          <a:xfrm>
            <a:off x="5763846" y="2111770"/>
            <a:ext cx="1688804" cy="71356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63	85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81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612102" y="3304698"/>
            <a:ext cx="2252446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8238459" y="3460522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43125" y="4415936"/>
            <a:ext cx="95565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H="1" flipV="1">
            <a:off x="6738325" y="4130965"/>
            <a:ext cx="782629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6097772" y="4130965"/>
            <a:ext cx="640553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31" idx="0"/>
            <a:endCxn id="16" idx="2"/>
          </p:cNvCxnSpPr>
          <p:nvPr/>
        </p:nvCxnSpPr>
        <p:spPr>
          <a:xfrm flipV="1">
            <a:off x="6738325" y="2888537"/>
            <a:ext cx="451945" cy="416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422101" cy="5719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1072117" y="415605"/>
            <a:ext cx="3615068" cy="6120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43078E-BA72-3247-814C-C62639AE1B0B}"/>
              </a:ext>
            </a:extLst>
          </p:cNvPr>
          <p:cNvSpPr/>
          <p:nvPr/>
        </p:nvSpPr>
        <p:spPr>
          <a:xfrm>
            <a:off x="7557974" y="208036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A440C0D-2286-3E4C-BE38-4BC304E16905}"/>
              </a:ext>
            </a:extLst>
          </p:cNvPr>
          <p:cNvSpPr/>
          <p:nvPr/>
        </p:nvSpPr>
        <p:spPr>
          <a:xfrm>
            <a:off x="5763846" y="2111770"/>
            <a:ext cx="1688804" cy="71356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63	85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05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612102" y="3304698"/>
            <a:ext cx="2252446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8238459" y="3460522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43125" y="4415936"/>
            <a:ext cx="95565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H="1" flipV="1">
            <a:off x="6738325" y="4130965"/>
            <a:ext cx="782629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6097772" y="4130965"/>
            <a:ext cx="640553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31" idx="0"/>
            <a:endCxn id="16" idx="2"/>
          </p:cNvCxnSpPr>
          <p:nvPr/>
        </p:nvCxnSpPr>
        <p:spPr>
          <a:xfrm flipV="1">
            <a:off x="6738325" y="2888537"/>
            <a:ext cx="451945" cy="416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7190270" y="2888537"/>
            <a:ext cx="1422101" cy="5719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1072117" y="415605"/>
            <a:ext cx="3615068" cy="6120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43078E-BA72-3247-814C-C62639AE1B0B}"/>
              </a:ext>
            </a:extLst>
          </p:cNvPr>
          <p:cNvSpPr/>
          <p:nvPr/>
        </p:nvSpPr>
        <p:spPr>
          <a:xfrm>
            <a:off x="7557974" y="208036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96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A440C0D-2286-3E4C-BE38-4BC304E16905}"/>
              </a:ext>
            </a:extLst>
          </p:cNvPr>
          <p:cNvSpPr/>
          <p:nvPr/>
        </p:nvSpPr>
        <p:spPr>
          <a:xfrm>
            <a:off x="5763846" y="2111770"/>
            <a:ext cx="1688804" cy="71356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63	85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612102" y="3304698"/>
            <a:ext cx="2252446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8238459" y="3460522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43125" y="4415936"/>
            <a:ext cx="95565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H="1" flipV="1">
            <a:off x="6738325" y="4130965"/>
            <a:ext cx="782629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6097772" y="4130965"/>
            <a:ext cx="640553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31" idx="0"/>
            <a:endCxn id="16" idx="2"/>
          </p:cNvCxnSpPr>
          <p:nvPr/>
        </p:nvCxnSpPr>
        <p:spPr>
          <a:xfrm flipV="1">
            <a:off x="6738325" y="2888537"/>
            <a:ext cx="451945" cy="416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7190270" y="2888537"/>
            <a:ext cx="1422101" cy="5719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1072117" y="415605"/>
            <a:ext cx="3615068" cy="6120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A440C0D-2286-3E4C-BE38-4BC304E16905}"/>
              </a:ext>
            </a:extLst>
          </p:cNvPr>
          <p:cNvSpPr/>
          <p:nvPr/>
        </p:nvSpPr>
        <p:spPr>
          <a:xfrm>
            <a:off x="6003409" y="2104187"/>
            <a:ext cx="2474613" cy="71356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63	85 96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037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16" idx="0"/>
            <a:endCxn id="66" idx="2"/>
          </p:cNvCxnSpPr>
          <p:nvPr/>
        </p:nvCxnSpPr>
        <p:spPr>
          <a:xfrm flipH="1" flipV="1"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612102" y="3304698"/>
            <a:ext cx="2252446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8238459" y="3460522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43125" y="4415936"/>
            <a:ext cx="95565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H="1" flipV="1">
            <a:off x="6738325" y="4130965"/>
            <a:ext cx="782629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6097772" y="4130965"/>
            <a:ext cx="640553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31" idx="0"/>
            <a:endCxn id="16" idx="2"/>
          </p:cNvCxnSpPr>
          <p:nvPr/>
        </p:nvCxnSpPr>
        <p:spPr>
          <a:xfrm flipV="1">
            <a:off x="6738325" y="2888537"/>
            <a:ext cx="451945" cy="416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7190270" y="2888537"/>
            <a:ext cx="1422101" cy="5719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1072117" y="415605"/>
            <a:ext cx="3615068" cy="6120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A440C0D-2286-3E4C-BE38-4BC304E16905}"/>
              </a:ext>
            </a:extLst>
          </p:cNvPr>
          <p:cNvSpPr/>
          <p:nvPr/>
        </p:nvSpPr>
        <p:spPr>
          <a:xfrm>
            <a:off x="5939670" y="349982"/>
            <a:ext cx="2474613" cy="71356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63	85 96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7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2771115" y="1222298"/>
            <a:ext cx="204543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16" idx="0"/>
            <a:endCxn id="66" idx="2"/>
          </p:cNvCxnSpPr>
          <p:nvPr/>
        </p:nvCxnSpPr>
        <p:spPr>
          <a:xfrm flipH="1" flipV="1"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513029" y="2039797"/>
            <a:ext cx="4516171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513029" y="3340488"/>
            <a:ext cx="2293966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563230" y="3340489"/>
            <a:ext cx="1083198" cy="8651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191387" y="4447952"/>
            <a:ext cx="956930" cy="6955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14259" y="4415936"/>
            <a:ext cx="1248435" cy="7054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612102" y="3304698"/>
            <a:ext cx="2252446" cy="826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8238459" y="3460522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43125" y="4415936"/>
            <a:ext cx="95565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660012" y="2888537"/>
            <a:ext cx="1111103" cy="4519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669852" y="4189228"/>
            <a:ext cx="990160" cy="258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660012" y="4189228"/>
            <a:ext cx="478465" cy="2267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2771115" y="2888537"/>
            <a:ext cx="1333714" cy="4519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H="1" flipV="1">
            <a:off x="6738325" y="4130965"/>
            <a:ext cx="782629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6097772" y="4130965"/>
            <a:ext cx="640553" cy="284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31" idx="0"/>
            <a:endCxn id="16" idx="2"/>
          </p:cNvCxnSpPr>
          <p:nvPr/>
        </p:nvCxnSpPr>
        <p:spPr>
          <a:xfrm flipV="1">
            <a:off x="6738325" y="2888537"/>
            <a:ext cx="451945" cy="4161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7190270" y="2888537"/>
            <a:ext cx="1422101" cy="5719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57A7777-57C0-7042-96E2-DFB4382761E0}"/>
              </a:ext>
            </a:extLst>
          </p:cNvPr>
          <p:cNvSpPr/>
          <p:nvPr/>
        </p:nvSpPr>
        <p:spPr>
          <a:xfrm>
            <a:off x="1169582" y="357140"/>
            <a:ext cx="7166342" cy="7360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17	24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45 50 63 85 96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24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1"/>
                </a:solidFill>
              </a:rPr>
              <a:t>O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             </a:t>
            </a:r>
            <a:r>
              <a:rPr lang="en" dirty="0">
                <a:solidFill>
                  <a:srgbClr val="666666"/>
                </a:solidFill>
              </a:rPr>
              <a:t>bubble sort, selection sort, insertion sort, shell sort</a:t>
            </a:r>
            <a:endParaRPr dirty="0">
              <a:solidFill>
                <a:srgbClr val="666666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 log 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)</a:t>
            </a:r>
            <a:r>
              <a:rPr lang="en" dirty="0">
                <a:solidFill>
                  <a:srgbClr val="666666"/>
                </a:solidFill>
              </a:rPr>
              <a:t>     merge sort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)              </a:t>
            </a:r>
            <a:r>
              <a:rPr lang="en" dirty="0">
                <a:solidFill>
                  <a:srgbClr val="666666"/>
                </a:solidFill>
              </a:rPr>
              <a:t>linear search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(log 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)        </a:t>
            </a:r>
            <a:r>
              <a:rPr lang="en" dirty="0">
                <a:solidFill>
                  <a:srgbClr val="666666"/>
                </a:solidFill>
              </a:rPr>
              <a:t>binary search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(1)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1"/>
                </a:solidFill>
              </a:rPr>
              <a:t>O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             </a:t>
            </a:r>
            <a:r>
              <a:rPr lang="en" dirty="0">
                <a:solidFill>
                  <a:srgbClr val="666666"/>
                </a:solidFill>
              </a:rPr>
              <a:t>bubble sort, selection sort, insertion sort, shell sort, quick sort</a:t>
            </a:r>
            <a:endParaRPr dirty="0">
              <a:solidFill>
                <a:srgbClr val="666666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 log 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)</a:t>
            </a:r>
            <a:r>
              <a:rPr lang="en" dirty="0">
                <a:solidFill>
                  <a:srgbClr val="666666"/>
                </a:solidFill>
              </a:rPr>
              <a:t>     merge sort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)              </a:t>
            </a:r>
            <a:r>
              <a:rPr lang="en" dirty="0">
                <a:solidFill>
                  <a:srgbClr val="666666"/>
                </a:solidFill>
              </a:rPr>
              <a:t>linear search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(log 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)        </a:t>
            </a:r>
            <a:r>
              <a:rPr lang="en" dirty="0">
                <a:solidFill>
                  <a:srgbClr val="666666"/>
                </a:solidFill>
              </a:rPr>
              <a:t>binary search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(1)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45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             </a:t>
            </a:r>
            <a:r>
              <a:rPr lang="en" dirty="0">
                <a:solidFill>
                  <a:srgbClr val="666666"/>
                </a:solidFill>
              </a:rPr>
              <a:t>selection sort, insertion sort</a:t>
            </a:r>
            <a:endParaRPr dirty="0">
              <a:solidFill>
                <a:srgbClr val="666666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 log 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)     </a:t>
            </a:r>
            <a:r>
              <a:rPr lang="en" dirty="0">
                <a:solidFill>
                  <a:srgbClr val="666666"/>
                </a:solidFill>
              </a:rPr>
              <a:t>merge sort, shell sort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)              </a:t>
            </a:r>
            <a:r>
              <a:rPr lang="en" dirty="0">
                <a:solidFill>
                  <a:srgbClr val="666666"/>
                </a:solidFill>
              </a:rPr>
              <a:t>bubble sort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(log 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)    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err="1">
                <a:solidFill>
                  <a:srgbClr val="FFFFFF"/>
                </a:solidFill>
              </a:rPr>
              <a:t>Ω</a:t>
            </a:r>
            <a:r>
              <a:rPr lang="en" dirty="0">
                <a:solidFill>
                  <a:srgbClr val="FFFFFF"/>
                </a:solidFill>
              </a:rPr>
              <a:t>(1)              </a:t>
            </a:r>
            <a:r>
              <a:rPr lang="en" dirty="0">
                <a:solidFill>
                  <a:srgbClr val="666666"/>
                </a:solidFill>
              </a:rPr>
              <a:t>linear search, binary search</a:t>
            </a: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             </a:t>
            </a:r>
            <a:r>
              <a:rPr lang="en" dirty="0">
                <a:solidFill>
                  <a:srgbClr val="666666"/>
                </a:solidFill>
              </a:rPr>
              <a:t>selection sort, insertion sort</a:t>
            </a:r>
            <a:endParaRPr dirty="0">
              <a:solidFill>
                <a:srgbClr val="666666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 log 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)     </a:t>
            </a:r>
            <a:r>
              <a:rPr lang="en" dirty="0">
                <a:solidFill>
                  <a:srgbClr val="666666"/>
                </a:solidFill>
              </a:rPr>
              <a:t>merge sort, shell sort, quick sort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)              </a:t>
            </a:r>
            <a:r>
              <a:rPr lang="en" dirty="0">
                <a:solidFill>
                  <a:srgbClr val="666666"/>
                </a:solidFill>
              </a:rPr>
              <a:t>bubble sort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(log 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)    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err="1">
                <a:solidFill>
                  <a:srgbClr val="FFFFFF"/>
                </a:solidFill>
              </a:rPr>
              <a:t>Ω</a:t>
            </a:r>
            <a:r>
              <a:rPr lang="en" dirty="0">
                <a:solidFill>
                  <a:srgbClr val="FFFFFF"/>
                </a:solidFill>
              </a:rPr>
              <a:t>(1)              </a:t>
            </a:r>
            <a:r>
              <a:rPr lang="en" dirty="0">
                <a:solidFill>
                  <a:srgbClr val="666666"/>
                </a:solidFill>
              </a:rPr>
              <a:t>linear search, binary search</a:t>
            </a:r>
            <a:endParaRPr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1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774C-7D05-B544-87DD-031E6E22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17E2B-63F2-B04C-BF3C-6B05B0E0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8898"/>
            <a:ext cx="8520600" cy="4184456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Divide: If S has at least two elements(nothing needs to be done if S has zero or one element), select a specific element x from S, which is called the pivot. As is common practice, choose the pivot x to be the last element in S. Remove all the elements from S and put them into three sequences: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L, storing the elements in S less than x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E, storing the elements in S equal to x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G, storing the elements in S greater than  x</a:t>
            </a:r>
          </a:p>
          <a:p>
            <a:pPr marL="596900" lvl="1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Conquer: Recursively sort sequences L and G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Combine: Put back the elements into S in order by first inserting the elements of L, then those of E, and finally those of G.</a:t>
            </a:r>
          </a:p>
          <a:p>
            <a:pPr marL="114300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49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8" name="Google Shape;688;p127"/>
          <p:cNvGraphicFramePr/>
          <p:nvPr>
            <p:extLst>
              <p:ext uri="{D42A27DB-BD31-4B8C-83A1-F6EECF244321}">
                <p14:modId xmlns:p14="http://schemas.microsoft.com/office/powerpoint/2010/main" val="3675485140"/>
              </p:ext>
            </p:extLst>
          </p:nvPr>
        </p:nvGraphicFramePr>
        <p:xfrm>
          <a:off x="1645900" y="266700"/>
          <a:ext cx="5852200" cy="731525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63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96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03699" y="1222298"/>
            <a:ext cx="1812850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174728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479699" y="2039797"/>
            <a:ext cx="3048000" cy="8399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039833" y="2039797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726559" y="3452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622158" y="3482280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24001" y="4447953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039833" y="3531278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35418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4756297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5741582" y="4447953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378689" y="2879769"/>
            <a:ext cx="1625010" cy="57250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43517" y="4040372"/>
            <a:ext cx="535172" cy="40758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249327" y="4040371"/>
            <a:ext cx="579474" cy="4075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</p:cNvCxnSpPr>
          <p:nvPr/>
        </p:nvCxnSpPr>
        <p:spPr>
          <a:xfrm flipH="1" flipV="1">
            <a:off x="2955852" y="2857296"/>
            <a:ext cx="992371" cy="6025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5691963" y="4119376"/>
            <a:ext cx="354419" cy="3285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5061097" y="4119376"/>
            <a:ext cx="630866" cy="29656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5691963" y="2879769"/>
            <a:ext cx="871870" cy="65150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6563833" y="2879769"/>
            <a:ext cx="1164266" cy="6665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24	63	45	17	31	96	</a:t>
            </a:r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2774213" y="1222298"/>
            <a:ext cx="204233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174728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3506973" cy="8399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039833" y="2039797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726559" y="3452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622158" y="3482280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24001" y="4447953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039833" y="3531278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35418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4756297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5741582" y="4447953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378689" y="2879769"/>
            <a:ext cx="1395524" cy="57250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43517" y="4040372"/>
            <a:ext cx="535172" cy="40758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249327" y="4040371"/>
            <a:ext cx="579474" cy="4075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2774213" y="2879769"/>
            <a:ext cx="1221857" cy="6025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5691963" y="4119376"/>
            <a:ext cx="354419" cy="3285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5061097" y="4119376"/>
            <a:ext cx="630866" cy="29656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5691963" y="2879769"/>
            <a:ext cx="871870" cy="65150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6563833" y="2879769"/>
            <a:ext cx="1164266" cy="6665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3FA1BEE-2DF9-A549-BD58-B50FC3F4CE70}"/>
              </a:ext>
            </a:extLst>
          </p:cNvPr>
          <p:cNvSpPr/>
          <p:nvPr/>
        </p:nvSpPr>
        <p:spPr>
          <a:xfrm>
            <a:off x="1105786" y="436864"/>
            <a:ext cx="3547730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	45	17	31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523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2843324" y="1222298"/>
            <a:ext cx="1973225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1747284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3645196" cy="8399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039833" y="2039797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726559" y="3452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622158" y="3482280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24001" y="4447953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039833" y="3531278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35418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4756297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5741582" y="4447953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378689" y="2879769"/>
            <a:ext cx="1464635" cy="57250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43517" y="4040372"/>
            <a:ext cx="535172" cy="40758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249327" y="4040371"/>
            <a:ext cx="579474" cy="4075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2843324" y="2879769"/>
            <a:ext cx="1152746" cy="6025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5691963" y="4119376"/>
            <a:ext cx="354419" cy="3285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5061097" y="4119376"/>
            <a:ext cx="630866" cy="29656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5691963" y="2879769"/>
            <a:ext cx="871870" cy="65150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6563833" y="2879769"/>
            <a:ext cx="1164266" cy="6665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3FA1BEE-2DF9-A549-BD58-B50FC3F4CE70}"/>
              </a:ext>
            </a:extLst>
          </p:cNvPr>
          <p:cNvSpPr/>
          <p:nvPr/>
        </p:nvSpPr>
        <p:spPr>
          <a:xfrm>
            <a:off x="1068573" y="2167788"/>
            <a:ext cx="3503427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	45	17	</a:t>
            </a:r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6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F31A4-BFFF-6641-8927-89EF42CE4ED4}"/>
              </a:ext>
            </a:extLst>
          </p:cNvPr>
          <p:cNvCxnSpPr>
            <a:cxnSpLocks/>
            <a:stCxn id="66" idx="2"/>
            <a:endCxn id="14" idx="0"/>
          </p:cNvCxnSpPr>
          <p:nvPr/>
        </p:nvCxnSpPr>
        <p:spPr>
          <a:xfrm flipH="1">
            <a:off x="3024963" y="1222298"/>
            <a:ext cx="1791586" cy="817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E7EE6-42C1-6347-B84E-FB45179EDC17}"/>
              </a:ext>
            </a:extLst>
          </p:cNvPr>
          <p:cNvCxnSpPr>
            <a:cxnSpLocks/>
            <a:stCxn id="66" idx="2"/>
            <a:endCxn id="16" idx="0"/>
          </p:cNvCxnSpPr>
          <p:nvPr/>
        </p:nvCxnSpPr>
        <p:spPr>
          <a:xfrm>
            <a:off x="4816549" y="1222298"/>
            <a:ext cx="2373721" cy="8262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08FD7-C1D6-7F43-9762-F244AFD9009F}"/>
              </a:ext>
            </a:extLst>
          </p:cNvPr>
          <p:cNvSpPr/>
          <p:nvPr/>
        </p:nvSpPr>
        <p:spPr>
          <a:xfrm>
            <a:off x="1020726" y="2039797"/>
            <a:ext cx="4008474" cy="8487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9860B54-30C4-7D46-BD31-564774A16005}"/>
              </a:ext>
            </a:extLst>
          </p:cNvPr>
          <p:cNvSpPr/>
          <p:nvPr/>
        </p:nvSpPr>
        <p:spPr>
          <a:xfrm>
            <a:off x="5666270" y="2048565"/>
            <a:ext cx="3048000" cy="839972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1FFEE8-10CE-5F47-B5FC-3B52D755A736}"/>
              </a:ext>
            </a:extLst>
          </p:cNvPr>
          <p:cNvSpPr/>
          <p:nvPr/>
        </p:nvSpPr>
        <p:spPr>
          <a:xfrm>
            <a:off x="726559" y="3452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4C804AB-0217-2348-9821-ACF003501380}"/>
              </a:ext>
            </a:extLst>
          </p:cNvPr>
          <p:cNvSpPr/>
          <p:nvPr/>
        </p:nvSpPr>
        <p:spPr>
          <a:xfrm>
            <a:off x="3622158" y="3482280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53FE9-027E-D940-981C-8F9F998A8E26}"/>
              </a:ext>
            </a:extLst>
          </p:cNvPr>
          <p:cNvSpPr/>
          <p:nvPr/>
        </p:nvSpPr>
        <p:spPr>
          <a:xfrm>
            <a:off x="538717" y="4447953"/>
            <a:ext cx="609599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ECFB898-7754-7B41-98BB-C546C3C84965}"/>
              </a:ext>
            </a:extLst>
          </p:cNvPr>
          <p:cNvSpPr/>
          <p:nvPr/>
        </p:nvSpPr>
        <p:spPr>
          <a:xfrm>
            <a:off x="1524001" y="4447953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7A5D98-444B-8549-9DD2-44DC223FBAA5}"/>
              </a:ext>
            </a:extLst>
          </p:cNvPr>
          <p:cNvSpPr/>
          <p:nvPr/>
        </p:nvSpPr>
        <p:spPr>
          <a:xfrm>
            <a:off x="5947142" y="3516274"/>
            <a:ext cx="130426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CD7F128-E8B9-F445-A826-78EB39E9C001}"/>
              </a:ext>
            </a:extLst>
          </p:cNvPr>
          <p:cNvSpPr/>
          <p:nvPr/>
        </p:nvSpPr>
        <p:spPr>
          <a:xfrm>
            <a:off x="7966447" y="3546281"/>
            <a:ext cx="747823" cy="55809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C45EC2-E802-B14F-B99B-8773EC721672}"/>
              </a:ext>
            </a:extLst>
          </p:cNvPr>
          <p:cNvSpPr/>
          <p:nvPr/>
        </p:nvSpPr>
        <p:spPr>
          <a:xfrm>
            <a:off x="5792972" y="4415936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E64F57-003E-BB4F-BD92-17B00344FB81}"/>
              </a:ext>
            </a:extLst>
          </p:cNvPr>
          <p:cNvSpPr/>
          <p:nvPr/>
        </p:nvSpPr>
        <p:spPr>
          <a:xfrm>
            <a:off x="7010399" y="4438060"/>
            <a:ext cx="609600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80698F-ED94-494C-B13A-E5307968729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378689" y="2888537"/>
            <a:ext cx="1646274" cy="563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681393-E85F-0B45-A806-82ADF4C22D9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43517" y="4040372"/>
            <a:ext cx="535172" cy="40758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350F5-8EC3-E549-8589-772F875C4494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249327" y="4040371"/>
            <a:ext cx="579474" cy="4075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045B0A-A800-C34E-B13E-99BD718D947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3024963" y="2888537"/>
            <a:ext cx="971107" cy="5937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1A9041-14BC-2047-9393-5A4532B4238A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6599272" y="4104372"/>
            <a:ext cx="715927" cy="3336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BCFBB-DEBF-AD4C-A9D4-733A30AEEA8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6097772" y="4104372"/>
            <a:ext cx="501500" cy="3115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32598-ACB5-9F49-9E33-34F68BF606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599272" y="2888537"/>
            <a:ext cx="590998" cy="6277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60E06D-83EA-3C4A-8F45-7039F0F4337F}"/>
              </a:ext>
            </a:extLst>
          </p:cNvPr>
          <p:cNvCxnSpPr>
            <a:cxnSpLocks/>
            <a:stCxn id="33" idx="0"/>
            <a:endCxn id="16" idx="2"/>
          </p:cNvCxnSpPr>
          <p:nvPr/>
        </p:nvCxnSpPr>
        <p:spPr>
          <a:xfrm flipH="1" flipV="1">
            <a:off x="7190270" y="2888537"/>
            <a:ext cx="1150089" cy="6577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4A42B13-F9D9-8243-ABA4-430F7AAA8635}"/>
              </a:ext>
            </a:extLst>
          </p:cNvPr>
          <p:cNvSpPr/>
          <p:nvPr/>
        </p:nvSpPr>
        <p:spPr>
          <a:xfrm>
            <a:off x="1020726" y="246231"/>
            <a:ext cx="7591645" cy="9760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BEBDB-46F1-FA4C-A439-7B7B8D255769}"/>
              </a:ext>
            </a:extLst>
          </p:cNvPr>
          <p:cNvSpPr/>
          <p:nvPr/>
        </p:nvSpPr>
        <p:spPr>
          <a:xfrm>
            <a:off x="4738576" y="345056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6BC971B-C9D7-D343-B03B-2894966E17F0}"/>
              </a:ext>
            </a:extLst>
          </p:cNvPr>
          <p:cNvSpPr/>
          <p:nvPr/>
        </p:nvSpPr>
        <p:spPr>
          <a:xfrm>
            <a:off x="5792972" y="440215"/>
            <a:ext cx="2768008" cy="58809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85	63	96</a:t>
            </a:r>
            <a:endParaRPr lang="en-US" sz="36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3FA1BEE-2DF9-A549-BD58-B50FC3F4CE70}"/>
              </a:ext>
            </a:extLst>
          </p:cNvPr>
          <p:cNvSpPr/>
          <p:nvPr/>
        </p:nvSpPr>
        <p:spPr>
          <a:xfrm>
            <a:off x="1068573" y="2167788"/>
            <a:ext cx="1774751" cy="5839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24	17</a:t>
            </a:r>
            <a:endParaRPr lang="en-US" sz="36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C8AB45-69E3-4646-80CB-F5138005660F}"/>
              </a:ext>
            </a:extLst>
          </p:cNvPr>
          <p:cNvSpPr/>
          <p:nvPr/>
        </p:nvSpPr>
        <p:spPr>
          <a:xfrm>
            <a:off x="2921737" y="2091681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F8B7DA-770E-3B4E-94CC-B76AC954E537}"/>
              </a:ext>
            </a:extLst>
          </p:cNvPr>
          <p:cNvSpPr/>
          <p:nvPr/>
        </p:nvSpPr>
        <p:spPr>
          <a:xfrm>
            <a:off x="4003157" y="2048565"/>
            <a:ext cx="1003006" cy="744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949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892</Words>
  <Application>Microsoft Macintosh PowerPoint</Application>
  <PresentationFormat>On-screen Show (16:9)</PresentationFormat>
  <Paragraphs>218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Consolas</vt:lpstr>
      <vt:lpstr>Wingdings</vt:lpstr>
      <vt:lpstr>Simple Dark</vt:lpstr>
      <vt:lpstr>Quick sort</vt:lpstr>
      <vt:lpstr>PowerPoint Presentation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cp:lastModifiedBy>sonamwangmo.gcit@rub.edu.bt</cp:lastModifiedBy>
  <cp:revision>26</cp:revision>
  <dcterms:modified xsi:type="dcterms:W3CDTF">2020-10-07T05:31:58Z</dcterms:modified>
</cp:coreProperties>
</file>