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2"/>
  </p:notesMasterIdLst>
  <p:sldIdLst>
    <p:sldId id="339" r:id="rId3"/>
    <p:sldId id="338" r:id="rId4"/>
    <p:sldId id="301" r:id="rId5"/>
    <p:sldId id="257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258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  <p:sldId id="282" r:id="rId64"/>
    <p:sldId id="283" r:id="rId65"/>
    <p:sldId id="284" r:id="rId66"/>
    <p:sldId id="285" r:id="rId67"/>
    <p:sldId id="286" r:id="rId68"/>
    <p:sldId id="336" r:id="rId69"/>
    <p:sldId id="337" r:id="rId70"/>
    <p:sldId id="340" r:id="rId7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D9CB9F-BEDC-4B9D-BE93-D55B656D0806}">
  <a:tblStyle styleId="{14D9CB9F-BEDC-4B9D-BE93-D55B656D0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6"/>
  </p:normalViewPr>
  <p:slideViewPr>
    <p:cSldViewPr snapToGrid="0">
      <p:cViewPr varScale="1">
        <p:scale>
          <a:sx n="104" d="100"/>
          <a:sy n="104" d="100"/>
        </p:scale>
        <p:origin x="216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9ff46a780_2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9ff46a780_2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21cb10800_1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21cb10800_1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1648c258e_9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1648c258e_9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1648c258e_9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1648c258e_9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1648c258e_9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1648c258e_9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1648c258e_9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1648c258e_9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1648c258e_9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1648c258e_9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1648c258e_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1648c258e_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1648c258e_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1648c258e_9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1648c258e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1648c258e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1648c258e_9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1648c258e_9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257335c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257335c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58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15cd08c5b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15cd08c5b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15cd08c5b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15cd08c5b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1648c258e_9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1648c258e_9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15cd08c5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15cd08c5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976d39bb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976d39bb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6  3  8  5  2  7  4  1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976d39bb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976d39bb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257335c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257335c8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217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976d39bb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976d39bb8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976d39bb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976d39bb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15bc47d7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15bc47d7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976d39bb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976d39bb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976d39bb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976d39bb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976d39bb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976d39bb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976d39bb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976d39bb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976d39bb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976d39bb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76d39bb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76d39bb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976d39bb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976d39bb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976d39bb8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976d39bb8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57335c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57335c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061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57335c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57335c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73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15bc47d7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15bc47d7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57335c8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57335c8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9906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57335c8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57335c8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544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57335c8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57335c8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033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57335c8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57335c8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768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57335c8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57335c8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04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257335c8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257335c8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1144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57335c8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57335c8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9895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57335c8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57335c8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81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57335c8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57335c8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703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57335c8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57335c8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02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15bc47d7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15bc47d7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57335c8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57335c8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831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57335c8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57335c8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5468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57335c8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57335c8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93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57335c8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57335c8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91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57335c8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257335c8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18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57335c8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57335c8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5588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57335c8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57335c8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05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57335c8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57335c8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6381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57335c8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257335c8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9035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257335c8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257335c8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2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1648c258e_9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1648c258e_9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57335c8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57335c8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52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57335c8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57335c8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5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257335c8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257335c8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3140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257335c8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257335c8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5786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57335c8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57335c8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7678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9976d39bb8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9976d39bb8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976d39b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976d39b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1648c258e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1648c258e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15bc47d7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15bc47d7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6  3  8  5  2  7  4  1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1648c258e_9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1648c258e_9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9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8BF0757-5D75-DA44-A056-1849B115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6  3  8  5  2  7  4  1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item between i'th item and last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item with i'th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 + ...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+ n)/2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248DF9-ABB6-1E40-8B9D-D6CBFA4AEA3A}"/>
              </a:ext>
            </a:extLst>
          </p:cNvPr>
          <p:cNvSpPr/>
          <p:nvPr/>
        </p:nvSpPr>
        <p:spPr>
          <a:xfrm>
            <a:off x="1063869" y="869494"/>
            <a:ext cx="4572000" cy="28418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baseline="3000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 log 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          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(log 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    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(1)</a:t>
            </a:r>
            <a:endParaRPr lang="en-IN" dirty="0"/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6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+ n)/2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 +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+ n)/2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/2 + 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item between i'th item and last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item with i'th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6  3  8  5  2  7  4  1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9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 Sort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F0A31-5AE6-6845-8B7C-5EC03985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pPr marL="0" lv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idea of this algorithm is to move higher valued elements generally towards the right and lower elements generally towards the left.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pseudocode: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Set swap counter to non-zero value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Repeat until the swap counter is 0: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Reset swap counter to 0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Look at each adjacent pair</a:t>
            </a:r>
          </a:p>
          <a:p>
            <a:pPr marL="137160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adjacent elements are not in order, swap them and add one to swap counter.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9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Algorithms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until sorted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×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2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2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sort, 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no swaps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37725" y="445025"/>
            <a:ext cx="809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820375" y="757950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37725" y="335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5664750" y="4350875"/>
            <a:ext cx="83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Sort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583900" y="1900350"/>
            <a:ext cx="831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Sort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820375" y="325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Quick Sort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583900" y="421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98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9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Demo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664325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oogle Shape;85;p17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21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664325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850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664325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99;p19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058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106;p20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74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oogle Shape;113;p21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9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22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9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Google Shape;127;p23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917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oogle Shape;134;p24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0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41;p25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76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6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9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71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92" name="Google Shape;392;p7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7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37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2;p28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03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p29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470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5" name="Google Shape;175;p30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76;p30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004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83;p31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50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9" name="Google Shape;189;p32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90;p32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33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6" name="Google Shape;196;p33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oogle Shape;197;p33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650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3" name="Google Shape;203;p34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204;p34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211;p35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918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oogle Shape;218;p36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43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72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99" name="Google Shape;399;p7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" name="Google Shape;225;p37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45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1" name="Google Shape;231;p38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2" name="Google Shape;232;p38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374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8" name="Google Shape;238;p39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9" name="Google Shape;239;p39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9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5" name="Google Shape;245;p40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6" name="Google Shape;246;p40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381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2" name="Google Shape;252;p41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3" name="Google Shape;253;p41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471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9" name="Google Shape;259;p42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0" name="Google Shape;260;p42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827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157075" y="366150"/>
            <a:ext cx="85206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" name="Google Shape;266;p43"/>
          <p:cNvGraphicFramePr/>
          <p:nvPr/>
        </p:nvGraphicFramePr>
        <p:xfrm>
          <a:off x="952500" y="238125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oogle Shape;267;p43"/>
          <p:cNvGraphicFramePr/>
          <p:nvPr/>
        </p:nvGraphicFramePr>
        <p:xfrm>
          <a:off x="3978425" y="991925"/>
          <a:ext cx="15670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Swap Counter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0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selection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 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bubble sort(When array is sorted)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Ω</a:t>
            </a:r>
            <a:r>
              <a:rPr lang="en" dirty="0">
                <a:solidFill>
                  <a:srgbClr val="FFFFFF"/>
                </a:solidFill>
              </a:rPr>
              <a:t>(1)              </a:t>
            </a:r>
            <a:r>
              <a:rPr lang="en" dirty="0">
                <a:solidFill>
                  <a:srgbClr val="666666"/>
                </a:solidFill>
              </a:rPr>
              <a:t>linear search, binary search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11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3"/>
          <p:cNvSpPr txBox="1"/>
          <p:nvPr/>
        </p:nvSpPr>
        <p:spPr>
          <a:xfrm>
            <a:off x="479547" y="2195550"/>
            <a:ext cx="2730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06" name="Google Shape;406;p7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74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13" name="Google Shape;413;p7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14" name="Google Shape;414;p74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6 3 8 5 2 7 4 1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5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21" name="Google Shape;421;p7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22" name="Google Shape;422;p75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6 3 8 5 2 7 4 1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75"/>
          <p:cNvSpPr txBox="1"/>
          <p:nvPr/>
        </p:nvSpPr>
        <p:spPr>
          <a:xfrm>
            <a:off x="6691151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1 2 3 4 5 6 7 8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1094</Words>
  <Application>Microsoft Macintosh PowerPoint</Application>
  <PresentationFormat>On-screen Show (16:9)</PresentationFormat>
  <Paragraphs>360</Paragraphs>
  <Slides>69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Consolas</vt:lpstr>
      <vt:lpstr>Times New Roman</vt:lpstr>
      <vt:lpstr>Simple Dark</vt:lpstr>
      <vt:lpstr>Simple Dark</vt:lpstr>
      <vt:lpstr>PowerPoint Presentation</vt:lpstr>
      <vt:lpstr>PowerPoint Presentation</vt:lpstr>
      <vt:lpstr>Sorting Algorithms 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sort</vt:lpstr>
      <vt:lpstr>6  3  8  5  2  7  4  1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</vt:lpstr>
      <vt:lpstr>6  3  8  5  2  7  4  1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cp:lastModifiedBy>sonamwangmo.gcit@rub.edu.bt</cp:lastModifiedBy>
  <cp:revision>10</cp:revision>
  <dcterms:modified xsi:type="dcterms:W3CDTF">2020-09-30T08:02:44Z</dcterms:modified>
</cp:coreProperties>
</file>