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9"/>
  </p:notesMasterIdLst>
  <p:sldIdLst>
    <p:sldId id="339" r:id="rId2"/>
    <p:sldId id="338" r:id="rId3"/>
    <p:sldId id="301" r:id="rId4"/>
    <p:sldId id="257" r:id="rId5"/>
    <p:sldId id="324" r:id="rId6"/>
    <p:sldId id="34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34" r:id="rId16"/>
    <p:sldId id="337" r:id="rId17"/>
    <p:sldId id="34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9CB9F-BEDC-4B9D-BE93-D55B656D0806}">
  <a:tblStyle styleId="{14D9CB9F-BEDC-4B9D-BE93-D55B656D0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9ff46a780_2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9ff46a780_2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57335c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57335c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0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8BF0757-5D75-DA44-A056-1849B115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2E7D67-AE22-FF43-A626-17D90C63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04800"/>
            <a:ext cx="736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1D0AF9D-E3D3-9A41-A826-BF4C3E60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0"/>
            <a:ext cx="72614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D0B3E-E1E7-D548-9806-788CAE5E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77800"/>
            <a:ext cx="7289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7F4CDA-D230-5D41-A562-7DA0AEB6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5400"/>
            <a:ext cx="7061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412FD5-6951-2B4C-9E65-0A5A4F767AD3}"/>
              </a:ext>
            </a:extLst>
          </p:cNvPr>
          <p:cNvSpPr txBox="1"/>
          <p:nvPr/>
        </p:nvSpPr>
        <p:spPr>
          <a:xfrm>
            <a:off x="933932" y="1494692"/>
            <a:ext cx="6930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Pseudocode: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Call the first array of element sorted.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Repeat until all elements are sorted: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         Look at the next unsorted element . Insert into sorted portion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         by shifting the requisite number of elements.</a:t>
            </a:r>
          </a:p>
        </p:txBody>
      </p:sp>
    </p:spTree>
    <p:extLst>
      <p:ext uri="{BB962C8B-B14F-4D97-AF65-F5344CB8AC3E}">
        <p14:creationId xmlns:p14="http://schemas.microsoft.com/office/powerpoint/2010/main" val="13930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sort, bubble sort, insertion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linear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r>
              <a:rPr lang="en" dirty="0">
                <a:solidFill>
                  <a:srgbClr val="666666"/>
                </a:solidFill>
              </a:rPr>
              <a:t>binary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 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bubble sort, insertion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Ω</a:t>
            </a:r>
            <a:r>
              <a:rPr lang="en" dirty="0">
                <a:solidFill>
                  <a:srgbClr val="FFFFFF"/>
                </a:solidFill>
              </a:rPr>
              <a:t>(1)              </a:t>
            </a:r>
            <a:r>
              <a:rPr lang="en" dirty="0">
                <a:solidFill>
                  <a:srgbClr val="666666"/>
                </a:solidFill>
              </a:rPr>
              <a:t>linear search, binary search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1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248DF9-ABB6-1E40-8B9D-D6CBFA4AEA3A}"/>
              </a:ext>
            </a:extLst>
          </p:cNvPr>
          <p:cNvSpPr/>
          <p:nvPr/>
        </p:nvSpPr>
        <p:spPr>
          <a:xfrm>
            <a:off x="1063869" y="869494"/>
            <a:ext cx="4572000" cy="28418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 log 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          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(log </a:t>
            </a: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)    </a:t>
            </a:r>
            <a:endParaRPr lang="en-IN" dirty="0"/>
          </a:p>
          <a:p>
            <a:pPr>
              <a:spcAft>
                <a:spcPts val="1600"/>
              </a:spcAft>
            </a:pPr>
            <a:r>
              <a:rPr lang="en-IN" i="1" dirty="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(1)</a:t>
            </a:r>
            <a:endParaRPr lang="en-IN" dirty="0"/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6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37725" y="445025"/>
            <a:ext cx="80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820375" y="757950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37725" y="335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664750" y="4350875"/>
            <a:ext cx="83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Sort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583900" y="1900350"/>
            <a:ext cx="831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820375" y="325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Quick Sort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83900" y="421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17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sort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457-2AC3-F14A-9FB5-77379F4A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9763"/>
            <a:ext cx="8520600" cy="3174022"/>
          </a:xfrm>
        </p:spPr>
        <p:txBody>
          <a:bodyPr/>
          <a:lstStyle/>
          <a:p>
            <a:r>
              <a:rPr lang="en-US" sz="1800" dirty="0"/>
              <a:t>The idea of insertion sort is to build your sorted array in place, shifting elements out of the way if necessary, to make room as you go.</a:t>
            </a:r>
          </a:p>
        </p:txBody>
      </p:sp>
    </p:spTree>
    <p:extLst>
      <p:ext uri="{BB962C8B-B14F-4D97-AF65-F5344CB8AC3E}">
        <p14:creationId xmlns:p14="http://schemas.microsoft.com/office/powerpoint/2010/main" val="21239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E9B796-2BDF-B84C-B879-AAC47CA2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1750"/>
            <a:ext cx="7353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BA8928-A4BB-EF4C-B515-13B58F5A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1950"/>
            <a:ext cx="762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29BCE9-0E05-A945-BA2B-DFEA3077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34950"/>
            <a:ext cx="7480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7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190</Words>
  <Application>Microsoft Macintosh PowerPoint</Application>
  <PresentationFormat>On-screen Show (16:9)</PresentationFormat>
  <Paragraphs>33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Simple Dark</vt:lpstr>
      <vt:lpstr>PowerPoint Presentation</vt:lpstr>
      <vt:lpstr>PowerPoint Presentation</vt:lpstr>
      <vt:lpstr>Sorting Algorithms</vt:lpstr>
      <vt:lpstr>Bubble Sort</vt:lpstr>
      <vt:lpstr>Insertion sort</vt:lpstr>
      <vt:lpstr>The idea of insertion sort is to build your sorted array in place, shifting elements out of the way if necessary, to make room as you go.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cp:lastModifiedBy>sonamwangmo.gcit@rub.edu.bt</cp:lastModifiedBy>
  <cp:revision>11</cp:revision>
  <dcterms:modified xsi:type="dcterms:W3CDTF">2020-09-30T07:57:24Z</dcterms:modified>
</cp:coreProperties>
</file>