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16A0-00F7-4148-BDB0-0DD67D01C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8908973" cy="17363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63DC-4DFD-9745-A421-DAF6DAC53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4222"/>
            <a:ext cx="9144000" cy="33601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261754-87B1-4849-B53B-F0DFB3B1A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23813"/>
            <a:ext cx="1473200" cy="148590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7771-B9E6-3F4D-885A-F27A941630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8300" y="23813"/>
            <a:ext cx="165100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0C7019-0598-CC44-82A3-FEBC1E6B3E23}"/>
              </a:ext>
            </a:extLst>
          </p:cNvPr>
          <p:cNvSpPr txBox="1"/>
          <p:nvPr userDrawn="1"/>
        </p:nvSpPr>
        <p:spPr>
          <a:xfrm>
            <a:off x="-86452" y="6596390"/>
            <a:ext cx="2406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Module Tutor: Ms. Sonam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Wangmo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E3EC1-5196-644B-BB1F-31C860E979E2}"/>
              </a:ext>
            </a:extLst>
          </p:cNvPr>
          <p:cNvSpPr txBox="1"/>
          <p:nvPr userDrawn="1"/>
        </p:nvSpPr>
        <p:spPr>
          <a:xfrm>
            <a:off x="9588402" y="6604693"/>
            <a:ext cx="2603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ITS202: Algorithms and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1837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16A0-00F7-4148-BDB0-0DD67D01C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8908973" cy="17363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63DC-4DFD-9745-A421-DAF6DAC53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4222"/>
            <a:ext cx="9144000" cy="33601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7858-1B8D-8941-BF9F-E239879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Tutor: Ms. Sonam </a:t>
            </a:r>
            <a:r>
              <a:rPr lang="en-US" dirty="0" err="1"/>
              <a:t>Wangmo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77BE-3FCC-F14A-958B-E9FFE1EE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ITS202: Algorithms and Data Structure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261754-87B1-4849-B53B-F0DFB3B1A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23813"/>
            <a:ext cx="1473200" cy="148590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7771-B9E6-3F4D-885A-F27A941630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8300" y="23813"/>
            <a:ext cx="1651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6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6E048-33EB-004F-AD55-D0553C31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9322-A6EB-EE4C-A92B-EEA312FD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5913-9340-204E-88F5-21891C9B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Module Tutor: Ms. Sonam </a:t>
            </a:r>
            <a:r>
              <a:rPr lang="en-US" dirty="0" err="1"/>
              <a:t>Wangmo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2E53-FAE1-7B48-B9C9-E11E9383E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D031-E4CA-E045-B5DF-E9F878BB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835D-3EE1-2441-AB97-CCB3A45A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13" y="2344466"/>
            <a:ext cx="8908973" cy="1736342"/>
          </a:xfrm>
        </p:spPr>
        <p:txBody>
          <a:bodyPr>
            <a:normAutofit fontScale="90000"/>
          </a:bodyPr>
          <a:lstStyle/>
          <a:p>
            <a:r>
              <a:rPr lang="en-US" dirty="0"/>
              <a:t>Unit II</a:t>
            </a:r>
            <a:br>
              <a:rPr lang="en-US" dirty="0"/>
            </a:b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895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641513" y="347313"/>
            <a:ext cx="8908973" cy="10688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B04AF-C03B-4A43-878D-33B93810134F}"/>
              </a:ext>
            </a:extLst>
          </p:cNvPr>
          <p:cNvSpPr txBox="1"/>
          <p:nvPr/>
        </p:nvSpPr>
        <p:spPr>
          <a:xfrm>
            <a:off x="1132597" y="2112253"/>
            <a:ext cx="9926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One of the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technique for improving algorithms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to structure the data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 such a way that the resulting operations can efficiently carried out.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Two Categories of Data structures are: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Linear data structure (elements form a sequence) 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e.g. array, list, queue, stack, etc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Non-linear data structure (elements do not form a sequence) 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tree, binary tree, graph, etc 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67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641513" y="347313"/>
            <a:ext cx="8908973" cy="1449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Linear Data Structure Representation </a:t>
            </a:r>
            <a:endParaRPr lang="en-IN" sz="5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B04AF-C03B-4A43-878D-33B93810134F}"/>
              </a:ext>
            </a:extLst>
          </p:cNvPr>
          <p:cNvSpPr txBox="1"/>
          <p:nvPr/>
        </p:nvSpPr>
        <p:spPr>
          <a:xfrm>
            <a:off x="1447908" y="2017660"/>
            <a:ext cx="9926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Generally, there are two ways of representing linear data structure in memory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pPr lvl="1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Have the linear relationship between the elements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by means of sequential memory locations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.   Linked Lists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Have linear relationship between the elements represented by means of pointers or links </a:t>
            </a:r>
            <a:endParaRPr lang="en-I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5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641513" y="347313"/>
            <a:ext cx="8908973" cy="1449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Linear Data Structure Representation </a:t>
            </a:r>
            <a:endParaRPr lang="en-IN" sz="5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B04AF-C03B-4A43-878D-33B93810134F}"/>
              </a:ext>
            </a:extLst>
          </p:cNvPr>
          <p:cNvSpPr txBox="1"/>
          <p:nvPr/>
        </p:nvSpPr>
        <p:spPr>
          <a:xfrm>
            <a:off x="1334814" y="2017660"/>
            <a:ext cx="100398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Arrays 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a finite collection of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stored in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consecutive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memory locations.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 array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a[5]={ 4, 5, 2, 6, 7}</a:t>
            </a: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First element 4 is stored in 0th memory location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Last element is stored in 4th memory location.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If the base address of array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200 then what is the address of each element? </a:t>
            </a:r>
            <a:endParaRPr lang="en-I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4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641513" y="347313"/>
            <a:ext cx="8908973" cy="1449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Linear Data Structure Representation </a:t>
            </a:r>
            <a:endParaRPr lang="en-IN" sz="5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B04AF-C03B-4A43-878D-33B93810134F}"/>
              </a:ext>
            </a:extLst>
          </p:cNvPr>
          <p:cNvSpPr txBox="1"/>
          <p:nvPr/>
        </p:nvSpPr>
        <p:spPr>
          <a:xfrm>
            <a:off x="1334814" y="2017660"/>
            <a:ext cx="100398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Set of Operations perform on an array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Traversal :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processing each element in the array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Search :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finding the location of an element with a given value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Insertion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Deletion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Reversing </a:t>
            </a:r>
            <a:endParaRPr lang="en-I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641513" y="167084"/>
            <a:ext cx="8908973" cy="1449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Linear Data Structure Representation </a:t>
            </a:r>
            <a:endParaRPr lang="en-IN" sz="5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B04AF-C03B-4A43-878D-33B93810134F}"/>
              </a:ext>
            </a:extLst>
          </p:cNvPr>
          <p:cNvSpPr txBox="1"/>
          <p:nvPr/>
        </p:nvSpPr>
        <p:spPr>
          <a:xfrm>
            <a:off x="966952" y="1617040"/>
            <a:ext cx="10407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Advantage of using Array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Simple to understand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Elements of an array are easily accessible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Drawbacks: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Arrays have fixed size. Once an array size is decided , it can not be changed during execution.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Wastage of memory space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Array elements are stored in consecutive memory locations. At times, if enough contiguous memory locations are not available in memory, an array can not be created.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Insertion/deletion operations are tedious as each elements has to be shifted one position to the right /left.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 to overcome these drawback is using Linked List </a:t>
            </a:r>
            <a:endParaRPr lang="en-I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5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641513" y="167084"/>
            <a:ext cx="8908973" cy="1449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Linear Data Structure Representation </a:t>
            </a:r>
            <a:endParaRPr lang="en-IN" sz="5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B04AF-C03B-4A43-878D-33B93810134F}"/>
              </a:ext>
            </a:extLst>
          </p:cNvPr>
          <p:cNvSpPr txBox="1"/>
          <p:nvPr/>
        </p:nvSpPr>
        <p:spPr>
          <a:xfrm>
            <a:off x="987973" y="1753675"/>
            <a:ext cx="10407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Linked List 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a finite collection of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nodes linked together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each node has got two fields (data &amp; link)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data field contains an element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link field points to the node containing the next element in the list. </a:t>
            </a:r>
          </a:p>
          <a:p>
            <a:pPr lvl="1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Link field of the last node is zero or null pointer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Unlike array, individual elements in linked list are stored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any free memory location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not necessarily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 in the consecutive locations.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Order of elements is maintained by explicit link between them. </a:t>
            </a:r>
            <a:endParaRPr lang="en-I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641513" y="167084"/>
            <a:ext cx="8908973" cy="1449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Linear Data Structure Representation </a:t>
            </a:r>
            <a:endParaRPr lang="en-IN" sz="5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B04AF-C03B-4A43-878D-33B93810134F}"/>
              </a:ext>
            </a:extLst>
          </p:cNvPr>
          <p:cNvSpPr txBox="1"/>
          <p:nvPr/>
        </p:nvSpPr>
        <p:spPr>
          <a:xfrm>
            <a:off x="1912884" y="2068986"/>
            <a:ext cx="1040776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Set of Operations on Linked List: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Traversing the Nodes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Searching for a Node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Prepending Nodes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Removing Nodes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I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2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202" id="{7C73E84D-EFCD-5C48-B3DA-9669BFD937A2}" vid="{3479905C-004E-D84B-A790-943C0533D1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469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Unit II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 Data Structure</dc:title>
  <dc:creator>sonamwangmo.gcit@rub.edu.bt</dc:creator>
  <cp:lastModifiedBy>sonamwangmo.gcit@rub.edu.bt</cp:lastModifiedBy>
  <cp:revision>3</cp:revision>
  <dcterms:created xsi:type="dcterms:W3CDTF">2020-09-19T17:07:58Z</dcterms:created>
  <dcterms:modified xsi:type="dcterms:W3CDTF">2020-09-19T17:29:40Z</dcterms:modified>
</cp:coreProperties>
</file>