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81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3" r:id="rId29"/>
    <p:sldId id="306" r:id="rId30"/>
    <p:sldId id="307" r:id="rId31"/>
    <p:sldId id="361" r:id="rId32"/>
    <p:sldId id="311" r:id="rId33"/>
    <p:sldId id="312" r:id="rId34"/>
    <p:sldId id="313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CDAFC-E8DA-4848-9938-A16CB60A3EFF}">
  <a:tblStyle styleId="{1DCCDAFC-E8DA-4848-9938-A16CB60A3E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2"/>
    <p:restoredTop sz="94559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93d7a9a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93d7a9a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f05f059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f05f059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2f05f0593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2f05f0593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f05f059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2f05f059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list{0,1,2}.c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f05f0593_0_5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2f05f0593_0_5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f05f0593_0_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2f05f0593_0_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2f05f0593_0_5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2f05f0593_0_5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2f5dbb0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2f5dbb0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f05f0593_0_5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2f05f0593_0_5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2f05f059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2f05f059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f05f059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2f05f059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f05f059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f05f059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2f05f059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2f05f059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f05f0593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f05f059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2f05f059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2f05f059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2f05f0593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2f05f0593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f05f0593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2f05f0593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2f05f0593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2f05f0593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2f05f059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2f05f059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f05f0593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f05f0593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f05f059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2f05f059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355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2f05f0593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2f05f0593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98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f05f059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f05f059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f05f059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2f05f059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461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f05f059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2f05f059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480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2f05f0593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2f05f0593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659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2fb2649b2_6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2fb2649b2_6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550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2f05f0593_0_5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2f05f0593_0_5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24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2f05f0593_0_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2f05f0593_0_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43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2f05f0593_0_5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2f05f0593_0_5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2f05f059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2f05f059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2f05f0593_0_5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2f05f0593_0_5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78ba2d750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78ba2d750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f05f059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2f05f059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2f05f0593_0_5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2f05f0593_0_5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2f05f0593_0_5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2f05f0593_0_5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2f05f0593_0_5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2f05f0593_0_5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f05f0593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f05f0593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2f05f0593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2f05f0593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2f05f0593_0_5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2f05f0593_0_5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2fb2649b2_48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2fb2649b2_48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2fb2649b2_48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2fb2649b2_48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2fb2649b2_48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2fb2649b2_48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2fb2649b2_48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2fb2649b2_48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f05f059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f05f059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2fb2649b2_48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2fb2649b2_48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2f05f0593_0_5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2f05f0593_0_5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2fb2649b2_48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2fb2649b2_48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2fb2649b2_48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2fb2649b2_48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2f05f0593_0_5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62f05f0593_0_5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2fb2649b2_485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2fb2649b2_485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2fb2649b2_48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2fb2649b2_48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2f05f0593_0_5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2f05f0593_0_5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2f05f0593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2f05f0593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478ba2d750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478ba2d750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f05f059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2f05f059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62f05f0593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62f05f0593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2f05f0593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2f05f0593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62f05f0593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62f05f0593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2f05f059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2f05f059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2f05f0593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2f05f0593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2f05f0593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2f05f0593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f05f0593_0_5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2f05f0593_0_5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78ba2d750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78ba2d750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62f05f0593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62f05f0593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62f05f0593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62f05f0593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list3.c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f05f059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f05f059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2f05f0593_0_5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62f05f0593_0_5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62f05f0593_0_5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62f05f0593_0_5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62f05f0593_0_5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62f05f0593_0_5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62f05f0593_0_5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62f05f0593_0_5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62f05f0593_0_5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62f05f0593_0_5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2f05f0593_0_5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2f05f0593_0_5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2fb2649b2_48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2fb2649b2_485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62f05f0593_0_5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62f05f0593_0_5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62f05f0593_0_5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62f05f0593_0_5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62f05f0593_0_5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62f05f0593_0_5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f05f059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f05f059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2f05f059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2f05f059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51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52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53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insert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61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62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4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63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64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65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p66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p67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68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69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70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29" name="Google Shape;329;p70"/>
          <p:cNvCxnSpPr/>
          <p:nvPr/>
        </p:nvCxnSpPr>
        <p:spPr>
          <a:xfrm rot="10800000" flipH="1">
            <a:off x="1714500" y="1181025"/>
            <a:ext cx="1562100" cy="504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70"/>
          <p:cNvCxnSpPr/>
          <p:nvPr/>
        </p:nvCxnSpPr>
        <p:spPr>
          <a:xfrm rot="10800000" flipH="1">
            <a:off x="4010025" y="2319300"/>
            <a:ext cx="1562100" cy="504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Class Node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08119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Class Node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910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44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Class Node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Node next;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5824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 first and the last node of a linked list are known as the head and tail of the list respectively. 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6260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list = NULL;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939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1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81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</a:rPr>
              <a:t>list</a:t>
            </a:r>
            <a:endParaRPr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27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2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3" name="Google Shape;393;p82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82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82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</a:rPr>
              <a:t>list</a:t>
            </a:r>
            <a:endParaRPr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45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number = 2;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60493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number = 2;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next = NULL;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number = 2;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next = NULL;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8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26" name="Google Shape;426;p88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88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88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</a:rPr>
              <a:t>list</a:t>
            </a:r>
            <a:endParaRPr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9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34" name="Google Shape;434;p89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89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9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37" name="Google Shape;437;p89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45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1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48" name="Google Shape;448;p91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91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91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51" name="Google Shape;451;p91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2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57" name="Google Shape;457;p92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2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2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60" name="Google Shape;460;p92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2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62" name="Google Shape;462;p92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number = 4;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next = NULL;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4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73" name="Google Shape;473;p94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94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94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76" name="Google Shape;476;p94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94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78" name="Google Shape;478;p94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5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84" name="Google Shape;484;p95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95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95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87" name="Google Shape;487;p95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5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89" name="Google Shape;489;p95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95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list;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list;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tmp.next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!= NULL)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list;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tmp.next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!= NULL)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tmp.next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list;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tmp.next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!= NULL)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tmp.next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mp.next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n;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46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0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16" name="Google Shape;516;p100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00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00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19" name="Google Shape;519;p100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00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21" name="Google Shape;521;p100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00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1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28" name="Google Shape;528;p101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01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01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31" name="Google Shape;531;p101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01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33" name="Google Shape;533;p101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01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01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36" name="Google Shape;536;p101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n.number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5;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n.next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NULL;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03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47" name="Google Shape;547;p103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03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03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03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52" name="Google Shape;552;p103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03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03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55" name="Google Shape;555;p103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4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61" name="Google Shape;561;p104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04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04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64" name="Google Shape;564;p104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04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66" name="Google Shape;566;p104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04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04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69" name="Google Shape;569;p104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04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list;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tmp.next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!= NULL)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tmp.next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mp.next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n;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06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81" name="Google Shape;581;p106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06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06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84" name="Google Shape;584;p106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06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86" name="Google Shape;586;p106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06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06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89" name="Google Shape;589;p106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06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7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96" name="Google Shape;596;p107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07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07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99" name="Google Shape;599;p107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00" name="Google Shape;600;p107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07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07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07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07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06" name="Google Shape;606;p107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07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n.number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n.next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NULL;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9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18" name="Google Shape;618;p109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09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09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21" name="Google Shape;621;p109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22" name="Google Shape;622;p109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09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09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25" name="Google Shape;625;p109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09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09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28" name="Google Shape;628;p109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09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4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0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35" name="Google Shape;635;p110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10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10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38" name="Google Shape;638;p110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10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40" name="Google Shape;640;p110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10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10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43" name="Google Shape;643;p110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10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10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46" name="Google Shape;646;p110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1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52" name="Google Shape;652;p111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11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11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55" name="Google Shape;655;p111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11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57" name="Google Shape;657;p111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11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11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60" name="Google Shape;660;p111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11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11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63" name="Google Shape;663;p111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1"/>
          <p:cNvSpPr/>
          <p:nvPr/>
        </p:nvSpPr>
        <p:spPr>
          <a:xfrm>
            <a:off x="2419350" y="0"/>
            <a:ext cx="6724800" cy="4466100"/>
          </a:xfrm>
          <a:prstGeom prst="rect">
            <a:avLst/>
          </a:prstGeom>
          <a:solidFill>
            <a:srgbClr val="000000">
              <a:alpha val="69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70" name="Google Shape;670;p112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12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12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73" name="Google Shape;673;p112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74" name="Google Shape;674;p112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12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12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77" name="Google Shape;677;p112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12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12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80" name="Google Shape;680;p112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12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3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87" name="Google Shape;687;p113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13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13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90" name="Google Shape;690;p113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91" name="Google Shape;691;p113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13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13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94" name="Google Shape;694;p113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13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13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97" name="Google Shape;697;p113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13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13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4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05" name="Google Shape;705;p114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14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14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08" name="Google Shape;708;p114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14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10" name="Google Shape;710;p114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14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14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13" name="Google Shape;713;p114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14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14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16" name="Google Shape;716;p114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4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n.next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list;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16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28" name="Google Shape;728;p116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16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16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31" name="Google Shape;731;p116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16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3" name="Google Shape;733;p116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116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16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6" name="Google Shape;736;p116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16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16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9" name="Google Shape;739;p116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116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17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46" name="Google Shape;746;p117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17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117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49" name="Google Shape;749;p117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17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51" name="Google Shape;751;p117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17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53" name="Google Shape;753;p117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17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17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56" name="Google Shape;756;p117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17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17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59" name="Google Shape;759;p117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17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8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66" name="Google Shape;766;p118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18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18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69" name="Google Shape;769;p118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18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71" name="Google Shape;771;p118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18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18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74" name="Google Shape;774;p118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118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18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77" name="Google Shape;777;p118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18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18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80" name="Google Shape;780;p118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118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19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87" name="Google Shape;787;p119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19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19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90" name="Google Shape;790;p119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19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2" name="Google Shape;792;p119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19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19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5" name="Google Shape;795;p119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19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19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8" name="Google Shape;798;p119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19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19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01" name="Google Shape;801;p119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19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48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20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08" name="Google Shape;808;p120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20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20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11" name="Google Shape;811;p120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120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13" name="Google Shape;813;p120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20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20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16" name="Google Shape;816;p120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20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20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19" name="Google Shape;819;p120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20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120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22" name="Google Shape;822;p120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20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21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29" name="Google Shape;829;p121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21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21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32" name="Google Shape;832;p121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21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34" name="Google Shape;834;p121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21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21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37" name="Google Shape;837;p121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21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21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40" name="Google Shape;840;p121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21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21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43" name="Google Shape;843;p121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21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22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50" name="Google Shape;850;p122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22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22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53" name="Google Shape;853;p122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22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55" name="Google Shape;855;p122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22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22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58" name="Google Shape;858;p122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22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22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61" name="Google Shape;861;p122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22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22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64" name="Google Shape;864;p122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22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3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71" name="Google Shape;871;p123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23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23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74" name="Google Shape;874;p123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23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76" name="Google Shape;876;p123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23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23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79" name="Google Shape;879;p123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23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123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82" name="Google Shape;882;p123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23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23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85" name="Google Shape;885;p123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23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24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92" name="Google Shape;892;p124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24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24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95" name="Google Shape;895;p124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24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97" name="Google Shape;897;p124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24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24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00" name="Google Shape;900;p124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24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24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03" name="Google Shape;903;p124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24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24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06" name="Google Shape;906;p124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24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25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13" name="Google Shape;913;p125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25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25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916" name="Google Shape;916;p125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25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18" name="Google Shape;918;p125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25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25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21" name="Google Shape;921;p125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25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25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24" name="Google Shape;924;p125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5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25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27" name="Google Shape;927;p125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25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6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34" name="Google Shape;934;p126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126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26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937" name="Google Shape;937;p126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26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39" name="Google Shape;939;p126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26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26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42" name="Google Shape;942;p126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126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126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45" name="Google Shape;945;p126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26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48" name="Google Shape;948;p126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26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O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 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      </a:t>
            </a:r>
            <a:r>
              <a:rPr lang="en" dirty="0">
                <a:solidFill>
                  <a:srgbClr val="666666"/>
                </a:solidFill>
              </a:rPr>
              <a:t>search, insert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(1)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49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50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{1DCCDAFC-E8DA-4848-9938-A16CB60A3EFF}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678</Words>
  <Application>Microsoft Macintosh PowerPoint</Application>
  <PresentationFormat>On-screen Show (16:9)</PresentationFormat>
  <Paragraphs>364</Paragraphs>
  <Slides>79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Arial</vt:lpstr>
      <vt:lpstr>Consolas</vt:lpstr>
      <vt:lpstr>Simple Dark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structures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sonamwangmo.gcit@rub.edu.bt</cp:lastModifiedBy>
  <cp:revision>10</cp:revision>
  <dcterms:modified xsi:type="dcterms:W3CDTF">2020-09-21T08:06:06Z</dcterms:modified>
</cp:coreProperties>
</file>