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7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5" r:id="rId34"/>
    <p:sldId id="296" r:id="rId35"/>
    <p:sldId id="297" r:id="rId36"/>
    <p:sldId id="298" r:id="rId37"/>
    <p:sldId id="299" r:id="rId38"/>
    <p:sldId id="300" r:id="rId39"/>
    <p:sldId id="341" r:id="rId40"/>
    <p:sldId id="342" r:id="rId41"/>
    <p:sldId id="343" r:id="rId42"/>
    <p:sldId id="344" r:id="rId43"/>
    <p:sldId id="345" r:id="rId44"/>
    <p:sldId id="346" r:id="rId45"/>
    <p:sldId id="347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0520D1-F6FE-4E31-9DD7-EC8096A6F1C2}">
  <a:tblStyle styleId="{060520D1-F6FE-4E31-9DD7-EC8096A6F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5888eae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5888eae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5bc47d7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5bc47d7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5bc47d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5bc47d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7 2 1 6 3 4 50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5bc47d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5bc47d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5bc47d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5bc47d7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3 4 6 7 50 82 91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5bc47d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5bc47d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648c258e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648c258e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648c258e_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648c258e_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15cd08c5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15cd08c5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5cd08c5b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5cd08c5b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648c258e_9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648c258e_9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5888eae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5888eae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648c258e_9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648c258e_9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5cd08c5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5cd08c5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648c258e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648c258e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5cd08c5b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5cd08c5b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5cd08c5b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5cd08c5b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5bc47d7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5bc47d7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15cd08c5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15cd08c5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1648c258e_9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1648c258e_9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5bc47d7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5bc47d7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5bc47d7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5bc47d7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5888eaed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5888eaed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5cd08c5b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5cd08c5b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648c258e_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648c258e_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5bc47d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15bc47d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15bc47d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15bc47d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5bc47d7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5bc47d7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1648c258e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1648c258e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648c258e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648c258e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1648c258e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1648c258e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15cd08de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15cd08de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15bc47d7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15bc47d7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5888eaed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5888eaed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15bc47d73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15bc47d73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15bc47d7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15bc47d7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15bc47d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15bc47d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15bc47d7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15bc47d7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15bc47d7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15bc47d7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5888eaed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5888eaed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5bc47d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5bc47d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5bc47d7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5bc47d7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5bc47d7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5bc47d7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5bc47d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5bc47d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i'th element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4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9" name="Google Shape;239;p4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241" name="Google Shape;241;p45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42" name="Google Shape;242;p45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1" name="Google Shape;121;p29"/>
          <p:cNvCxnSpPr/>
          <p:nvPr/>
        </p:nvCxnSpPr>
        <p:spPr>
          <a:xfrm>
            <a:off x="55626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9"/>
          <p:cNvCxnSpPr/>
          <p:nvPr/>
        </p:nvCxnSpPr>
        <p:spPr>
          <a:xfrm>
            <a:off x="3657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9"/>
          <p:cNvCxnSpPr/>
          <p:nvPr/>
        </p:nvCxnSpPr>
        <p:spPr>
          <a:xfrm>
            <a:off x="45720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9"/>
          <p:cNvCxnSpPr/>
          <p:nvPr/>
        </p:nvCxnSpPr>
        <p:spPr>
          <a:xfrm>
            <a:off x="41148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9"/>
          <p:cNvCxnSpPr/>
          <p:nvPr/>
        </p:nvCxnSpPr>
        <p:spPr>
          <a:xfrm>
            <a:off x="5038725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9"/>
          <p:cNvCxnSpPr/>
          <p:nvPr/>
        </p:nvCxnSpPr>
        <p:spPr>
          <a:xfrm>
            <a:off x="38862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9"/>
          <p:cNvCxnSpPr/>
          <p:nvPr/>
        </p:nvCxnSpPr>
        <p:spPr>
          <a:xfrm>
            <a:off x="43434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9"/>
          <p:cNvCxnSpPr/>
          <p:nvPr/>
        </p:nvCxnSpPr>
        <p:spPr>
          <a:xfrm>
            <a:off x="4800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9"/>
          <p:cNvCxnSpPr/>
          <p:nvPr/>
        </p:nvCxnSpPr>
        <p:spPr>
          <a:xfrm>
            <a:off x="529552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9"/>
          <p:cNvCxnSpPr/>
          <p:nvPr/>
        </p:nvCxnSpPr>
        <p:spPr>
          <a:xfrm>
            <a:off x="3638550" y="9318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9"/>
          <p:cNvCxnSpPr/>
          <p:nvPr/>
        </p:nvCxnSpPr>
        <p:spPr>
          <a:xfrm>
            <a:off x="3638550" y="25622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9"/>
          <p:cNvCxnSpPr/>
          <p:nvPr/>
        </p:nvCxnSpPr>
        <p:spPr>
          <a:xfrm>
            <a:off x="3638550" y="4210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9"/>
          <p:cNvCxnSpPr/>
          <p:nvPr/>
        </p:nvCxnSpPr>
        <p:spPr>
          <a:xfrm>
            <a:off x="3638550" y="1762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638550" y="21622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9"/>
          <p:cNvCxnSpPr/>
          <p:nvPr/>
        </p:nvCxnSpPr>
        <p:spPr>
          <a:xfrm>
            <a:off x="3638550" y="13430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9"/>
          <p:cNvCxnSpPr/>
          <p:nvPr/>
        </p:nvCxnSpPr>
        <p:spPr>
          <a:xfrm>
            <a:off x="3638550" y="11335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9"/>
          <p:cNvCxnSpPr/>
          <p:nvPr/>
        </p:nvCxnSpPr>
        <p:spPr>
          <a:xfrm>
            <a:off x="3638550" y="15526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9"/>
          <p:cNvCxnSpPr/>
          <p:nvPr/>
        </p:nvCxnSpPr>
        <p:spPr>
          <a:xfrm>
            <a:off x="3638550" y="1962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9"/>
          <p:cNvCxnSpPr/>
          <p:nvPr/>
        </p:nvCxnSpPr>
        <p:spPr>
          <a:xfrm>
            <a:off x="3638550" y="2371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9"/>
          <p:cNvCxnSpPr/>
          <p:nvPr/>
        </p:nvCxnSpPr>
        <p:spPr>
          <a:xfrm>
            <a:off x="3638550" y="33957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9"/>
          <p:cNvCxnSpPr/>
          <p:nvPr/>
        </p:nvCxnSpPr>
        <p:spPr>
          <a:xfrm>
            <a:off x="3638550" y="37958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9"/>
          <p:cNvCxnSpPr/>
          <p:nvPr/>
        </p:nvCxnSpPr>
        <p:spPr>
          <a:xfrm>
            <a:off x="3638550" y="29957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9"/>
          <p:cNvCxnSpPr/>
          <p:nvPr/>
        </p:nvCxnSpPr>
        <p:spPr>
          <a:xfrm>
            <a:off x="3638550" y="27671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9"/>
          <p:cNvCxnSpPr/>
          <p:nvPr/>
        </p:nvCxnSpPr>
        <p:spPr>
          <a:xfrm>
            <a:off x="3638550" y="3186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9"/>
          <p:cNvCxnSpPr/>
          <p:nvPr/>
        </p:nvCxnSpPr>
        <p:spPr>
          <a:xfrm>
            <a:off x="3638550" y="3595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3638550" y="40053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p47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256" name="Google Shape;256;p47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57" name="Google Shape;257;p47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8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48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48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p48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7" name="Google Shape;267;p48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9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49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49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Google Shape;276;p49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7" name="Google Shape;277;p49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0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4" name="Google Shape;284;p50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50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6" name="Google Shape;286;p50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7" name="Google Shape;287;p50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51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51"/>
          <p:cNvSpPr txBox="1"/>
          <p:nvPr/>
        </p:nvSpPr>
        <p:spPr>
          <a:xfrm>
            <a:off x="154305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5" name="Google Shape;295;p51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30"/>
          <p:cNvGraphicFramePr/>
          <p:nvPr/>
        </p:nvGraphicFramePr>
        <p:xfrm>
          <a:off x="-571500" y="-304800"/>
          <a:ext cx="10287000" cy="5715000"/>
        </p:xfrm>
        <a:graphic>
          <a:graphicData uri="http://schemas.openxmlformats.org/drawingml/2006/table">
            <a:tbl>
              <a:tblPr>
                <a:noFill/>
                <a:tableStyleId>{060520D1-F6FE-4E31-9DD7-EC8096A6F1C2}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63" name="Google Shape;363;p6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5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0" name="Google Shape;370;p6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6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7" name="Google Shape;377;p6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7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84" name="Google Shape;384;p6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85" name="Google Shape;385;p67"/>
          <p:cNvSpPr txBox="1"/>
          <p:nvPr/>
        </p:nvSpPr>
        <p:spPr>
          <a:xfrm>
            <a:off x="357325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7 2 1 6 3 4 50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8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2" name="Google Shape;392;p6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3" name="Google Shape;393;p68"/>
          <p:cNvSpPr txBox="1"/>
          <p:nvPr/>
        </p:nvSpPr>
        <p:spPr>
          <a:xfrm>
            <a:off x="357325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7 2 1 6 3 4 50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68"/>
          <p:cNvSpPr txBox="1"/>
          <p:nvPr/>
        </p:nvSpPr>
        <p:spPr>
          <a:xfrm>
            <a:off x="6691141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1 2 3 4 6 7 50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6  3  8  5  2  7  4  1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1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1"/>
          <p:cNvGraphicFramePr/>
          <p:nvPr/>
        </p:nvGraphicFramePr>
        <p:xfrm>
          <a:off x="-571500" y="-304800"/>
          <a:ext cx="10287000" cy="5715000"/>
        </p:xfrm>
        <a:graphic>
          <a:graphicData uri="http://schemas.openxmlformats.org/drawingml/2006/table">
            <a:tbl>
              <a:tblPr>
                <a:noFill/>
                <a:tableStyleId>{060520D1-F6FE-4E31-9DD7-EC8096A6F1C2}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Search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Search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2"/>
          <p:cNvGraphicFramePr/>
          <p:nvPr/>
        </p:nvGraphicFramePr>
        <p:xfrm>
          <a:off x="-571500" y="-304800"/>
          <a:ext cx="10287000" cy="5715000"/>
        </p:xfrm>
        <a:graphic>
          <a:graphicData uri="http://schemas.openxmlformats.org/drawingml/2006/table">
            <a:tbl>
              <a:tblPr>
                <a:noFill/>
                <a:tableStyleId>{060520D1-F6FE-4E31-9DD7-EC8096A6F1C2}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3"/>
          <p:cNvGraphicFramePr/>
          <p:nvPr/>
        </p:nvGraphicFramePr>
        <p:xfrm>
          <a:off x="-571500" y="-304800"/>
          <a:ext cx="10287000" cy="5715000"/>
        </p:xfrm>
        <a:graphic>
          <a:graphicData uri="http://schemas.openxmlformats.org/drawingml/2006/table">
            <a:tbl>
              <a:tblPr>
                <a:noFill/>
                <a:tableStyleId>{060520D1-F6FE-4E31-9DD7-EC8096A6F1C2}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 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On-screen Show (16:9)</PresentationFormat>
  <Paragraphs>193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Consolas</vt:lpstr>
      <vt:lpstr>Simple Dark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</vt:lpstr>
      <vt:lpstr>linear search</vt:lpstr>
      <vt:lpstr>PowerPoint Presentation</vt:lpstr>
      <vt:lpstr>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6  3  8  5  2  7  4  1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sonamwangmo.gcit@rub.edu.bt</cp:lastModifiedBy>
  <cp:revision>1</cp:revision>
  <dcterms:modified xsi:type="dcterms:W3CDTF">2020-09-10T09:04:31Z</dcterms:modified>
</cp:coreProperties>
</file>