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20"/>
  </p:notesMasterIdLst>
  <p:sldIdLst>
    <p:sldId id="333" r:id="rId2"/>
    <p:sldId id="334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6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350939-C590-4DC6-BAFA-270612055B40}">
  <a:tblStyle styleId="{41350939-C590-4DC6-BAFA-270612055B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6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416215f433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416215f433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1c0602a78_1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1c0602a78_1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409d1a31b6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409d1a31b6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409d1a31b6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409d1a31b6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41907da2b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41907da2b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41907da2b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41907da2b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1907da2b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1907da2b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41907da2bc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41907da2bc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41907da2b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41907da2b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4193ad8eb2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4193ad8eb2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416215f433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416215f433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41bd77602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41bd77602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409d1a31b6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409d1a31b6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409d1a31b6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409d1a31b6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409d1a31b6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409d1a31b6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41c0602a78_1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41c0602a78_1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1c0602a78_1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41c0602a78_1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41c0602a78_1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41c0602a78_1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2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02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603" name="Google Shape;603;p102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6" name="Google Shape;666;p113"/>
          <p:cNvCxnSpPr/>
          <p:nvPr/>
        </p:nvCxnSpPr>
        <p:spPr>
          <a:xfrm>
            <a:off x="2320075" y="3084175"/>
            <a:ext cx="0" cy="1353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67" name="Google Shape;667;p113"/>
          <p:cNvCxnSpPr/>
          <p:nvPr/>
        </p:nvCxnSpPr>
        <p:spPr>
          <a:xfrm rot="10800000">
            <a:off x="1691275" y="3084175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68" name="Google Shape;668;p113"/>
          <p:cNvCxnSpPr/>
          <p:nvPr/>
        </p:nvCxnSpPr>
        <p:spPr>
          <a:xfrm>
            <a:off x="2320075" y="1730575"/>
            <a:ext cx="0" cy="1353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69" name="Google Shape;669;p113"/>
          <p:cNvCxnSpPr/>
          <p:nvPr/>
        </p:nvCxnSpPr>
        <p:spPr>
          <a:xfrm rot="10800000">
            <a:off x="1691275" y="1730575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Google Shape;674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16"/>
          <p:cNvSpPr txBox="1">
            <a:spLocks noGrp="1"/>
          </p:cNvSpPr>
          <p:nvPr>
            <p:ph type="body" idx="1"/>
          </p:nvPr>
        </p:nvSpPr>
        <p:spPr>
          <a:xfrm>
            <a:off x="311700" y="202223"/>
            <a:ext cx="8520600" cy="4653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Smith is on page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Mike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Smith is earlier in book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Smith is later in book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7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Pick up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Look at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Smith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Mike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Smith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Smith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Quit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18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Smith is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Mike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Smith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Smith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19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Smith is on page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Mike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Smith is earlier in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Smith is later in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0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Smith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Mike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Smith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Smith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31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31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72" name="Google Shape;772;p131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73" name="Google Shape;773;p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609" name="Google Shape;609;p103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1024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512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256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128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64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32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16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8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4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2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1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Google Shape;645;p110"/>
          <p:cNvCxnSpPr/>
          <p:nvPr/>
        </p:nvCxnSpPr>
        <p:spPr>
          <a:xfrm>
            <a:off x="2320075" y="3084175"/>
            <a:ext cx="0" cy="1353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1" name="Google Shape;651;p111"/>
          <p:cNvCxnSpPr/>
          <p:nvPr/>
        </p:nvCxnSpPr>
        <p:spPr>
          <a:xfrm>
            <a:off x="2320075" y="3084175"/>
            <a:ext cx="0" cy="1353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111"/>
          <p:cNvCxnSpPr/>
          <p:nvPr/>
        </p:nvCxnSpPr>
        <p:spPr>
          <a:xfrm rot="10800000">
            <a:off x="1691275" y="3084175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8" name="Google Shape;658;p112"/>
          <p:cNvCxnSpPr/>
          <p:nvPr/>
        </p:nvCxnSpPr>
        <p:spPr>
          <a:xfrm>
            <a:off x="2320075" y="3084175"/>
            <a:ext cx="0" cy="1353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112"/>
          <p:cNvCxnSpPr/>
          <p:nvPr/>
        </p:nvCxnSpPr>
        <p:spPr>
          <a:xfrm rot="10800000">
            <a:off x="1691275" y="3084175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60" name="Google Shape;660;p112"/>
          <p:cNvCxnSpPr/>
          <p:nvPr/>
        </p:nvCxnSpPr>
        <p:spPr>
          <a:xfrm>
            <a:off x="2320075" y="1730575"/>
            <a:ext cx="0" cy="1353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399</Words>
  <Application>Microsoft Macintosh PowerPoint</Application>
  <PresentationFormat>On-screen Show (16:9)</PresentationFormat>
  <Paragraphs>83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Consolas</vt:lpstr>
      <vt:lpstr>Simple Dark</vt:lpstr>
      <vt:lpstr>PowerPoint Presentation</vt:lpstr>
      <vt:lpstr>algorithms</vt:lpstr>
      <vt:lpstr>1024 512 256 128 64 32 16 8 4 2 1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ultimately matters in this course is not so much where you end up relative to your classmates but where  you end up relative to yourself when you began</dc:title>
  <cp:lastModifiedBy>sonamwangmo.gcit@rub.edu.bt</cp:lastModifiedBy>
  <cp:revision>4</cp:revision>
  <dcterms:modified xsi:type="dcterms:W3CDTF">2020-09-10T09:04:00Z</dcterms:modified>
</cp:coreProperties>
</file>