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11" Type="http://schemas.openxmlformats.org/officeDocument/2006/relationships/slide" Target="slides/slide6.xml"/><Relationship Id="rId22" Type="http://schemas.openxmlformats.org/officeDocument/2006/relationships/font" Target="fonts/Poppins-italic.fntdata"/><Relationship Id="rId10" Type="http://schemas.openxmlformats.org/officeDocument/2006/relationships/slide" Target="slides/slide5.xml"/><Relationship Id="rId21" Type="http://schemas.openxmlformats.org/officeDocument/2006/relationships/font" Target="fonts/Poppi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212ea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212ea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f75342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f75342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212eab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212eab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212eab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212eab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212eab8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212eab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212eab8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212eab8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212eab8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212eab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212eab8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212eab8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f7534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f7534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9119676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9119676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s1-iiith.vlabs.ac.in/exp/stacks-queues/stacks/stackdem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cmVzZW50YXRpb25JZCI6IjFoWm1SRUlwd1JadmhJTHVJUm9XU2t0cDRhaXV3a1k1RG5sR2k3U2J0N2xNIiwic2xpZGVJZCI6IlNMSURFU19BUEk5MTE5Njc2MjJfMCJ9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Stack Data Structure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Sonam Wangmo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96950" y="1778950"/>
            <a:ext cx="307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3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AutoNum type="arabicPeriod"/>
            </a:pP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 stack data structure and its principle.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AutoNum type="arabicPeriod"/>
            </a:pP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Write the solution of the problem presented.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AutoNum type="arabicPeriod"/>
            </a:pPr>
            <a:r>
              <a:rPr lang="en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Reflect the real-world applications of stack</a:t>
            </a:r>
            <a:endParaRPr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096245" y="4191010"/>
            <a:ext cx="924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What is Stack Data Structure ???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Stack is called a Last-in-Last-out(LIFO) collection. This means that the last thing we added(pushed) is the first thing that gets pulled(popped) off.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stack is a sequence of items that are accessible at only one end of the sequence.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03100" y="445025"/>
            <a:ext cx="71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Example of Stack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38" y="1017732"/>
            <a:ext cx="6468936" cy="3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1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Example of Stack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75" y="1017725"/>
            <a:ext cx="8520599" cy="36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66575"/>
            <a:ext cx="71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Stack Applications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125524" cy="37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60125" y="35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Poppins"/>
                <a:ea typeface="Poppins"/>
                <a:cs typeface="Poppins"/>
                <a:sym typeface="Poppins"/>
              </a:rPr>
              <a:t>Demonstration of Stack</a:t>
            </a:r>
            <a:endParaRPr b="1" sz="26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https://ds1-iiith.vlabs.ac.in/exp/stacks-queues/stacks/stackdemo.html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69900" y="1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62626"/>
                </a:solidFill>
              </a:rPr>
              <a:t>Activity – Pair Work (10 minutes)</a:t>
            </a:r>
            <a:endParaRPr b="1" sz="26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47675"/>
            <a:ext cx="8520600" cy="4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❖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Problem: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and B  are playing a game. In this game, both of them are initially provided with a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list of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numbers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(Both have the same list but their own copy).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Now, they both have a different strategy to play the game. A picks the element from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start of his list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 picks from the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end of his list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 need to generate the result in form of an output list.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Method to be followed at each step to build the output list is: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62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If the number picked by A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is bigger than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then this step's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output is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B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removes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 number that was picked from their list.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If the number picked by A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is smaller than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then this step's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output is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A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removes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 number that was picked from their list.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If both have the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same number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then this step's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output is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Both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remove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 number that was picked from their list.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This game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ends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when at least one of them has no more elements to be picked i.e. when the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list gets empty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Char char="❖"/>
            </a:pPr>
            <a:r>
              <a:rPr lang="en" sz="1400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rPr>
              <a:t>Discuss the situation and come up with some solutions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03" name="Google Shape;10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4" name="Google Shape;104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5" name="Google Shape;105;p2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Summarise the concepts learnt in the class.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06" name="Google Shape;106;p21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