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2" r:id="rId4"/>
    <p:sldId id="257" r:id="rId5"/>
    <p:sldId id="258" r:id="rId6"/>
    <p:sldId id="259" r:id="rId7"/>
    <p:sldId id="264" r:id="rId8"/>
    <p:sldId id="266" r:id="rId9"/>
    <p:sldId id="260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I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SMARTWAYS:Roadways that genrate energy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04800" y="2286000"/>
            <a:ext cx="8606790" cy="132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 b="1"/>
              <a:t>Problem statement:</a:t>
            </a:r>
            <a:r>
              <a:rPr lang="en-IN" altLang="en-US" sz="2400"/>
              <a:t>Due to increase in population, overall energy consumption increases so to overcome this problem we aim to develop smart roadways.</a:t>
            </a:r>
          </a:p>
          <a:p>
            <a:endParaRPr lang="en-IN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047615" y="5867400"/>
            <a:ext cx="3994785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b="1"/>
              <a:t>MEMBERS:-</a:t>
            </a:r>
            <a:r>
              <a:rPr lang="en-IN" altLang="en-US"/>
              <a:t>Sonam 2401420016</a:t>
            </a:r>
          </a:p>
          <a:p>
            <a:r>
              <a:rPr lang="en-IN" altLang="en-US"/>
              <a:t>                     Shashwat 2401420025</a:t>
            </a: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/>
              <a:t>Photovoltaic panels in self-powered smart roads offer a sustainable solution for energy harvesting, reducing reliance on traditional power grid</a:t>
            </a:r>
            <a:r>
              <a:rPr lang="en-IN" altLang="en-US" sz="2400"/>
              <a:t>s.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By integrating solar power into transportation infrastructure, these roads enhance efficiency,and support electric vehicle charging.</a:t>
            </a:r>
            <a:r>
              <a:rPr lang="en-IN" altLang="en-US" sz="2400"/>
              <a:t>T</a:t>
            </a:r>
            <a:r>
              <a:rPr lang="en-US" altLang="en-US" sz="2400"/>
              <a:t>his project aims to make roads energy-efficient, cost-effective, and resilient for future smart cities.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4230" y="533400"/>
            <a:ext cx="7495540" cy="5854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190500"/>
            <a:ext cx="8229600" cy="582613"/>
          </a:xfrm>
        </p:spPr>
        <p:txBody>
          <a:bodyPr/>
          <a:lstStyle/>
          <a:p>
            <a:r>
              <a:rPr lang="en-IN" altLang="en-US" sz="2800"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838200"/>
            <a:ext cx="8229600" cy="230949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/>
              <a:t>These roads integrate solar technology to generate</a:t>
            </a:r>
            <a:r>
              <a:rPr lang="en-IN" altLang="en-US" sz="2000"/>
              <a:t> </a:t>
            </a:r>
            <a:r>
              <a:rPr lang="en-US" altLang="en-US" sz="2000"/>
              <a:t>electricity, which can power streetlights, traffic signals, electric vehicle (EV) charging stations, and smart road systems</a:t>
            </a:r>
            <a:r>
              <a:rPr lang="en-IN" altLang="en-US" sz="2000"/>
              <a:t> and s</a:t>
            </a:r>
            <a:r>
              <a:rPr lang="en-US" altLang="en-US" sz="2000"/>
              <a:t>ome</a:t>
            </a:r>
            <a:r>
              <a:rPr lang="en-IN" altLang="en-US" sz="2000"/>
              <a:t> of these</a:t>
            </a:r>
            <a:r>
              <a:rPr lang="en-US" altLang="en-US" sz="2000"/>
              <a:t> PV systems are equipped with heating elements or coatings to melt snow and ice off the panels</a:t>
            </a:r>
            <a:r>
              <a:rPr lang="en-IN" altLang="en-US" sz="2000"/>
              <a:t>.</a:t>
            </a:r>
            <a:endParaRPr lang="en-IN" altLang="en-US" sz="2400"/>
          </a:p>
          <a:p>
            <a:endParaRPr lang="en-IN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436245" y="41776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3240" y="2819400"/>
            <a:ext cx="6823075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 b="1"/>
              <a:t>Objectives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23240" y="3505200"/>
            <a:ext cx="7893050" cy="186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/>
              <a:t>1. </a:t>
            </a:r>
            <a:r>
              <a:rPr lang="en-US" altLang="en-US" sz="2000"/>
              <a:t>Power smart lighting, traffic signals, and sensor-based monitoring systems to improve traffic management</a:t>
            </a:r>
            <a:r>
              <a:rPr lang="en-IN" altLang="en-US" sz="2000"/>
              <a:t>.</a:t>
            </a:r>
            <a:endParaRPr lang="en-US" altLang="en-US" sz="2000"/>
          </a:p>
          <a:p>
            <a:r>
              <a:rPr lang="en-IN" altLang="en-US" sz="2000"/>
              <a:t>2. </a:t>
            </a:r>
            <a:r>
              <a:rPr lang="en-US" altLang="en-US" sz="2000"/>
              <a:t>Provide energy for on-road wireless EV charging stations to encourage the adoption of electric mobility.</a:t>
            </a:r>
          </a:p>
          <a:p>
            <a:r>
              <a:rPr lang="en-IN" altLang="en-US" sz="2000"/>
              <a:t>3. </a:t>
            </a:r>
            <a:r>
              <a:rPr lang="en-US" altLang="en-US" sz="2000"/>
              <a:t>Utilize existing road surfaces for solar energy generation, minimizing the need for separate land for solar farms</a:t>
            </a:r>
            <a:r>
              <a:rPr lang="en-IN" altLang="en-US" sz="200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/>
              <a:t>GLOBAL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/>
              <a:t>Netherlands: SolaRoad</a:t>
            </a:r>
          </a:p>
          <a:p>
            <a:pPr marL="0" indent="0">
              <a:buNone/>
            </a:pPr>
            <a:r>
              <a:rPr lang="en-US" altLang="en-US" sz="2000"/>
              <a:t>In 2014, the Netherlands introduced SolaRoad, a pioneering project featuring a 72-meter-long bike path embedded with solar panels in Krommenie. </a:t>
            </a: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 b="1"/>
              <a:t>France: Wattway</a:t>
            </a:r>
          </a:p>
          <a:p>
            <a:pPr marL="0" indent="0">
              <a:buNone/>
            </a:pPr>
            <a:r>
              <a:rPr lang="en-US" altLang="en-US" sz="2000"/>
              <a:t>France launched the Wattway project, installing solar panels on a 1-kilometer stretch of road in Tourouvre-au-Perche in 2016. </a:t>
            </a:r>
          </a:p>
          <a:p>
            <a:pPr marL="0" indent="0">
              <a:buNone/>
            </a:pPr>
            <a:endParaRPr lang="en-US" altLang="en-US" sz="2000" b="1"/>
          </a:p>
          <a:p>
            <a:pPr marL="0" indent="0">
              <a:buNone/>
            </a:pPr>
            <a:r>
              <a:rPr lang="en-US" altLang="en-US" sz="2000" b="1"/>
              <a:t>South Korea: Solar-Powered Bike Lane</a:t>
            </a:r>
          </a:p>
          <a:p>
            <a:pPr marL="0" indent="0">
              <a:buNone/>
            </a:pPr>
            <a:r>
              <a:rPr lang="en-US" altLang="en-US" sz="2000"/>
              <a:t>South Korea has developed a solar-powered bike lane along a 32-kilometer stretch between Daejeon and Sejong.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/>
              <a:t>BACKGROUND AND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2268220"/>
          </a:xfrm>
        </p:spPr>
        <p:txBody>
          <a:bodyPr/>
          <a:lstStyle/>
          <a:p>
            <a:r>
              <a:rPr lang="en-US" altLang="en-US" sz="2800"/>
              <a:t>Initial installation costs are high, but long-term savings on energy can make the system cost-effective.</a:t>
            </a:r>
          </a:p>
          <a:p>
            <a:endParaRPr lang="en-US" altLang="en-US" sz="2800"/>
          </a:p>
          <a:p>
            <a:r>
              <a:rPr lang="en-US" altLang="en-US" sz="2800"/>
              <a:t>Adaptation for India’s diverse climate, from extreme heat to monsoons, is necessary.</a:t>
            </a:r>
          </a:p>
          <a:p>
            <a:endParaRPr lang="en-US" altLang="en-US" sz="2800"/>
          </a:p>
          <a:p>
            <a:r>
              <a:rPr lang="en-US" altLang="en-US" sz="2800"/>
              <a:t>Research is still in early stages, with prototypes being tested worldwide.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/>
              <a:t>EXAMPLE:-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7958455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/>
              <a:t>INNOVATION AND NOVELTY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Embedding smart sensors within solar panels enables roads to collect real-time data on traffic flow, road conditions, and energy generation.</a:t>
            </a:r>
          </a:p>
          <a:p>
            <a:endParaRPr lang="en-US" altLang="en-US" sz="2400"/>
          </a:p>
          <a:p>
            <a:r>
              <a:rPr lang="en-US" altLang="en-US" sz="2400"/>
              <a:t>Self-cleaning coatings and snow-shedding technologies applied to the surface of photovoltaic panels can ensure that roads remain clear of snow, or dirt, maximizing sunlight exposure and energy production. </a:t>
            </a:r>
          </a:p>
          <a:p>
            <a:endParaRPr lang="en-US" altLang="en-US" sz="2400"/>
          </a:p>
          <a:p>
            <a:r>
              <a:rPr lang="en-IN" altLang="en-US" sz="2400"/>
              <a:t>S</a:t>
            </a:r>
            <a:r>
              <a:rPr lang="en-US" altLang="en-US" sz="2400"/>
              <a:t>elf-heating road surfaces powered by solar energy could prevent ice formation in winter</a:t>
            </a:r>
            <a:r>
              <a:rPr lang="en-IN" altLang="en-US" sz="24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/>
              <a:t>APPLICATION OR USABILITY</a:t>
            </a:r>
            <a:r>
              <a:rPr lang="en-IN" altLang="en-US" sz="28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Powering Streetlights &amp; Traffic Signals</a:t>
            </a:r>
            <a:r>
              <a:rPr lang="en-IN" altLang="en-US" sz="2400"/>
              <a:t>.</a:t>
            </a:r>
            <a:endParaRPr lang="en-US" altLang="en-US" sz="2400"/>
          </a:p>
          <a:p>
            <a:r>
              <a:rPr lang="en-IN" altLang="en-US" sz="2400"/>
              <a:t>C</a:t>
            </a:r>
            <a:r>
              <a:rPr lang="en-US" altLang="en-US" sz="2400"/>
              <a:t>an serve as emergency power sources.</a:t>
            </a:r>
          </a:p>
          <a:p>
            <a:r>
              <a:rPr lang="en-IN" altLang="en-US" sz="2400"/>
              <a:t>C</a:t>
            </a:r>
            <a:r>
              <a:rPr lang="en-US" altLang="en-US" sz="2400"/>
              <a:t>harge electric vehicles</a:t>
            </a:r>
            <a:r>
              <a:rPr lang="en-IN" altLang="en-US" sz="2400"/>
              <a:t> using energy stored.</a:t>
            </a:r>
          </a:p>
          <a:p>
            <a:r>
              <a:rPr lang="en-IN" altLang="en-US" sz="2400">
                <a:sym typeface="+mn-ea"/>
              </a:rPr>
              <a:t>M</a:t>
            </a:r>
            <a:r>
              <a:rPr lang="en-US" altLang="en-US" sz="2400">
                <a:sym typeface="+mn-ea"/>
              </a:rPr>
              <a:t>elt snow and ice off the panels</a:t>
            </a:r>
            <a:r>
              <a:rPr lang="en-IN" altLang="en-US" sz="2400">
                <a:sym typeface="+mn-ea"/>
              </a:rPr>
              <a:t>.</a:t>
            </a:r>
            <a:endParaRPr lang="en-IN" altLang="en-US" sz="2400"/>
          </a:p>
          <a:p>
            <a:r>
              <a:rPr lang="en-IN" altLang="en-US" sz="2400"/>
              <a:t>C</a:t>
            </a:r>
            <a:r>
              <a:rPr lang="en-US" altLang="en-US" sz="2400"/>
              <a:t>an power security systems in urban areas.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TECHNOLOGY USED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500" b="1" dirty="0" smtClean="0"/>
              <a:t>Front-End (User-facing interfaces</a:t>
            </a:r>
            <a:r>
              <a:rPr lang="en-US" sz="1500" b="1" dirty="0" smtClean="0"/>
              <a:t>):</a:t>
            </a:r>
          </a:p>
          <a:p>
            <a:pPr>
              <a:buAutoNum type="arabicPeriod"/>
            </a:pPr>
            <a:r>
              <a:rPr lang="en-US" sz="1500" dirty="0" smtClean="0"/>
              <a:t>Dashboard </a:t>
            </a:r>
            <a:r>
              <a:rPr lang="en-US" sz="1500" dirty="0" smtClean="0"/>
              <a:t>Displays: Real-time energy output visuals for users.	</a:t>
            </a:r>
            <a:endParaRPr lang="en-US" sz="1500" dirty="0" smtClean="0"/>
          </a:p>
          <a:p>
            <a:pPr>
              <a:buAutoNum type="arabicPeriod" startAt="2"/>
            </a:pPr>
            <a:r>
              <a:rPr lang="en-US" sz="1500" dirty="0" smtClean="0"/>
              <a:t>Mobile </a:t>
            </a:r>
            <a:r>
              <a:rPr lang="en-US" sz="1500" dirty="0" smtClean="0"/>
              <a:t>Apps: Interfaces showing energy savings and vehicle data.	</a:t>
            </a:r>
            <a:endParaRPr lang="en-US" sz="1500" dirty="0" smtClean="0"/>
          </a:p>
          <a:p>
            <a:pPr>
              <a:buAutoNum type="arabicPeriod" startAt="3"/>
            </a:pPr>
            <a:r>
              <a:rPr lang="en-US" sz="1500" dirty="0" smtClean="0"/>
              <a:t>Interactive </a:t>
            </a:r>
            <a:r>
              <a:rPr lang="en-US" sz="1500" dirty="0" smtClean="0"/>
              <a:t>Maps: Show energy-generating road sections and performance</a:t>
            </a:r>
            <a:r>
              <a:rPr lang="en-US" sz="1500" dirty="0" smtClean="0"/>
              <a:t>.</a:t>
            </a:r>
          </a:p>
          <a:p>
            <a:pPr>
              <a:buAutoNum type="arabicPeriod" startAt="3"/>
            </a:pPr>
            <a:endParaRPr lang="en-US" sz="1500" dirty="0" smtClean="0"/>
          </a:p>
          <a:p>
            <a:pPr>
              <a:buNone/>
            </a:pPr>
            <a:r>
              <a:rPr lang="en-US" sz="1500" b="1" dirty="0" smtClean="0"/>
              <a:t>Back-End </a:t>
            </a:r>
            <a:r>
              <a:rPr lang="en-US" sz="1500" b="1" dirty="0" smtClean="0"/>
              <a:t>(Server, processing, and data systems):</a:t>
            </a:r>
            <a:r>
              <a:rPr lang="en-US" sz="1500" dirty="0" smtClean="0"/>
              <a:t>	</a:t>
            </a:r>
            <a:endParaRPr lang="en-US" sz="1500" dirty="0" smtClean="0"/>
          </a:p>
          <a:p>
            <a:pPr>
              <a:buAutoNum type="arabicPeriod"/>
            </a:pPr>
            <a:r>
              <a:rPr lang="en-US" sz="1500" dirty="0" err="1" smtClean="0"/>
              <a:t>IoT</a:t>
            </a:r>
            <a:r>
              <a:rPr lang="en-US" sz="1500" dirty="0" smtClean="0"/>
              <a:t> </a:t>
            </a:r>
            <a:r>
              <a:rPr lang="en-US" sz="1500" dirty="0" smtClean="0"/>
              <a:t>Sensors &amp; Data Collection: Gather traffic, pressure, heat, and energy metrics.	</a:t>
            </a:r>
            <a:endParaRPr lang="en-US" sz="1500" dirty="0" smtClean="0"/>
          </a:p>
          <a:p>
            <a:pPr>
              <a:buAutoNum type="arabicPeriod" startAt="2"/>
            </a:pPr>
            <a:r>
              <a:rPr lang="en-US" sz="1500" dirty="0" smtClean="0"/>
              <a:t>Cloud </a:t>
            </a:r>
            <a:r>
              <a:rPr lang="en-US" sz="1500" dirty="0" smtClean="0"/>
              <a:t>Computing: Stores and analyzes energy production and road usage data.	</a:t>
            </a:r>
            <a:endParaRPr lang="en-US" sz="1500" dirty="0" smtClean="0"/>
          </a:p>
          <a:p>
            <a:pPr>
              <a:buAutoNum type="arabicPeriod" startAt="3"/>
            </a:pPr>
            <a:r>
              <a:rPr lang="en-US" sz="1500" dirty="0" smtClean="0"/>
              <a:t>AI </a:t>
            </a:r>
            <a:r>
              <a:rPr lang="en-US" sz="1500" dirty="0" smtClean="0"/>
              <a:t>Algorithms: Optimize traffic flow and maximize energy generation efficiency.	</a:t>
            </a:r>
            <a:endParaRPr lang="en-US" sz="1500" dirty="0" smtClean="0"/>
          </a:p>
          <a:p>
            <a:pPr>
              <a:buAutoNum type="arabicPeriod" startAt="4"/>
            </a:pPr>
            <a:r>
              <a:rPr lang="en-US" sz="1500" dirty="0" err="1" smtClean="0"/>
              <a:t>Blockchain</a:t>
            </a:r>
            <a:r>
              <a:rPr lang="en-US" sz="1500" dirty="0" smtClean="0"/>
              <a:t>: Securely track and verify energy transactions</a:t>
            </a:r>
            <a:r>
              <a:rPr lang="en-US" sz="1500" dirty="0" smtClean="0"/>
              <a:t>.</a:t>
            </a:r>
          </a:p>
          <a:p>
            <a:pPr>
              <a:buAutoNum type="arabicPeriod" startAt="4"/>
            </a:pPr>
            <a:endParaRPr lang="en-US" sz="1500" dirty="0" smtClean="0"/>
          </a:p>
          <a:p>
            <a:pPr>
              <a:buNone/>
            </a:pPr>
            <a:r>
              <a:rPr lang="en-US" sz="1500" b="1" dirty="0" smtClean="0"/>
              <a:t>UI/UX </a:t>
            </a:r>
            <a:r>
              <a:rPr lang="en-US" sz="1500" b="1" dirty="0" smtClean="0"/>
              <a:t>Design (User experience and interaction):	</a:t>
            </a:r>
            <a:endParaRPr lang="en-US" sz="1500" b="1" dirty="0" smtClean="0"/>
          </a:p>
          <a:p>
            <a:pPr>
              <a:buAutoNum type="arabicPeriod"/>
            </a:pPr>
            <a:r>
              <a:rPr lang="en-US" sz="1500" dirty="0" smtClean="0"/>
              <a:t>Responsive </a:t>
            </a:r>
            <a:r>
              <a:rPr lang="en-US" sz="1500" dirty="0" smtClean="0"/>
              <a:t>Design: Adapts energy data dashboards to all devices.	</a:t>
            </a:r>
            <a:endParaRPr lang="en-US" sz="1500" dirty="0" smtClean="0"/>
          </a:p>
          <a:p>
            <a:pPr>
              <a:buAutoNum type="arabicPeriod" startAt="2"/>
            </a:pPr>
            <a:r>
              <a:rPr lang="en-US" sz="1500" dirty="0" smtClean="0"/>
              <a:t>Data </a:t>
            </a:r>
            <a:r>
              <a:rPr lang="en-US" sz="1500" dirty="0" smtClean="0"/>
              <a:t>Visualization: Graphs and charts for intuitive understanding of energy metrics.	</a:t>
            </a:r>
            <a:endParaRPr lang="en-US" sz="1500" dirty="0" smtClean="0"/>
          </a:p>
          <a:p>
            <a:pPr>
              <a:buAutoNum type="arabicPeriod" startAt="3"/>
            </a:pPr>
            <a:r>
              <a:rPr lang="en-US" sz="1500" dirty="0" smtClean="0"/>
              <a:t>Minimalist </a:t>
            </a:r>
            <a:r>
              <a:rPr lang="en-US" sz="1500" dirty="0" smtClean="0"/>
              <a:t>Interfaces: Simplifies user interaction with </a:t>
            </a:r>
            <a:r>
              <a:rPr lang="en-US" sz="1500" dirty="0" err="1" smtClean="0"/>
              <a:t>smartway</a:t>
            </a:r>
            <a:r>
              <a:rPr lang="en-US" sz="1500" dirty="0" smtClean="0"/>
              <a:t> </a:t>
            </a:r>
            <a:r>
              <a:rPr lang="en-US" sz="1500" dirty="0" smtClean="0"/>
              <a:t>systems.</a:t>
            </a:r>
          </a:p>
          <a:p>
            <a:pPr>
              <a:buNone/>
            </a:pPr>
            <a:r>
              <a:rPr lang="en-US" sz="1500" dirty="0" smtClean="0"/>
              <a:t>4</a:t>
            </a:r>
            <a:r>
              <a:rPr lang="en-US" sz="1500" dirty="0" smtClean="0"/>
              <a:t>.	Accessibility Features: Voice, contrast, and layout options for inclusivity.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 dirty="0"/>
              <a:t>CHALLEGES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310765"/>
          </a:xfrm>
        </p:spPr>
        <p:txBody>
          <a:bodyPr/>
          <a:lstStyle/>
          <a:p>
            <a:r>
              <a:rPr lang="en-US" altLang="en-US" sz="1800" dirty="0"/>
              <a:t>Roads are subjected to constant wear and tear due to vehicle traffic, weather </a:t>
            </a:r>
            <a:r>
              <a:rPr lang="en-IN" altLang="en-US" sz="1800" dirty="0"/>
              <a:t>condition</a:t>
            </a:r>
            <a:r>
              <a:rPr lang="en-US" altLang="en-US" sz="1800" dirty="0"/>
              <a:t> and environmental factors like UV radiation.</a:t>
            </a:r>
          </a:p>
          <a:p>
            <a:r>
              <a:rPr lang="en-US" altLang="en-US" sz="1800" dirty="0"/>
              <a:t>The initial installation cost of PV panels on roads is significant.</a:t>
            </a:r>
          </a:p>
          <a:p>
            <a:r>
              <a:rPr lang="en-US" altLang="en-US" sz="1800" dirty="0"/>
              <a:t>The need for regular maintenance and repair is a significant challenge. </a:t>
            </a:r>
          </a:p>
          <a:p>
            <a:r>
              <a:rPr lang="en-US" altLang="en-US" sz="1800" dirty="0"/>
              <a:t> In some regions, such as those with heavy snow, rain, or extreme heat, the performance of solar panels can be negatively affected.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3400" y="281940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/>
              <a:t>OVERCOMES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07365" y="3429000"/>
            <a:ext cx="8133715" cy="2634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1. </a:t>
            </a:r>
            <a:r>
              <a:rPr lang="en-US" altLang="en-US"/>
              <a:t>Anti-scratch, and weather-resistant coatings can be applied to panels t</a:t>
            </a:r>
            <a:r>
              <a:rPr lang="en-IN" altLang="en-US"/>
              <a:t>o </a:t>
            </a:r>
            <a:r>
              <a:rPr lang="en-US" altLang="en-US">
                <a:sym typeface="+mn-ea"/>
              </a:rPr>
              <a:t>reduce damage from weather conditions.</a:t>
            </a:r>
            <a:endParaRPr lang="en-US" altLang="en-US"/>
          </a:p>
          <a:p>
            <a:r>
              <a:rPr lang="en-IN" altLang="en-US"/>
              <a:t>2. </a:t>
            </a:r>
            <a:r>
              <a:rPr lang="en-US" altLang="en-US"/>
              <a:t>Governments could partner with private enterprises to fund the installation of solar roads.</a:t>
            </a:r>
          </a:p>
          <a:p>
            <a:r>
              <a:rPr lang="en-IN" altLang="en-US"/>
              <a:t>3. U</a:t>
            </a:r>
            <a:r>
              <a:rPr lang="en-US" altLang="en-US"/>
              <a:t>se </a:t>
            </a:r>
            <a:r>
              <a:rPr lang="en-IN" altLang="en-US"/>
              <a:t>of </a:t>
            </a:r>
            <a:r>
              <a:rPr lang="en-US" altLang="en-US"/>
              <a:t>modular PV panel systems that can be easily replaced or repaired.</a:t>
            </a:r>
          </a:p>
          <a:p>
            <a:r>
              <a:rPr lang="en-IN" altLang="en-US"/>
              <a:t>4. </a:t>
            </a:r>
            <a:r>
              <a:rPr lang="en-US" altLang="en-US"/>
              <a:t>Solar roads in colder regions can be equipped with self-heating elements powered by solar energy to prevent snow and ice buildup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610</Words>
  <Application>WPS Presentation</Application>
  <PresentationFormat>On-screen Show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 Waves</vt:lpstr>
      <vt:lpstr>SMARTWAYS:Roadways that genrate energy</vt:lpstr>
      <vt:lpstr>INTRODUCTION</vt:lpstr>
      <vt:lpstr>GLOBAL RESEARCH</vt:lpstr>
      <vt:lpstr>BACKGROUND AND FEASIBILITY</vt:lpstr>
      <vt:lpstr>EXAMPLE:-</vt:lpstr>
      <vt:lpstr>INNOVATION AND NOVELTY</vt:lpstr>
      <vt:lpstr>APPLICATION OR USABILITY </vt:lpstr>
      <vt:lpstr>TECHNOLOGY USED</vt:lpstr>
      <vt:lpstr>CHALLEGES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SMARTWAYS:Roadways that genrate energy</dc:title>
  <dc:creator>Sagar Sangwan</dc:creator>
  <cp:lastModifiedBy>Sagar Sangwan</cp:lastModifiedBy>
  <cp:revision>3</cp:revision>
  <dcterms:created xsi:type="dcterms:W3CDTF">2025-02-11T18:21:05Z</dcterms:created>
  <dcterms:modified xsi:type="dcterms:W3CDTF">2025-05-07T14:13:32Z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9926C1FE96254F06B88F44AF9F2E3208_12</vt:lpwstr>
  </property>
  <property fmtid="{D5CDD505-2E9C-101B-9397-08002B2CF9AE}" pid="3" name="KSOProductBuildVer">
    <vt:lpwstr>1033-12.2.0.19805</vt:lpwstr>
  </property>
</Properties>
</file>