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26" autoAdjust="0"/>
  </p:normalViewPr>
  <p:slideViewPr>
    <p:cSldViewPr snapToGrid="0">
      <p:cViewPr varScale="1">
        <p:scale>
          <a:sx n="63" d="100"/>
          <a:sy n="63" d="100"/>
        </p:scale>
        <p:origin x="77" y="55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1099366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AI4I+2020+Predictive+Maintenance+Datas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67442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583379" y="3738538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84920" y="1851112"/>
            <a:ext cx="4324418" cy="172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070"/>
            </a:lvl1pPr>
          </a:lstStyle>
          <a:p>
            <a:r>
              <a:rPr lang="en-US" dirty="0"/>
              <a:t>Factories have expensive machines which require timely maintenance. If a machine breakdowns unexpectedly then it can lead to stopping of production which can be very costly. </a:t>
            </a:r>
          </a:p>
          <a:p>
            <a:r>
              <a:rPr lang="en-US" dirty="0"/>
              <a:t>Similarly timely machine maintenance is also important to avoid failure. Hence if a machine learning model can predict when a machine will fail it will be beneficial for company. The company can then take proactive steps to avoid failure and optimize maintenance activity by reducing maintenance runs.</a:t>
            </a: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71304" y="400246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predicts if a machine will fail or continue working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1" dirty="0"/>
              <a:t>The Model predicts the type of machine failure so that maintenance work can be scheduled</a:t>
            </a:r>
            <a:endParaRPr sz="107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1" dirty="0"/>
              <a:t>Classify most common Failure Type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1" dirty="0"/>
              <a:t>Identify contributing factors for Failure Types</a:t>
            </a:r>
            <a:endParaRPr lang="en-US" sz="1071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1" dirty="0"/>
              <a:t>Reduce Maintenance run</a:t>
            </a: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of 10000 points</a:t>
            </a:r>
            <a:endParaRPr lang="en-US" sz="1070"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Limited features of Machine</a:t>
            </a: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https://archive.ics.uci.edu/ml/datasets/AI4I+2020+Predictive+Maintenance+Dataset</a:t>
            </a:r>
            <a:endParaRPr lang="en-US" sz="107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7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Springboard Mentor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7427622" cy="70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opportunities exist for prediction of machine failure </a:t>
            </a:r>
            <a:r>
              <a:rPr lang="en-US" sz="14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factory or production environment using operating conditions of the equipment to get long-term cost benefits by reducing machine failure and breakdown</a:t>
            </a:r>
            <a:endParaRPr sz="14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6013897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514</Words>
  <Application>Microsoft Office PowerPoint</Application>
  <PresentationFormat>On-screen Show (4:3)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Sonam Devadiga</cp:lastModifiedBy>
  <cp:revision>16</cp:revision>
  <dcterms:modified xsi:type="dcterms:W3CDTF">2021-05-06T00:51:52Z</dcterms:modified>
</cp:coreProperties>
</file>