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82" r:id="rId4"/>
    <p:sldId id="273" r:id="rId5"/>
    <p:sldId id="274" r:id="rId6"/>
    <p:sldId id="279" r:id="rId7"/>
    <p:sldId id="283" r:id="rId8"/>
    <p:sldId id="275" r:id="rId9"/>
    <p:sldId id="276" r:id="rId10"/>
    <p:sldId id="277" r:id="rId11"/>
    <p:sldId id="278" r:id="rId12"/>
    <p:sldId id="285" r:id="rId13"/>
    <p:sldId id="286" r:id="rId14"/>
    <p:sldId id="287" r:id="rId15"/>
    <p:sldId id="280" r:id="rId16"/>
    <p:sldId id="289" r:id="rId17"/>
    <p:sldId id="284" r:id="rId18"/>
    <p:sldId id="281"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98" autoAdjust="0"/>
    <p:restoredTop sz="94660"/>
  </p:normalViewPr>
  <p:slideViewPr>
    <p:cSldViewPr snapToGrid="0">
      <p:cViewPr varScale="1">
        <p:scale>
          <a:sx n="78" d="100"/>
          <a:sy n="78" d="100"/>
        </p:scale>
        <p:origin x="1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hongkiat.com/blog/20-useful-css-tips-for-beginners/" TargetMode="External"/><Relationship Id="rId2" Type="http://schemas.openxmlformats.org/officeDocument/2006/relationships/hyperlink" Target="https://mdbootstrap.com/md-bootstrap-cdn/" TargetMode="External"/><Relationship Id="rId1" Type="http://schemas.openxmlformats.org/officeDocument/2006/relationships/slideLayout" Target="../slideLayouts/slideLayout2.xml"/><Relationship Id="rId4" Type="http://schemas.openxmlformats.org/officeDocument/2006/relationships/hyperlink" Target="https://www.w3schools.com/cs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4-4 Material Design Images &amp; Animation</a:t>
            </a:r>
            <a:endParaRPr lang="en-US" dirty="0"/>
          </a:p>
        </p:txBody>
      </p:sp>
      <p:sp>
        <p:nvSpPr>
          <p:cNvPr id="3" name="Subtitle 2"/>
          <p:cNvSpPr>
            <a:spLocks noGrp="1"/>
          </p:cNvSpPr>
          <p:nvPr>
            <p:ph type="subTitle" idx="1"/>
          </p:nvPr>
        </p:nvSpPr>
        <p:spPr/>
        <p:txBody>
          <a:bodyPr>
            <a:noAutofit/>
          </a:bodyPr>
          <a:lstStyle/>
          <a:p>
            <a:r>
              <a:rPr lang="en-US" sz="1600" dirty="0" smtClean="0"/>
              <a:t>Anurag </a:t>
            </a:r>
            <a:r>
              <a:rPr lang="en-US" sz="1600" dirty="0" err="1" smtClean="0"/>
              <a:t>Alladi</a:t>
            </a:r>
            <a:endParaRPr lang="en-US" sz="1600" dirty="0" smtClean="0"/>
          </a:p>
          <a:p>
            <a:r>
              <a:rPr lang="en-US" sz="1600" dirty="0" err="1" smtClean="0"/>
              <a:t>Karthik</a:t>
            </a:r>
            <a:r>
              <a:rPr lang="en-US" sz="1600" dirty="0" smtClean="0"/>
              <a:t> Reddy </a:t>
            </a:r>
            <a:r>
              <a:rPr lang="en-US" sz="1600" dirty="0" err="1" smtClean="0"/>
              <a:t>Muthylala</a:t>
            </a:r>
            <a:endParaRPr lang="en-US" sz="1600" dirty="0" smtClean="0"/>
          </a:p>
          <a:p>
            <a:r>
              <a:rPr lang="en-US" sz="1600" dirty="0" smtClean="0"/>
              <a:t>Surya Raj</a:t>
            </a:r>
          </a:p>
          <a:p>
            <a:r>
              <a:rPr lang="en-US" sz="1600" dirty="0" smtClean="0"/>
              <a:t>Telio de Castro</a:t>
            </a:r>
          </a:p>
          <a:p>
            <a:r>
              <a:rPr lang="en-US" sz="1600" dirty="0" err="1" smtClean="0"/>
              <a:t>Sonam</a:t>
            </a:r>
            <a:r>
              <a:rPr lang="en-US" sz="1600" dirty="0" smtClean="0"/>
              <a:t> </a:t>
            </a:r>
            <a:r>
              <a:rPr lang="en-US" sz="1600" dirty="0" err="1" smtClean="0"/>
              <a:t>Gadekari</a:t>
            </a:r>
            <a:endParaRPr lang="en-US" sz="1600" dirty="0" smtClean="0"/>
          </a:p>
        </p:txBody>
      </p:sp>
    </p:spTree>
    <p:extLst>
      <p:ext uri="{BB962C8B-B14F-4D97-AF65-F5344CB8AC3E}">
        <p14:creationId xmlns:p14="http://schemas.microsoft.com/office/powerpoint/2010/main" val="361882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Spread Animation</a:t>
            </a:r>
            <a:endParaRPr lang="en-US" dirty="0"/>
          </a:p>
        </p:txBody>
      </p:sp>
      <p:pic>
        <p:nvPicPr>
          <p:cNvPr id="4" name="Content Placeholder 3"/>
          <p:cNvPicPr>
            <a:picLocks noGrp="1" noChangeAspect="1"/>
          </p:cNvPicPr>
          <p:nvPr>
            <p:ph idx="1"/>
          </p:nvPr>
        </p:nvPicPr>
        <p:blipFill>
          <a:blip r:embed="rId2"/>
          <a:stretch>
            <a:fillRect/>
          </a:stretch>
        </p:blipFill>
        <p:spPr>
          <a:xfrm>
            <a:off x="680321" y="2613517"/>
            <a:ext cx="5895592" cy="19584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838" y="2811224"/>
            <a:ext cx="2576166" cy="1563067"/>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372417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Background</a:t>
            </a:r>
            <a:endParaRPr lang="en-US" dirty="0"/>
          </a:p>
        </p:txBody>
      </p:sp>
      <p:pic>
        <p:nvPicPr>
          <p:cNvPr id="4" name="Content Placeholder 3"/>
          <p:cNvPicPr>
            <a:picLocks noGrp="1" noChangeAspect="1"/>
          </p:cNvPicPr>
          <p:nvPr>
            <p:ph idx="1"/>
          </p:nvPr>
        </p:nvPicPr>
        <p:blipFill>
          <a:blip r:embed="rId2"/>
          <a:stretch>
            <a:fillRect/>
          </a:stretch>
        </p:blipFill>
        <p:spPr>
          <a:xfrm>
            <a:off x="5993026" y="1957734"/>
            <a:ext cx="5276335" cy="34915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7734"/>
            <a:ext cx="5993027" cy="2111344"/>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187785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assigning canvas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823" y="2821598"/>
            <a:ext cx="9164329" cy="2629267"/>
          </a:xfrm>
        </p:spPr>
      </p:pic>
      <p:sp>
        <p:nvSpPr>
          <p:cNvPr id="3" name="Rectangle 2"/>
          <p:cNvSpPr/>
          <p:nvPr/>
        </p:nvSpPr>
        <p:spPr>
          <a:xfrm>
            <a:off x="10998408" y="6271739"/>
            <a:ext cx="901209" cy="369332"/>
          </a:xfrm>
          <a:prstGeom prst="rect">
            <a:avLst/>
          </a:prstGeom>
        </p:spPr>
        <p:txBody>
          <a:bodyPr wrap="none">
            <a:spAutoFit/>
          </a:bodyPr>
          <a:lstStyle/>
          <a:p>
            <a:r>
              <a:rPr lang="en-US" dirty="0" smtClean="0"/>
              <a:t>Anurag</a:t>
            </a:r>
            <a:endParaRPr lang="en-US" dirty="0"/>
          </a:p>
        </p:txBody>
      </p:sp>
    </p:spTree>
    <p:extLst>
      <p:ext uri="{BB962C8B-B14F-4D97-AF65-F5344CB8AC3E}">
        <p14:creationId xmlns:p14="http://schemas.microsoft.com/office/powerpoint/2010/main" val="42440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division into particles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51" y="2599507"/>
            <a:ext cx="5442263" cy="31742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7" y="3365788"/>
            <a:ext cx="5125165" cy="1066949"/>
          </a:xfrm>
          <a:prstGeom prst="rect">
            <a:avLst/>
          </a:prstGeom>
        </p:spPr>
      </p:pic>
      <p:sp>
        <p:nvSpPr>
          <p:cNvPr id="3" name="Rectangle 2"/>
          <p:cNvSpPr/>
          <p:nvPr/>
        </p:nvSpPr>
        <p:spPr>
          <a:xfrm>
            <a:off x="11290791" y="6382950"/>
            <a:ext cx="901209" cy="369332"/>
          </a:xfrm>
          <a:prstGeom prst="rect">
            <a:avLst/>
          </a:prstGeom>
        </p:spPr>
        <p:txBody>
          <a:bodyPr wrap="none">
            <a:spAutoFit/>
          </a:bodyPr>
          <a:lstStyle/>
          <a:p>
            <a:r>
              <a:rPr lang="en-US" dirty="0" smtClean="0"/>
              <a:t>Anurag</a:t>
            </a:r>
            <a:endParaRPr lang="en-US" dirty="0"/>
          </a:p>
        </p:txBody>
      </p:sp>
    </p:spTree>
    <p:extLst>
      <p:ext uri="{BB962C8B-B14F-4D97-AF65-F5344CB8AC3E}">
        <p14:creationId xmlns:p14="http://schemas.microsoft.com/office/powerpoint/2010/main" val="1092041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rendering animation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51" y="2965269"/>
            <a:ext cx="6444343" cy="241662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55" y="3331506"/>
            <a:ext cx="4734586" cy="952633"/>
          </a:xfrm>
          <a:prstGeom prst="rect">
            <a:avLst/>
          </a:prstGeom>
        </p:spPr>
      </p:pic>
      <p:sp>
        <p:nvSpPr>
          <p:cNvPr id="3" name="Rectangle 2"/>
          <p:cNvSpPr/>
          <p:nvPr/>
        </p:nvSpPr>
        <p:spPr>
          <a:xfrm>
            <a:off x="11290791" y="6328334"/>
            <a:ext cx="901209" cy="369332"/>
          </a:xfrm>
          <a:prstGeom prst="rect">
            <a:avLst/>
          </a:prstGeom>
        </p:spPr>
        <p:txBody>
          <a:bodyPr wrap="none">
            <a:spAutoFit/>
          </a:bodyPr>
          <a:lstStyle/>
          <a:p>
            <a:r>
              <a:rPr lang="en-US" dirty="0"/>
              <a:t>Anurag</a:t>
            </a:r>
          </a:p>
        </p:txBody>
      </p:sp>
    </p:spTree>
    <p:extLst>
      <p:ext uri="{BB962C8B-B14F-4D97-AF65-F5344CB8AC3E}">
        <p14:creationId xmlns:p14="http://schemas.microsoft.com/office/powerpoint/2010/main" val="198413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The </a:t>
            </a:r>
            <a:r>
              <a:rPr lang="en-US" dirty="0"/>
              <a:t>Start and End States </a:t>
            </a:r>
          </a:p>
        </p:txBody>
      </p:sp>
      <p:sp>
        <p:nvSpPr>
          <p:cNvPr id="3" name="Content Placeholder 2"/>
          <p:cNvSpPr>
            <a:spLocks noGrp="1"/>
          </p:cNvSpPr>
          <p:nvPr>
            <p:ph idx="1"/>
          </p:nvPr>
        </p:nvSpPr>
        <p:spPr/>
        <p:txBody>
          <a:bodyPr/>
          <a:lstStyle/>
          <a:p>
            <a:pPr marL="0" indent="0">
              <a:buNone/>
            </a:pPr>
            <a:r>
              <a:rPr lang="en-US" dirty="0" smtClean="0"/>
              <a:t>Create </a:t>
            </a:r>
            <a:r>
              <a:rPr lang="en-US" dirty="0"/>
              <a:t>some reference points so that we can compare what has changed. Let's call these reference points the start state and the end state. In this Our blue circle is just sitting around and probably up to no good</a:t>
            </a:r>
            <a:r>
              <a:rPr lang="en-US" dirty="0" smtClean="0"/>
              <a:t>.</a:t>
            </a:r>
          </a:p>
          <a:p>
            <a:r>
              <a:rPr lang="en-US" dirty="0" smtClean="0"/>
              <a:t> </a:t>
            </a:r>
            <a:endParaRPr lang="en-US" dirty="0"/>
          </a:p>
        </p:txBody>
      </p:sp>
      <p:pic>
        <p:nvPicPr>
          <p:cNvPr id="4" name="Content Placeholder 3"/>
          <p:cNvPicPr>
            <a:picLocks/>
          </p:cNvPicPr>
          <p:nvPr/>
        </p:nvPicPr>
        <p:blipFill>
          <a:blip r:embed="rId2">
            <a:extLst/>
          </a:blip>
          <a:srcRect/>
          <a:stretch>
            <a:fillRect/>
          </a:stretch>
        </p:blipFill>
        <p:spPr bwMode="auto">
          <a:xfrm>
            <a:off x="1416921" y="4336196"/>
            <a:ext cx="6561438" cy="2521804"/>
          </a:xfrm>
          <a:prstGeom prst="rect">
            <a:avLst/>
          </a:prstGeom>
          <a:noFill/>
        </p:spPr>
      </p:pic>
      <p:sp>
        <p:nvSpPr>
          <p:cNvPr id="7" name="Rectangle 6"/>
          <p:cNvSpPr/>
          <p:nvPr/>
        </p:nvSpPr>
        <p:spPr>
          <a:xfrm>
            <a:off x="11271580" y="6488668"/>
            <a:ext cx="859531" cy="369332"/>
          </a:xfrm>
          <a:prstGeom prst="rect">
            <a:avLst/>
          </a:prstGeom>
        </p:spPr>
        <p:txBody>
          <a:bodyPr wrap="square">
            <a:spAutoFit/>
          </a:bodyPr>
          <a:lstStyle/>
          <a:p>
            <a:r>
              <a:rPr lang="en-US" dirty="0" err="1" smtClean="0"/>
              <a:t>Sonam</a:t>
            </a:r>
            <a:endParaRPr lang="en-US" dirty="0"/>
          </a:p>
        </p:txBody>
      </p:sp>
    </p:spTree>
    <p:extLst>
      <p:ext uri="{BB962C8B-B14F-4D97-AF65-F5344CB8AC3E}">
        <p14:creationId xmlns:p14="http://schemas.microsoft.com/office/powerpoint/2010/main" val="3651711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properties</a:t>
            </a:r>
            <a:endParaRPr lang="en-US" dirty="0"/>
          </a:p>
        </p:txBody>
      </p:sp>
      <p:sp>
        <p:nvSpPr>
          <p:cNvPr id="3" name="Content Placeholder 2"/>
          <p:cNvSpPr>
            <a:spLocks noGrp="1"/>
          </p:cNvSpPr>
          <p:nvPr>
            <p:ph idx="1"/>
          </p:nvPr>
        </p:nvSpPr>
        <p:spPr/>
        <p:txBody>
          <a:bodyPr/>
          <a:lstStyle/>
          <a:p>
            <a:r>
              <a:rPr lang="en-US" dirty="0"/>
              <a:t>@</a:t>
            </a:r>
            <a:r>
              <a:rPr lang="en-US" dirty="0" err="1"/>
              <a:t>keyframes</a:t>
            </a:r>
            <a:r>
              <a:rPr lang="en-US" dirty="0"/>
              <a:t> </a:t>
            </a:r>
            <a:r>
              <a:rPr lang="en-US" dirty="0" smtClean="0"/>
              <a:t>drive</a:t>
            </a:r>
          </a:p>
          <a:p>
            <a:r>
              <a:rPr lang="en-US" dirty="0"/>
              <a:t>animation-name: drive;</a:t>
            </a:r>
          </a:p>
          <a:p>
            <a:r>
              <a:rPr lang="en-US" dirty="0"/>
              <a:t>animation-duration: 3s; </a:t>
            </a:r>
          </a:p>
          <a:p>
            <a:r>
              <a:rPr lang="en-US" dirty="0"/>
              <a:t>animation-fill-mode: forwards;</a:t>
            </a:r>
          </a:p>
          <a:p>
            <a:r>
              <a:rPr lang="en-US" dirty="0"/>
              <a:t>animation-delay: 2s;</a:t>
            </a:r>
          </a:p>
        </p:txBody>
      </p:sp>
      <p:sp>
        <p:nvSpPr>
          <p:cNvPr id="4" name="Rectangle 3"/>
          <p:cNvSpPr/>
          <p:nvPr/>
        </p:nvSpPr>
        <p:spPr>
          <a:xfrm>
            <a:off x="798990" y="4900139"/>
            <a:ext cx="4465068" cy="369332"/>
          </a:xfrm>
          <a:prstGeom prst="rect">
            <a:avLst/>
          </a:prstGeom>
        </p:spPr>
        <p:txBody>
          <a:bodyPr wrap="none">
            <a:spAutoFit/>
          </a:bodyPr>
          <a:lstStyle/>
          <a:p>
            <a:r>
              <a:rPr lang="en-US" dirty="0">
                <a:hlinkClick r:id="rId2"/>
              </a:rPr>
              <a:t>https://sonamgadkari.github.io/Project/</a:t>
            </a:r>
            <a:endParaRPr lang="en-US" dirty="0"/>
          </a:p>
        </p:txBody>
      </p:sp>
      <p:sp>
        <p:nvSpPr>
          <p:cNvPr id="5" name="Rectangle 4"/>
          <p:cNvSpPr/>
          <p:nvPr/>
        </p:nvSpPr>
        <p:spPr>
          <a:xfrm>
            <a:off x="10769574" y="6172886"/>
            <a:ext cx="859531" cy="369332"/>
          </a:xfrm>
          <a:prstGeom prst="rect">
            <a:avLst/>
          </a:prstGeom>
        </p:spPr>
        <p:txBody>
          <a:bodyPr wrap="none">
            <a:spAutoFit/>
          </a:bodyPr>
          <a:lstStyle/>
          <a:p>
            <a:r>
              <a:rPr lang="en-US" dirty="0"/>
              <a:t>Sonam</a:t>
            </a:r>
            <a:endParaRPr lang="en-US" dirty="0"/>
          </a:p>
        </p:txBody>
      </p:sp>
    </p:spTree>
    <p:extLst>
      <p:ext uri="{BB962C8B-B14F-4D97-AF65-F5344CB8AC3E}">
        <p14:creationId xmlns:p14="http://schemas.microsoft.com/office/powerpoint/2010/main" val="321017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Format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&lt;div class="container-fluid"&gt;</a:t>
            </a:r>
            <a:br>
              <a:rPr lang="en-US" dirty="0"/>
            </a:br>
            <a:r>
              <a:rPr lang="en-US" dirty="0"/>
              <a:t>  &lt;h1&gt;my first bootstrap page&lt;/h1&gt;</a:t>
            </a:r>
            <a:br>
              <a:rPr lang="en-US" dirty="0"/>
            </a:br>
            <a:r>
              <a:rPr lang="en-US" dirty="0"/>
              <a:t>  &lt;p&gt;this is some text.&lt;/p&gt;</a:t>
            </a:r>
          </a:p>
          <a:p>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&lt;/div</a:t>
            </a:r>
            <a:r>
              <a:rPr lang="en-US" dirty="0" smtClean="0"/>
              <a:t>&gt;</a:t>
            </a:r>
          </a:p>
          <a:p>
            <a:endParaRPr lang="en-US" dirty="0"/>
          </a:p>
          <a:p>
            <a:pPr marL="0" indent="0">
              <a:buNone/>
            </a:pPr>
            <a:r>
              <a:rPr lang="en-US" dirty="0" err="1" smtClean="0"/>
              <a:t>md,lg,sm</a:t>
            </a:r>
            <a:endParaRPr lang="en-US" dirty="0"/>
          </a:p>
        </p:txBody>
      </p:sp>
      <p:sp>
        <p:nvSpPr>
          <p:cNvPr id="6" name="Rectangle 5"/>
          <p:cNvSpPr/>
          <p:nvPr/>
        </p:nvSpPr>
        <p:spPr>
          <a:xfrm>
            <a:off x="11222152" y="6352744"/>
            <a:ext cx="859531" cy="369332"/>
          </a:xfrm>
          <a:prstGeom prst="rect">
            <a:avLst/>
          </a:prstGeom>
        </p:spPr>
        <p:txBody>
          <a:bodyPr wrap="square">
            <a:spAutoFit/>
          </a:bodyPr>
          <a:lstStyle/>
          <a:p>
            <a:r>
              <a:rPr lang="en-US" dirty="0" err="1" smtClean="0"/>
              <a:t>Sonam</a:t>
            </a:r>
            <a:endParaRPr lang="en-US" dirty="0"/>
          </a:p>
        </p:txBody>
      </p:sp>
    </p:spTree>
    <p:extLst>
      <p:ext uri="{BB962C8B-B14F-4D97-AF65-F5344CB8AC3E}">
        <p14:creationId xmlns:p14="http://schemas.microsoft.com/office/powerpoint/2010/main" val="1997084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Carousel</a:t>
            </a:r>
            <a:endParaRPr lang="en-US" dirty="0"/>
          </a:p>
        </p:txBody>
      </p:sp>
      <p:sp>
        <p:nvSpPr>
          <p:cNvPr id="3" name="Content Placeholder 2"/>
          <p:cNvSpPr>
            <a:spLocks noGrp="1"/>
          </p:cNvSpPr>
          <p:nvPr>
            <p:ph idx="1"/>
          </p:nvPr>
        </p:nvSpPr>
        <p:spPr/>
        <p:txBody>
          <a:bodyPr/>
          <a:lstStyle/>
          <a:p>
            <a:r>
              <a:rPr lang="en-US" dirty="0"/>
              <a:t>S</a:t>
            </a:r>
            <a:r>
              <a:rPr lang="en-US" dirty="0" smtClean="0"/>
              <a:t>lideshow </a:t>
            </a:r>
            <a:r>
              <a:rPr lang="en-US" dirty="0"/>
              <a:t>for cycling through a series of content</a:t>
            </a:r>
            <a:endParaRPr lang="en-US" dirty="0" smtClean="0"/>
          </a:p>
          <a:p>
            <a:r>
              <a:rPr lang="en-US" dirty="0" smtClean="0"/>
              <a:t> </a:t>
            </a:r>
            <a:r>
              <a:rPr lang="en-US" dirty="0">
                <a:hlinkClick r:id="rId2"/>
              </a:rPr>
              <a:t>https://sonamgadkari.github.io/Project/</a:t>
            </a:r>
            <a:endParaRPr lang="en-US" dirty="0"/>
          </a:p>
        </p:txBody>
      </p:sp>
      <p:sp>
        <p:nvSpPr>
          <p:cNvPr id="4" name="Rectangle 3"/>
          <p:cNvSpPr/>
          <p:nvPr/>
        </p:nvSpPr>
        <p:spPr>
          <a:xfrm>
            <a:off x="10868428" y="6024604"/>
            <a:ext cx="859531" cy="369332"/>
          </a:xfrm>
          <a:prstGeom prst="rect">
            <a:avLst/>
          </a:prstGeom>
        </p:spPr>
        <p:txBody>
          <a:bodyPr wrap="none">
            <a:spAutoFit/>
          </a:bodyPr>
          <a:lstStyle/>
          <a:p>
            <a:r>
              <a:rPr lang="en-US" dirty="0"/>
              <a:t>Sonam</a:t>
            </a:r>
          </a:p>
        </p:txBody>
      </p:sp>
    </p:spTree>
    <p:extLst>
      <p:ext uri="{BB962C8B-B14F-4D97-AF65-F5344CB8AC3E}">
        <p14:creationId xmlns:p14="http://schemas.microsoft.com/office/powerpoint/2010/main" val="1953167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https://mdbootstrap.com/md-bootstrap-cdn</a:t>
            </a:r>
            <a:r>
              <a:rPr lang="en-US" dirty="0" smtClean="0">
                <a:hlinkClick r:id="rId2"/>
              </a:rPr>
              <a:t>/</a:t>
            </a:r>
            <a:endParaRPr lang="en-US" dirty="0" smtClean="0"/>
          </a:p>
          <a:p>
            <a:endParaRPr lang="en-US" dirty="0" smtClean="0"/>
          </a:p>
          <a:p>
            <a:r>
              <a:rPr lang="en-US" dirty="0">
                <a:hlinkClick r:id="rId3"/>
              </a:rPr>
              <a:t>https://www.hongkiat.com/blog/20-useful-css-tips-for-beginners</a:t>
            </a:r>
            <a:r>
              <a:rPr lang="en-US" dirty="0" smtClean="0">
                <a:hlinkClick r:id="rId3"/>
              </a:rPr>
              <a:t>/</a:t>
            </a:r>
            <a:endParaRPr lang="en-US" dirty="0" smtClean="0"/>
          </a:p>
          <a:p>
            <a:endParaRPr lang="en-US" dirty="0"/>
          </a:p>
          <a:p>
            <a:r>
              <a:rPr lang="en-US" dirty="0">
                <a:hlinkClick r:id="rId4"/>
              </a:rPr>
              <a:t>https://www.w3schools.com/css</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356290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 Material Design?</a:t>
            </a:r>
            <a:endParaRPr lang="en-US" dirty="0"/>
          </a:p>
        </p:txBody>
      </p:sp>
      <p:sp>
        <p:nvSpPr>
          <p:cNvPr id="3" name="Content Placeholder 2"/>
          <p:cNvSpPr>
            <a:spLocks noGrp="1"/>
          </p:cNvSpPr>
          <p:nvPr>
            <p:ph idx="1"/>
          </p:nvPr>
        </p:nvSpPr>
        <p:spPr/>
        <p:txBody>
          <a:bodyPr>
            <a:normAutofit/>
          </a:bodyPr>
          <a:lstStyle/>
          <a:p>
            <a:r>
              <a:rPr lang="en-US" dirty="0" smtClean="0"/>
              <a:t>Bootstrap is the most popular HTML, CSS, and JavaScript framework for developing responsive, mobile-first websites.</a:t>
            </a:r>
          </a:p>
          <a:p>
            <a:r>
              <a:rPr lang="en-US" dirty="0" smtClean="0"/>
              <a:t>Material design for Bootstrap is an open source toolkit based on Bootstrap for developing apps.</a:t>
            </a:r>
          </a:p>
          <a:p>
            <a:pPr marL="0" indent="0">
              <a:buNone/>
            </a:pPr>
            <a:r>
              <a:rPr lang="en-US" b="1" dirty="0">
                <a:solidFill>
                  <a:schemeClr val="bg1"/>
                </a:solidFill>
              </a:rPr>
              <a:t>Bootstrap CDN</a:t>
            </a:r>
            <a:endParaRPr lang="en-US" b="1" dirty="0" smtClean="0">
              <a:solidFill>
                <a:schemeClr val="bg1"/>
              </a:solidFill>
            </a:endParaRPr>
          </a:p>
          <a:p>
            <a:r>
              <a:rPr lang="en-US" dirty="0"/>
              <a:t>When you only need to include Bootstrap's compiled CSS or JS, you can use </a:t>
            </a:r>
            <a:r>
              <a:rPr lang="en-US" dirty="0" err="1"/>
              <a:t>BootstrapCDN</a:t>
            </a:r>
            <a:r>
              <a:rPr lang="en-US" dirty="0"/>
              <a:t>.</a:t>
            </a:r>
          </a:p>
          <a:p>
            <a:r>
              <a:rPr lang="en-US" dirty="0">
                <a:hlinkClick r:id="rId2"/>
              </a:rPr>
              <a:t>https://sonamgadkari.github.io/Project/</a:t>
            </a:r>
            <a:endParaRPr lang="en-US" dirty="0"/>
          </a:p>
          <a:p>
            <a:endParaRPr lang="en-US" dirty="0"/>
          </a:p>
        </p:txBody>
      </p:sp>
      <p:sp>
        <p:nvSpPr>
          <p:cNvPr id="4" name="TextBox 3"/>
          <p:cNvSpPr txBox="1"/>
          <p:nvPr/>
        </p:nvSpPr>
        <p:spPr>
          <a:xfrm>
            <a:off x="11257005" y="6488668"/>
            <a:ext cx="1223319"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4326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material design</a:t>
            </a:r>
          </a:p>
        </p:txBody>
      </p:sp>
      <p:sp>
        <p:nvSpPr>
          <p:cNvPr id="3" name="Content Placeholder 2"/>
          <p:cNvSpPr>
            <a:spLocks noGrp="1"/>
          </p:cNvSpPr>
          <p:nvPr>
            <p:ph idx="1"/>
          </p:nvPr>
        </p:nvSpPr>
        <p:spPr/>
        <p:txBody>
          <a:bodyPr/>
          <a:lstStyle/>
          <a:p>
            <a:pPr fontAlgn="base"/>
            <a:r>
              <a:rPr lang="en-US" b="1" dirty="0"/>
              <a:t>Branding</a:t>
            </a:r>
            <a:endParaRPr lang="en-US" dirty="0"/>
          </a:p>
          <a:p>
            <a:pPr fontAlgn="base"/>
            <a:r>
              <a:rPr lang="en-US" dirty="0"/>
              <a:t>Material design uses flat and light objects. It requires just two to three colors to brand the entire APP. material design is easy to brand the APPs you develop</a:t>
            </a:r>
          </a:p>
          <a:p>
            <a:pPr fontAlgn="base"/>
            <a:r>
              <a:rPr lang="en-US" b="1" dirty="0"/>
              <a:t>User Engagement</a:t>
            </a:r>
            <a:endParaRPr lang="en-US" dirty="0"/>
          </a:p>
          <a:p>
            <a:pPr fontAlgn="base"/>
            <a:r>
              <a:rPr lang="en-US" dirty="0"/>
              <a:t>In the era of Internet it is very important to engage users. You have to constantly communicate with users through your APP. User Engagement is one of the key factors to success.</a:t>
            </a:r>
          </a:p>
          <a:p>
            <a:pPr fontAlgn="base"/>
            <a:endParaRPr lang="en-US" dirty="0"/>
          </a:p>
          <a:p>
            <a:endParaRPr lang="en-US" dirty="0"/>
          </a:p>
        </p:txBody>
      </p:sp>
      <p:sp>
        <p:nvSpPr>
          <p:cNvPr id="4" name="TextBox 3"/>
          <p:cNvSpPr txBox="1"/>
          <p:nvPr/>
        </p:nvSpPr>
        <p:spPr>
          <a:xfrm>
            <a:off x="11306432" y="6488668"/>
            <a:ext cx="1482811"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87230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Images</a:t>
            </a:r>
            <a:endParaRPr lang="en-US" dirty="0"/>
          </a:p>
        </p:txBody>
      </p:sp>
      <p:sp>
        <p:nvSpPr>
          <p:cNvPr id="3" name="Content Placeholder 2"/>
          <p:cNvSpPr>
            <a:spLocks noGrp="1"/>
          </p:cNvSpPr>
          <p:nvPr>
            <p:ph idx="1"/>
          </p:nvPr>
        </p:nvSpPr>
        <p:spPr/>
        <p:txBody>
          <a:bodyPr>
            <a:normAutofit/>
          </a:bodyPr>
          <a:lstStyle/>
          <a:p>
            <a:r>
              <a:rPr lang="en-US" dirty="0" smtClean="0"/>
              <a:t>Animated Buttons: Press effect, Grow effect, spread effect</a:t>
            </a:r>
          </a:p>
          <a:p>
            <a:r>
              <a:rPr lang="en-US" dirty="0" smtClean="0"/>
              <a:t>Infinite scrolling background</a:t>
            </a:r>
          </a:p>
          <a:p>
            <a:r>
              <a:rPr lang="en-US" dirty="0" smtClean="0"/>
              <a:t>Coordinates</a:t>
            </a:r>
          </a:p>
          <a:p>
            <a:pPr marL="0" indent="0">
              <a:buNone/>
            </a:pPr>
            <a:r>
              <a:rPr lang="en-US" dirty="0"/>
              <a:t>〈map name="</a:t>
            </a:r>
            <a:r>
              <a:rPr lang="en-US" dirty="0" err="1"/>
              <a:t>planetmap</a:t>
            </a:r>
            <a:r>
              <a:rPr lang="en-US" dirty="0"/>
              <a:t>"〉</a:t>
            </a:r>
            <a:br>
              <a:rPr lang="en-US" dirty="0"/>
            </a:br>
            <a:r>
              <a:rPr lang="en-US" dirty="0"/>
              <a:t>〈area shape="</a:t>
            </a:r>
            <a:r>
              <a:rPr lang="en-US" dirty="0" err="1"/>
              <a:t>rect</a:t>
            </a:r>
            <a:r>
              <a:rPr lang="en-US" dirty="0"/>
              <a:t>" </a:t>
            </a:r>
            <a:r>
              <a:rPr lang="en-US" dirty="0" err="1"/>
              <a:t>coords</a:t>
            </a:r>
            <a:r>
              <a:rPr lang="en-US" dirty="0"/>
              <a:t>="0,0,82,126" alt="Sun" </a:t>
            </a:r>
            <a:r>
              <a:rPr lang="en-US" dirty="0" err="1"/>
              <a:t>href</a:t>
            </a:r>
            <a:r>
              <a:rPr lang="en-US" dirty="0"/>
              <a:t>="sun.htm"〉</a:t>
            </a:r>
            <a:br>
              <a:rPr lang="en-US" dirty="0"/>
            </a:br>
            <a:r>
              <a:rPr lang="en-US" dirty="0"/>
              <a:t>〈area shape="circle" </a:t>
            </a:r>
            <a:r>
              <a:rPr lang="en-US" dirty="0" err="1"/>
              <a:t>coords</a:t>
            </a:r>
            <a:r>
              <a:rPr lang="en-US" dirty="0"/>
              <a:t>="90,58,3" alt="Mercury" </a:t>
            </a:r>
            <a:r>
              <a:rPr lang="en-US" dirty="0" err="1"/>
              <a:t>href</a:t>
            </a:r>
            <a:r>
              <a:rPr lang="en-US" dirty="0"/>
              <a:t>="mercur.htm"〉</a:t>
            </a:r>
            <a:br>
              <a:rPr lang="en-US" dirty="0"/>
            </a:br>
            <a:r>
              <a:rPr lang="en-US" dirty="0"/>
              <a:t>〈area shape="circle" </a:t>
            </a:r>
            <a:r>
              <a:rPr lang="en-US" dirty="0" err="1"/>
              <a:t>coords</a:t>
            </a:r>
            <a:r>
              <a:rPr lang="en-US" dirty="0"/>
              <a:t>="124,58,8" alt="Venus" </a:t>
            </a:r>
            <a:r>
              <a:rPr lang="en-US" dirty="0" err="1"/>
              <a:t>href</a:t>
            </a:r>
            <a:r>
              <a:rPr lang="en-US" dirty="0"/>
              <a:t>="venus.htm"〉</a:t>
            </a:r>
            <a:br>
              <a:rPr lang="en-US" dirty="0"/>
            </a:br>
            <a:r>
              <a:rPr lang="en-US" dirty="0"/>
              <a:t>〈/map〉</a:t>
            </a:r>
          </a:p>
        </p:txBody>
      </p:sp>
      <p:pic>
        <p:nvPicPr>
          <p:cNvPr id="2050" name="Picture 2" descr="https://attachment.outlook.office.net/owa/S523323@nwmissouri.edu/service.svc/s/GetFileAttachment?id=AAMkADRkOWM3NjgxLTA0OGQtNDI5MC04NzdjLTYwMGM5NmNmODFjMQBGAAAAAADNEAfTDTg%2FS48VFtAG8jn1BwBgDdcgV0GdQqCQqsmQbkDfAAAAAAEMAABgDdcgV0GdQqCQqsmQbkDfAAFnXeqgAAABEgAQAMjSRDhHkwNOpOjw3AtYov8%3D&amp;X-OWA-CANARY=7uLY6JEKSU2DOC0nFQl5upCNitJaRNYY4wxHDzAg8qVCgei5lfBvbj7lmKj-a7LfZ4ExdKjcOik.&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UyNTFcIixcInB1aWRcIjpcIjExNTM5NzcwMjU1OTA3NDI5NDVcIixcIm9pZFwiOlwiY2QxMzZiY2ItMTU4Mi00ZjY3LThiMzEtMWM0MWZmNWEwOGZlXCIsXCJzY29wZVwiOlwiT3dhRG93bmxvYWRcIn0iLCJuYmYiOjE1NDE1NTg2MTYsImV4cCI6MTU0MTU1OTIxNiwiaXNzIjoiMDAwMDAwMDItMDAwMC0wZmYxLWNlMDAtMDAwMDAwMDAwMDAwQDczMzUwMTFmLTE3NDgtNDkwMi04ZGVlLTZmNGRhYzAzNjg1OSIsImF1ZCI6IjAwMDAwMDAyLTAwMDAtMGZmMS1jZTAwLTAwMDAwMDAwMDAwMC9hdHRhY2htZW50Lm91dGxvb2sub2ZmaWNlLm5ldEA3MzM1MDExZi0xNzQ4LTQ5MDItOGRlZS02ZjRkYWMwMzY4NTkifQ.nSCbgpl-9tE7BXqzHo3WazQDKjhLeTzIviH-1Fz8Ct57Gn6L3MpqENQ9EHraxJWHz3DuzxzrubZ5BWeior7SqPZMb6Nv9GUncLdsI3Tw8hcW4X0OepMYobXeN1fTIVrNcj2BuqM5DnT6gq7R-fhj7nUIaUiydClZ15FUuqvduwvg8pwXdvRz_vEP01SwGyrwiQ72TNWgE0a81OkP0pniD_7XCbGFydBJvSk1F5tY9q1WA8s-X50smlPDQdFT-SQNMr07oIy9fLpaJf1TgYL82ePgRQzUPUg6UgEs7aglzO1PKtbAfCOO7g7nuGT8gcBTOLaQovOjJIiz1Ucimw5ZAA&amp;owa=outlook.office.com&amp;isImagePreview=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191" y="4269472"/>
            <a:ext cx="2058809" cy="2144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265244" y="6488668"/>
            <a:ext cx="926756"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141458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CSS Design Tips</a:t>
            </a:r>
            <a:endParaRPr lang="en-US" dirty="0"/>
          </a:p>
        </p:txBody>
      </p:sp>
      <p:sp>
        <p:nvSpPr>
          <p:cNvPr id="3" name="Content Placeholder 2"/>
          <p:cNvSpPr>
            <a:spLocks noGrp="1"/>
          </p:cNvSpPr>
          <p:nvPr>
            <p:ph idx="1"/>
          </p:nvPr>
        </p:nvSpPr>
        <p:spPr/>
        <p:txBody>
          <a:bodyPr/>
          <a:lstStyle/>
          <a:p>
            <a:r>
              <a:rPr lang="en-US" dirty="0" smtClean="0"/>
              <a:t>Be consistent in your design and make sure it’s user friendly</a:t>
            </a:r>
          </a:p>
          <a:p>
            <a:r>
              <a:rPr lang="en-US" dirty="0" smtClean="0"/>
              <a:t>Use !important when you want to force a style without it being overwritten.</a:t>
            </a:r>
          </a:p>
          <a:p>
            <a:endParaRPr lang="en-US" dirty="0"/>
          </a:p>
          <a:p>
            <a:endParaRPr lang="en-US" dirty="0" smtClean="0"/>
          </a:p>
          <a:p>
            <a:r>
              <a:rPr lang="en-US" dirty="0" smtClean="0"/>
              <a:t>Use shorthand if you want to save space in your code</a:t>
            </a:r>
          </a:p>
          <a:p>
            <a:endParaRPr lang="en-US" dirty="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0321" y="3565138"/>
            <a:ext cx="9488587" cy="571393"/>
          </a:xfrm>
          <a:prstGeom prst="rect">
            <a:avLst/>
          </a:prstGeom>
        </p:spPr>
      </p:pic>
      <p:sp>
        <p:nvSpPr>
          <p:cNvPr id="8" name="TextBox 7"/>
          <p:cNvSpPr txBox="1"/>
          <p:nvPr/>
        </p:nvSpPr>
        <p:spPr>
          <a:xfrm>
            <a:off x="11392929" y="6476311"/>
            <a:ext cx="1260390"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89262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Image</a:t>
            </a:r>
            <a:endParaRPr lang="en-US" dirty="0"/>
          </a:p>
        </p:txBody>
      </p:sp>
      <p:pic>
        <p:nvPicPr>
          <p:cNvPr id="4" name="Content Placeholder 3"/>
          <p:cNvPicPr>
            <a:picLocks noGrp="1" noChangeAspect="1"/>
          </p:cNvPicPr>
          <p:nvPr>
            <p:ph idx="1"/>
          </p:nvPr>
        </p:nvPicPr>
        <p:blipFill>
          <a:blip r:embed="rId2"/>
          <a:stretch>
            <a:fillRect/>
          </a:stretch>
        </p:blipFill>
        <p:spPr>
          <a:xfrm>
            <a:off x="5955330" y="2421924"/>
            <a:ext cx="4338852" cy="2594919"/>
          </a:xfrm>
          <a:prstGeom prst="rect">
            <a:avLst/>
          </a:prstGeom>
        </p:spPr>
      </p:pic>
      <p:sp>
        <p:nvSpPr>
          <p:cNvPr id="5" name="TextBox 4"/>
          <p:cNvSpPr txBox="1"/>
          <p:nvPr/>
        </p:nvSpPr>
        <p:spPr>
          <a:xfrm>
            <a:off x="680321" y="2619632"/>
            <a:ext cx="4694868" cy="1200329"/>
          </a:xfrm>
          <a:prstGeom prst="rect">
            <a:avLst/>
          </a:prstGeom>
          <a:noFill/>
        </p:spPr>
        <p:txBody>
          <a:bodyPr wrap="square" rtlCol="0">
            <a:spAutoFit/>
          </a:bodyPr>
          <a:lstStyle/>
          <a:p>
            <a:r>
              <a:rPr lang="en-US" dirty="0" smtClean="0"/>
              <a:t>text-indent:-9999px; throws your text title off screen, replaced by an image declared by background:{…} with a fixed width and height.</a:t>
            </a:r>
            <a:endParaRPr lang="en-US" dirty="0"/>
          </a:p>
        </p:txBody>
      </p:sp>
      <p:sp>
        <p:nvSpPr>
          <p:cNvPr id="6" name="TextBox 5"/>
          <p:cNvSpPr txBox="1"/>
          <p:nvPr/>
        </p:nvSpPr>
        <p:spPr>
          <a:xfrm>
            <a:off x="11355859" y="6463955"/>
            <a:ext cx="1021492"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2544022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Animations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animation </a:t>
            </a:r>
            <a:r>
              <a:rPr lang="en-US" dirty="0" smtClean="0"/>
              <a:t>is </a:t>
            </a:r>
            <a:r>
              <a:rPr lang="en-US" dirty="0"/>
              <a:t>a visualization of change</a:t>
            </a:r>
          </a:p>
          <a:p>
            <a:r>
              <a:rPr lang="en-US" dirty="0"/>
              <a:t>An animation lets an element gradually change from one style to another</a:t>
            </a:r>
            <a:r>
              <a:rPr lang="en-US" dirty="0" smtClean="0"/>
              <a:t>. </a:t>
            </a:r>
          </a:p>
          <a:p>
            <a:r>
              <a:rPr lang="en-US" dirty="0"/>
              <a:t>To use CSS animation, you must first specify some </a:t>
            </a:r>
            <a:r>
              <a:rPr lang="en-US" dirty="0" err="1"/>
              <a:t>keyframes</a:t>
            </a:r>
            <a:r>
              <a:rPr lang="en-US" dirty="0"/>
              <a:t> for the animation</a:t>
            </a:r>
            <a:r>
              <a:rPr lang="en-US" dirty="0" smtClean="0"/>
              <a:t>.</a:t>
            </a:r>
          </a:p>
          <a:p>
            <a:r>
              <a:rPr lang="en-US" dirty="0" err="1"/>
              <a:t>Keyframes</a:t>
            </a:r>
            <a:r>
              <a:rPr lang="en-US" dirty="0"/>
              <a:t> hold what styles the element will have at certain times</a:t>
            </a:r>
            <a:r>
              <a:rPr lang="en-US" dirty="0" smtClean="0"/>
              <a:t>.</a:t>
            </a:r>
            <a:endParaRPr lang="en-US" dirty="0"/>
          </a:p>
        </p:txBody>
      </p:sp>
      <p:sp>
        <p:nvSpPr>
          <p:cNvPr id="4" name="TextBox 3"/>
          <p:cNvSpPr txBox="1"/>
          <p:nvPr/>
        </p:nvSpPr>
        <p:spPr>
          <a:xfrm>
            <a:off x="11392930" y="6488668"/>
            <a:ext cx="1169773"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762067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Press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1741" y="2782652"/>
            <a:ext cx="2648105" cy="1566926"/>
          </a:xfrm>
        </p:spPr>
      </p:pic>
      <p:pic>
        <p:nvPicPr>
          <p:cNvPr id="4" name="Picture 3"/>
          <p:cNvPicPr>
            <a:picLocks noChangeAspect="1"/>
          </p:cNvPicPr>
          <p:nvPr/>
        </p:nvPicPr>
        <p:blipFill>
          <a:blip r:embed="rId3"/>
          <a:stretch>
            <a:fillRect/>
          </a:stretch>
        </p:blipFill>
        <p:spPr>
          <a:xfrm>
            <a:off x="680320" y="2336872"/>
            <a:ext cx="6586843" cy="3606727"/>
          </a:xfrm>
          <a:prstGeom prst="rect">
            <a:avLst/>
          </a:prstGeom>
        </p:spPr>
      </p:pic>
      <p:sp>
        <p:nvSpPr>
          <p:cNvPr id="6" name="TextBox 5"/>
          <p:cNvSpPr txBox="1"/>
          <p:nvPr/>
        </p:nvSpPr>
        <p:spPr>
          <a:xfrm>
            <a:off x="11553567" y="6488668"/>
            <a:ext cx="926757" cy="369332"/>
          </a:xfrm>
          <a:prstGeom prst="rect">
            <a:avLst/>
          </a:prstGeom>
          <a:noFill/>
        </p:spPr>
        <p:txBody>
          <a:bodyPr wrap="square" rtlCol="0">
            <a:spAutoFit/>
          </a:bodyPr>
          <a:lstStyle/>
          <a:p>
            <a:r>
              <a:rPr lang="en-US" dirty="0" smtClean="0"/>
              <a:t>Telio</a:t>
            </a:r>
            <a:endParaRPr lang="en-US" dirty="0"/>
          </a:p>
        </p:txBody>
      </p:sp>
    </p:spTree>
    <p:extLst>
      <p:ext uri="{BB962C8B-B14F-4D97-AF65-F5344CB8AC3E}">
        <p14:creationId xmlns:p14="http://schemas.microsoft.com/office/powerpoint/2010/main" val="353550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Grow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0975" y="2470528"/>
            <a:ext cx="2506345" cy="1520704"/>
          </a:xfrm>
        </p:spPr>
      </p:pic>
      <p:pic>
        <p:nvPicPr>
          <p:cNvPr id="4" name="Picture 3"/>
          <p:cNvPicPr>
            <a:picLocks noChangeAspect="1"/>
          </p:cNvPicPr>
          <p:nvPr/>
        </p:nvPicPr>
        <p:blipFill>
          <a:blip r:embed="rId3"/>
          <a:stretch>
            <a:fillRect/>
          </a:stretch>
        </p:blipFill>
        <p:spPr>
          <a:xfrm>
            <a:off x="680321" y="2336872"/>
            <a:ext cx="5361793" cy="1790285"/>
          </a:xfrm>
          <a:prstGeom prst="rect">
            <a:avLst/>
          </a:prstGeom>
        </p:spPr>
      </p:pic>
      <p:sp>
        <p:nvSpPr>
          <p:cNvPr id="6" name="Rectangle 5"/>
          <p:cNvSpPr/>
          <p:nvPr/>
        </p:nvSpPr>
        <p:spPr>
          <a:xfrm>
            <a:off x="11518289" y="64529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494620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1779</TotalTime>
  <Words>443</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Trebuchet MS</vt:lpstr>
      <vt:lpstr>Berlin</vt:lpstr>
      <vt:lpstr>4-4 Material Design Images &amp; Animation</vt:lpstr>
      <vt:lpstr>What is Bootstrap Material Design?</vt:lpstr>
      <vt:lpstr>Advantages of material design</vt:lpstr>
      <vt:lpstr>CSS Styling Images</vt:lpstr>
      <vt:lpstr>General CSS Design Tips</vt:lpstr>
      <vt:lpstr>Inserting Image</vt:lpstr>
      <vt:lpstr>CSS Animations</vt:lpstr>
      <vt:lpstr>Button Press Animation</vt:lpstr>
      <vt:lpstr>Button Grow Animation</vt:lpstr>
      <vt:lpstr>Button Spread Animation</vt:lpstr>
      <vt:lpstr>Scrolling Background</vt:lpstr>
      <vt:lpstr>Creating and assigning canvas</vt:lpstr>
      <vt:lpstr>Text division into particles</vt:lpstr>
      <vt:lpstr>Particle rendering animation</vt:lpstr>
      <vt:lpstr>Animation: The Start and End States </vt:lpstr>
      <vt:lpstr>Animation properties</vt:lpstr>
      <vt:lpstr>BootStrap Format</vt:lpstr>
      <vt:lpstr>BootStrap Carousel</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Alladi,Sri Anurag Sai</dc:creator>
  <cp:lastModifiedBy>Gadekari,Sonam</cp:lastModifiedBy>
  <cp:revision>47</cp:revision>
  <dcterms:created xsi:type="dcterms:W3CDTF">2018-11-04T01:22:04Z</dcterms:created>
  <dcterms:modified xsi:type="dcterms:W3CDTF">2018-11-07T14:59:26Z</dcterms:modified>
</cp:coreProperties>
</file>