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68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2" Type="http://schemas.openxmlformats.org/officeDocument/2006/relationships/hyperlink" Target="https://www.dailyroshni.in/storage/2022/07/r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feature_extraction.html#text-feature-extrac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/>
              <a:t>Student </a:t>
            </a:r>
            <a:r>
              <a:rPr lang="en-GB"/>
              <a:t>Details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Sonam rani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188"/>
            <a:ext cx="7334083" cy="486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/>
              <a:t>Accuracy and Precision: </a:t>
            </a:r>
            <a:r>
              <a:rPr lang="en-IN" dirty="0"/>
              <a:t>The sentiment analysis model achieved a high level of accuracy and precision in classifying restaurant reviews into positive and negative sentiments, ensuring reliable results.</a:t>
            </a:r>
          </a:p>
          <a:p>
            <a:pPr algn="just"/>
            <a:r>
              <a:rPr lang="en-IN" b="1" dirty="0"/>
              <a:t>Real-time Feedback: </a:t>
            </a:r>
            <a:r>
              <a:rPr lang="en-IN" dirty="0"/>
              <a:t>Users received real-time sentiment analysis results as they submitted restaurant reviews, enhancing their experience and providing instant insights.</a:t>
            </a:r>
          </a:p>
          <a:p>
            <a:pPr algn="just"/>
            <a:r>
              <a:rPr lang="en-IN" b="1" dirty="0"/>
              <a:t>User Satisfaction: </a:t>
            </a:r>
            <a:r>
              <a:rPr lang="en-IN" dirty="0"/>
              <a:t>The user-friendly interface and efficient sentiment analysis contributed to increased user satisfaction, making the system more appealing and valuable to users.</a:t>
            </a:r>
          </a:p>
          <a:p>
            <a:pPr algn="just"/>
            <a:r>
              <a:rPr lang="en-IN" b="1" dirty="0"/>
              <a:t>Efficiency: </a:t>
            </a:r>
            <a:r>
              <a:rPr lang="en-IN" dirty="0"/>
              <a:t>The system demonstrated efficiency in processing and </a:t>
            </a:r>
            <a:r>
              <a:rPr lang="en-IN" dirty="0" err="1"/>
              <a:t>analyzing</a:t>
            </a:r>
            <a:r>
              <a:rPr lang="en-IN" dirty="0"/>
              <a:t> reviews, allowing for quick responses and decision-making by businesses and consumers.</a:t>
            </a:r>
          </a:p>
          <a:p>
            <a:pPr algn="just"/>
            <a:r>
              <a:rPr lang="en-IN" b="1" dirty="0"/>
              <a:t>Continuous Improvement: </a:t>
            </a:r>
            <a:r>
              <a:rPr lang="en-IN" dirty="0"/>
              <a:t>The feedback loop from users led to ongoing improvements in the sentiment analysis model, ensuring its accuracy and relevance over time.</a:t>
            </a:r>
          </a:p>
          <a:p>
            <a:pPr algn="just"/>
            <a:r>
              <a:rPr lang="en-IN" b="1" dirty="0"/>
              <a:t>Data Insights: </a:t>
            </a:r>
            <a:r>
              <a:rPr lang="en-IN" dirty="0"/>
              <a:t>Businesses and researchers gained valuable insights from the sentiment analysis results, enabling data-driven decisions and a better understanding of customer sentiments</a:t>
            </a:r>
            <a:endParaRPr lang="en-US" dirty="0"/>
          </a:p>
        </p:txBody>
      </p:sp>
      <p:pic>
        <p:nvPicPr>
          <p:cNvPr id="6146" name="Picture 2" descr="CBSE Class 12 Results: 92.71% Pass Percentage - Daily Roshni">
            <a:extLst>
              <a:ext uri="{FF2B5EF4-FFF2-40B4-BE49-F238E27FC236}">
                <a16:creationId xmlns:a16="http://schemas.microsoft.com/office/drawing/2014/main" id="{34CEA1FA-6D91-2969-33DE-EE169D5B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2476768"/>
            <a:ext cx="3886121" cy="29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https://www.dailyroshni.in/storage/2022/07/r.jpg</a:t>
            </a:r>
            <a:endParaRPr lang="en-US" dirty="0"/>
          </a:p>
          <a:p>
            <a:r>
              <a:rPr lang="en-US" dirty="0">
                <a:hlinkClick r:id="rId3"/>
              </a:rPr>
              <a:t>https://scikit-learn.org/stable/index.html</a:t>
            </a:r>
            <a:endParaRPr lang="en-US" dirty="0"/>
          </a:p>
          <a:p>
            <a:r>
              <a:rPr lang="en-US" dirty="0">
                <a:hlinkClick r:id="rId4"/>
              </a:rPr>
              <a:t>https://scikit-learn.org/stable/modules/feature_extraction.html#text-feature-extraction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9,000+ Thank You Stock Photos, Pictures &amp; Royalty-Free ...">
            <a:extLst>
              <a:ext uri="{FF2B5EF4-FFF2-40B4-BE49-F238E27FC236}">
                <a16:creationId xmlns:a16="http://schemas.microsoft.com/office/drawing/2014/main" id="{41B71A06-7802-1810-8509-108F97264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65" y="2457449"/>
            <a:ext cx="5319867" cy="28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36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3D63-7630-08AC-E5F9-49973FC21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AF8C4-7690-D002-CD64-8288D5D5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Sentiment analysis of restaurant reviews using machine learning and ai</a:t>
            </a:r>
          </a:p>
        </p:txBody>
      </p:sp>
    </p:spTree>
    <p:extLst>
      <p:ext uri="{BB962C8B-B14F-4D97-AF65-F5344CB8AC3E}">
        <p14:creationId xmlns:p14="http://schemas.microsoft.com/office/powerpoint/2010/main" val="12566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Topic :</a:t>
            </a:r>
            <a:br>
              <a:rPr lang="en-GB" dirty="0"/>
            </a:br>
            <a:r>
              <a:rPr lang="en-GB" dirty="0"/>
              <a:t>Machine learning using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Key Aspects: </a:t>
            </a:r>
            <a:r>
              <a:rPr lang="en-IN" dirty="0"/>
              <a:t>data collection, NLP, machine learning, user interface design, and deployment.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Objectives: </a:t>
            </a:r>
            <a:r>
              <a:rPr lang="en-IN" dirty="0"/>
              <a:t>achieving accurate sentiment analysis, providing real-time feedback, enhancing user engagement, and ensuring scalability.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Focus: </a:t>
            </a:r>
            <a:r>
              <a:rPr lang="en-IN" dirty="0"/>
              <a:t>the central areas of concentration within the project, encompassing model accuracy, user experience, data quality, and performance optimization.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Goals: </a:t>
            </a:r>
            <a:r>
              <a:rPr lang="en-IN" dirty="0"/>
              <a:t>to accomplish, including attaining high accuracy in sentiment analysis, boosting user satisfaction, and optimizing system efficiency.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Demonstrations: </a:t>
            </a:r>
            <a:r>
              <a:rPr lang="en-IN" dirty="0"/>
              <a:t>the showcased project elements, like user interaction, sentiment analysis results, real-time feedback mechanisms, and scalability capabilities, presented to illustrate the project's functionality and achievements.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491246" cy="4452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Project Kick-off and Setup</a:t>
            </a:r>
            <a:r>
              <a:rPr lang="en-IN" dirty="0"/>
              <a:t>: Set the project's initial context, establish Python environment, and plan data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Data Collection and Preprocessing: </a:t>
            </a:r>
            <a:r>
              <a:rPr lang="en-IN" dirty="0"/>
              <a:t>Gather user feedback data and prepare it by cleaning and handling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Model Development: </a:t>
            </a:r>
            <a:r>
              <a:rPr lang="en-IN" dirty="0"/>
              <a:t>Choose a simple sentiment analysis model (e.g., Naive Bayes or Logistic Regression), split data into training and testing sets, and train and evaluate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User Interface Design: </a:t>
            </a:r>
            <a:r>
              <a:rPr lang="en-IN" dirty="0"/>
              <a:t>Create a basic Command-Line Interface (CLI) for user input and sentiment result display, followed by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Testing and Validation: </a:t>
            </a:r>
            <a:r>
              <a:rPr lang="en-IN" dirty="0"/>
              <a:t>Validate model accuracy, perform testing with sample user feedback, and address any issues or bugs.</a:t>
            </a:r>
            <a:endParaRPr lang="en-US" dirty="0"/>
          </a:p>
        </p:txBody>
      </p:sp>
      <p:pic>
        <p:nvPicPr>
          <p:cNvPr id="1026" name="Picture 2" descr="Agenda Images – Browse 428,485 Stock Photos, Vectors, and ...">
            <a:extLst>
              <a:ext uri="{FF2B5EF4-FFF2-40B4-BE49-F238E27FC236}">
                <a16:creationId xmlns:a16="http://schemas.microsoft.com/office/drawing/2014/main" id="{0A6E569D-B7F0-06E0-E652-A49F2E7AE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3"/>
          <a:stretch/>
        </p:blipFill>
        <p:spPr bwMode="auto">
          <a:xfrm>
            <a:off x="8272462" y="1538124"/>
            <a:ext cx="3517693" cy="46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33958" cy="363448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The project successfully created a basic yet accurate sentiment analysis system for restaurant reviews in Python. It featured a user-friendly Command-Line Interface (CLI) and employed a Support Vector Machine (SVM) classifier, achieving its core objectives of delivering reliable sentiment analysis results with simplicity and transparency.</a:t>
            </a:r>
            <a:endParaRPr lang="en-US" dirty="0"/>
          </a:p>
        </p:txBody>
      </p:sp>
      <p:sp>
        <p:nvSpPr>
          <p:cNvPr id="6" name="AutoShape 8" descr="Social Media Sentiment Analysis - Scaler Topics">
            <a:extLst>
              <a:ext uri="{FF2B5EF4-FFF2-40B4-BE49-F238E27FC236}">
                <a16:creationId xmlns:a16="http://schemas.microsoft.com/office/drawing/2014/main" id="{58784D4B-AEBD-6185-2BBA-DFC527AF86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Social Media Sentiment Analysis - Scaler Topics">
            <a:extLst>
              <a:ext uri="{FF2B5EF4-FFF2-40B4-BE49-F238E27FC236}">
                <a16:creationId xmlns:a16="http://schemas.microsoft.com/office/drawing/2014/main" id="{F01154E5-E511-453D-40DB-8E110C3B5A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1999" y="2700336"/>
            <a:ext cx="4286251" cy="42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686F5-CE2F-0E6B-3F22-55A6AC16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1" y="2766543"/>
            <a:ext cx="511968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619708" cy="363448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Restaurant-goers looking for insights into others' dining experiences.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Restaurant owners and managers interested in monitoring and </a:t>
            </a:r>
            <a:r>
              <a:rPr lang="en-IN" dirty="0" err="1"/>
              <a:t>analyzing</a:t>
            </a:r>
            <a:r>
              <a:rPr lang="en-IN" dirty="0"/>
              <a:t> customer feedback.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Businesses in the food industry seeking to make data-driven decisions based on customer sentiment.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Researchers and analysts studying restaurant reviews and consumer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Application developers and data scientists looking to integrate sentiment analysis into their projects or applications.</a:t>
            </a:r>
            <a:endParaRPr lang="en-US" dirty="0"/>
          </a:p>
        </p:txBody>
      </p:sp>
      <p:pic>
        <p:nvPicPr>
          <p:cNvPr id="3076" name="Picture 4" descr="End User png images | PNGWing">
            <a:extLst>
              <a:ext uri="{FF2B5EF4-FFF2-40B4-BE49-F238E27FC236}">
                <a16:creationId xmlns:a16="http://schemas.microsoft.com/office/drawing/2014/main" id="{2AB267E1-08AD-1083-FFA9-EC47464A6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405" y="2843656"/>
            <a:ext cx="4089402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4646"/>
            <a:ext cx="5905334" cy="363448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Automated Sentiment Analysis: The system employs machine learning to automatically </a:t>
            </a:r>
            <a:r>
              <a:rPr lang="en-IN" dirty="0" err="1"/>
              <a:t>analyze</a:t>
            </a:r>
            <a:r>
              <a:rPr lang="en-IN" dirty="0"/>
              <a:t> and categorize restaurant reviews into positive or negative sentiments.</a:t>
            </a:r>
          </a:p>
          <a:p>
            <a:pPr algn="just"/>
            <a:r>
              <a:rPr lang="en-IN" dirty="0"/>
              <a:t>User-Friendly Interface: A simple Command-Line Interface (CLI) allows users to input reviews effortlessly and receive instant sentiment results.</a:t>
            </a:r>
          </a:p>
          <a:p>
            <a:pPr algn="just"/>
            <a:r>
              <a:rPr lang="en-IN" dirty="0"/>
              <a:t>Data Quality: The system ensures data quality through rigorous preprocessing, improving the reliability of sentiment analysis.</a:t>
            </a:r>
          </a:p>
          <a:p>
            <a:pPr algn="just"/>
            <a:r>
              <a:rPr lang="en-IN" dirty="0"/>
              <a:t>Transparency: Comprehensive documentation and user guides enhance user understanding and ease of use.</a:t>
            </a:r>
            <a:endParaRPr lang="en-US" dirty="0"/>
          </a:p>
        </p:txBody>
      </p:sp>
      <p:pic>
        <p:nvPicPr>
          <p:cNvPr id="4098" name="Picture 2" descr="Value Proposition | Sell Value, Not Products | Cuvama">
            <a:extLst>
              <a:ext uri="{FF2B5EF4-FFF2-40B4-BE49-F238E27FC236}">
                <a16:creationId xmlns:a16="http://schemas.microsoft.com/office/drawing/2014/main" id="{A208B30E-C1B6-926E-1B6A-9AEEBB0D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89" y="1800249"/>
            <a:ext cx="4982818" cy="41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7434097" cy="428954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Tailored Data Collection: </a:t>
            </a:r>
            <a:r>
              <a:rPr lang="en-IN" dirty="0"/>
              <a:t>I customized the project by carefully selecting and curating restaurant review data that aligns with specific cuisine types and regional locations, ensuring a more specialized sentiment analysis for targeted users.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Model Selection: </a:t>
            </a:r>
            <a:r>
              <a:rPr lang="en-IN" dirty="0"/>
              <a:t>I opted for a specific machine learning model suited to the unique characteristics of restaurant reviews, allowing for improved sentiment analysis accuracy.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Enhanced User Interface: </a:t>
            </a:r>
            <a:r>
              <a:rPr lang="en-IN" dirty="0"/>
              <a:t>I added interactive features to the user interface, such as user feedback submission and personalized recommendations, to enhance the overall user experience.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Multilingual Support: </a:t>
            </a:r>
            <a:r>
              <a:rPr lang="en-IN" dirty="0"/>
              <a:t>To cater to diverse restaurant review sources, I incorporated multilingual support and translation capabilities, broadening the system's usability.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Integration with External APIs: </a:t>
            </a:r>
            <a:r>
              <a:rPr lang="en-IN" dirty="0"/>
              <a:t>I integrated external APIs for real-time restaurant information retrieval, enriching the user experience by providing additional data like restaurant ratings, images, and contact information.</a:t>
            </a:r>
          </a:p>
        </p:txBody>
      </p:sp>
      <p:pic>
        <p:nvPicPr>
          <p:cNvPr id="5123" name="Picture 3" descr="106,100+ Customization Stock Photos, Pictures &amp; Royalty-Free Images -  iStock | Customize icon, Unique, Custom">
            <a:extLst>
              <a:ext uri="{FF2B5EF4-FFF2-40B4-BE49-F238E27FC236}">
                <a16:creationId xmlns:a16="http://schemas.microsoft.com/office/drawing/2014/main" id="{7D834114-DB1B-C98A-FADC-FF6C4EDDD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8" y="2216041"/>
            <a:ext cx="4006751" cy="400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CE530-BA5F-F14A-CFB4-41B18CACE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521" y="1553945"/>
            <a:ext cx="9060955" cy="4681656"/>
          </a:xfrm>
        </p:spPr>
      </p:pic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Student Details</vt:lpstr>
      <vt:lpstr>Sentiment analysis</vt:lpstr>
      <vt:lpstr>PROJECT Topic : Machine learning using python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deepak chaurasiya</cp:lastModifiedBy>
  <cp:revision>3</cp:revision>
  <dcterms:created xsi:type="dcterms:W3CDTF">2021-05-26T16:50:10Z</dcterms:created>
  <dcterms:modified xsi:type="dcterms:W3CDTF">2023-10-02T08:55:44Z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