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5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71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7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7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6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6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4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9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2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7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mSaurav/Minor_Project_1/tree/main/HealthReportAnalyz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reportanalyzer.streamlit.app/" TargetMode="External"/><Relationship Id="rId2" Type="http://schemas.openxmlformats.org/officeDocument/2006/relationships/hyperlink" Target="https://github.com/SonamSaurav/Minor_Project_1/tree/main/HealthReportAnalyzer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88815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Minor project - 1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9914" y="4401109"/>
            <a:ext cx="4226010" cy="17525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Presented by – Saurav kumar</a:t>
            </a:r>
            <a:endParaRPr lang="en-IN" sz="17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7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College Roll no. – 20222745</a:t>
            </a:r>
          </a:p>
          <a:p>
            <a:r>
              <a:rPr lang="en-US" sz="17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University roll no. – 22020107019</a:t>
            </a:r>
          </a:p>
          <a:p>
            <a:r>
              <a:rPr lang="en-US" sz="17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Course – b. Voc (SD)</a:t>
            </a:r>
          </a:p>
          <a:p>
            <a:r>
              <a:rPr lang="en-US" sz="17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SEMESTER – 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8130" y="2076411"/>
            <a:ext cx="53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HEALTH REPORT ANALYZER 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1469" y="2558945"/>
            <a:ext cx="65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– A Machine Learning-Based Disease Prediction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2647" y="3576044"/>
            <a:ext cx="399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SUBMITTED TO – Mr. VIPIN RATHI </a:t>
            </a:r>
          </a:p>
          <a:p>
            <a:pPr algn="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(ASSISTANT PROFESSOR , DU)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4" y="289004"/>
            <a:ext cx="8855676" cy="8478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OVERVIEW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6993" y="1136821"/>
            <a:ext cx="88556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machine learning project designed for disease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Analyses health reports to predict the five disease.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Scalable for additional disease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Core Functionality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inputs data from health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Predicts diseases based on the provided data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Features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Choose Disease Prediction Model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can select from a list of diseases.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“To Know More” Buttons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Linked to Government and reliable health websites for detailed disease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Disease predictor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Compares user-provided data with pre-trained datasets for predictions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7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/>
          <a:stretch/>
        </p:blipFill>
        <p:spPr>
          <a:xfrm>
            <a:off x="1202723" y="1095633"/>
            <a:ext cx="10058400" cy="5138867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1202724" y="205947"/>
            <a:ext cx="47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Health Report Analyzer Home Page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5858" y="298280"/>
            <a:ext cx="3715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GitHub Link - HealthReportAnalyzer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1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710" y="148962"/>
            <a:ext cx="7788403" cy="75720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TECHNOLOGY USED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129" y="963828"/>
            <a:ext cx="572529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Technology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Language and Tools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Python, HTML, CSS,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Machine Learning frameworks.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Libraries: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TensorFlow, Keras, Scikit-Learn.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Platform: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Streamlit (for web application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Prerequisites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Required installations :</a:t>
            </a:r>
            <a:endParaRPr lang="en-US" sz="2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treamlit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TensorFlow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Streamlit_option_menu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Keras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Scikit-learn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86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298" y="445523"/>
            <a:ext cx="6071756" cy="68306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USES TECHNOLOGIES 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49684" y="1305415"/>
            <a:ext cx="6059799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Implementation Steps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Clone the GitHub repository: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git clone -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hlinkClick r:id="rId2"/>
              </a:rPr>
              <a:t>gihub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hlinkClick r:id="rId2"/>
              </a:rPr>
              <a:t> repository : HealthReportAnalyzer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Setup: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Navigate to the project folder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–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cd HealthReportAnalyzer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Install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dependencies: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npm </a:t>
            </a:r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install  (e.g. $ pip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install streamlit 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Start the application: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npm </a:t>
            </a:r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start (e.g. $ Streamlit run ) </a:t>
            </a:r>
            <a:r>
              <a:rPr lang="en-IN" dirty="0">
                <a:hlinkClick r:id="rId2"/>
              </a:rPr>
              <a:t>https://github.com/SonamSaurav/Minor_Project_1/tree/main/HealthReportAnalyzer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5892" y="5491176"/>
            <a:ext cx="72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visit : </a:t>
            </a:r>
            <a:r>
              <a:rPr lang="en-IN" dirty="0" smtClean="0">
                <a:hlinkClick r:id="rId3"/>
              </a:rPr>
              <a:t>Streamlit</a:t>
            </a:r>
            <a:r>
              <a:rPr lang="en-IN" dirty="0" smtClean="0"/>
              <a:t> to check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5358" y="1823820"/>
            <a:ext cx="8863914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Expand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disease coverage beyond five current models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Integrate real-time health data from wearable devices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Develop multilingual interfaces for global accessibility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Enhance prediction accuracy with larger datasets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2367" y="470237"/>
            <a:ext cx="7669897" cy="102081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Future Potential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3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8" y="3905415"/>
            <a:ext cx="9905998" cy="1478570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prstTxWarp prst="textChevron">
              <a:avLst/>
            </a:prstTxWarp>
            <a:normAutofit/>
            <a:scene3d>
              <a:camera prst="perspectiveLef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Thank you !</a:t>
            </a:r>
            <a:endParaRPr lang="en-IN" sz="7200" b="1" i="1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6810" y="10232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Acknowledgments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Guide: Mr. Vipin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Rathi (Asst. Professor , DU 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Institute : Ramanujan College, University of Delhi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8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</TotalTime>
  <Words>328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Copperplate Gothic Bold</vt:lpstr>
      <vt:lpstr>Trebuchet MS</vt:lpstr>
      <vt:lpstr>Tw Cen MT</vt:lpstr>
      <vt:lpstr>Circuit</vt:lpstr>
      <vt:lpstr>Minor project - 1</vt:lpstr>
      <vt:lpstr> PROJECT OVERVIEW</vt:lpstr>
      <vt:lpstr>PowerPoint Presentation</vt:lpstr>
      <vt:lpstr>TECHNOLOGY USED</vt:lpstr>
      <vt:lpstr>USES TECHNOLOGIES </vt:lpstr>
      <vt:lpstr>Future Potential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</dc:title>
  <dc:creator>Saurav</dc:creator>
  <cp:lastModifiedBy>Saurav</cp:lastModifiedBy>
  <cp:revision>27</cp:revision>
  <dcterms:created xsi:type="dcterms:W3CDTF">2024-10-17T04:18:36Z</dcterms:created>
  <dcterms:modified xsi:type="dcterms:W3CDTF">2024-12-09T03:19:25Z</dcterms:modified>
</cp:coreProperties>
</file>