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E1DD-BD39-7273-C28E-FC68C293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D5AE5-CF3E-A69F-50AA-8C98235FD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6416-D58A-B8AF-EC9E-4BE5F24B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9BF6-576C-B962-D141-842C2AB5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DBE7-02F1-FAD7-FC33-D89513F5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524-532B-06AD-4E94-4967389E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EE9E7-C39F-2D24-E72B-F7578923E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957D-0E3B-01D6-5CD9-AED09F0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EA2E-E6F5-7023-CC20-61577F4B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C997-C8D8-9390-69CE-B429BFDA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8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9B30F-42A6-8C57-03F1-914578078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2564F-A6EB-598B-FABC-211F0D47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05C5-27DD-F245-C6EB-DFF9FADB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29C2-97D7-1EAF-05EC-02679F41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0F2E-0F43-6B7D-21B4-1389C112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1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0956-E1D5-CC05-158D-78A265AB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A639-C1F5-A53E-E726-360AEC26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9309-6BD4-9D51-F25F-EA617157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1428-271F-9CE1-8D35-8C353570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C6E8-5555-4732-AAC3-F1CC8FF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263E-AF7A-8D01-62AD-762561BC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0BC18-FDA6-1169-7B00-21A216FF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3C0B-441E-92BC-9F8F-AA7B479A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C3E7-DE7F-C7C7-3AA9-13491E99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D2DB-10AE-6DA7-7AEC-E670F829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5454-8052-7449-56F2-C7FDF70B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998C-E771-FF22-5435-63A4184B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42B0F-8AD3-3BA5-C5FC-4B07E41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738B-ADA1-C04C-6DFB-5B40C4EB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015E3-6F41-5EBC-577F-077410C7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0B51-1DC0-FBB8-0C0B-8224D484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DC2-8C65-D78F-1D3C-5CC9886A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646B7-0BE2-6646-17B6-6B8611A7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7764-4C20-9A09-4F31-42645832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60A-C5D8-9F68-D3FA-5C607DC55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6219-C2CD-0778-C961-22CA6E2BA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026D6-E580-A5F6-092D-41FCB08B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CCC2-8FA5-A68C-7639-6C18E26A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894D2-8CF7-E7EA-87A3-51DB8E75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3C4-7832-64BB-6DB3-26F57A1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C08F6-64AC-FE5A-F8A0-C2357806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846A7-1713-B102-DE3D-084B94C1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F573-5195-767D-5572-6E18C516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598D-5700-933D-DD81-289B1AD5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E6E6D-228D-BC68-D253-1C6862D6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2DD4D-04A6-058E-7C22-35072023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2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02F8-B1B4-DB79-E094-9CFB173C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34C4-B968-679F-3130-FC06CA46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96E5-5EB9-6BCF-4F99-9A7BF4CC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1121-2B56-6476-5061-47A0D0F6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BD41-CAD3-58A9-8045-1DA17DF2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8755-82FC-0FDC-488E-2C332C83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2EEB-616F-DEB3-1935-EE34E76F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C9227-14C4-2489-C974-51A6DB90B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4451E-FDFC-382C-1186-44443983A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68DD-D2AB-69FA-7F2B-32181262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8E582-667C-FEFD-3464-CF3636D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13B50-6A66-A6DB-B621-493049D3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8B1B-2EF0-3307-ECF6-278AE0F1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F198-E846-B37E-98D1-849B9D45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CAD5-9C8B-447E-81D8-00A27E06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DC3C-92B0-4ADA-B9D0-936DDE90A30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5266-43A9-33B8-71DB-03C82CF0E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FFA-0E71-6AA0-1DA5-B6E497F4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3D4E-A4C1-4086-BB31-B5AB7CB87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DFAF-A4EC-4113-1702-AEE0F88F9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New project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F706B-6EB4-7782-EC74-3780B6F25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New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project</dc:title>
  <dc:creator>SONAM CHAUHAN</dc:creator>
  <cp:lastModifiedBy>SONAM CHAUHAN</cp:lastModifiedBy>
  <cp:revision>1</cp:revision>
  <dcterms:created xsi:type="dcterms:W3CDTF">2022-09-26T05:08:32Z</dcterms:created>
  <dcterms:modified xsi:type="dcterms:W3CDTF">2022-09-26T05:08:49Z</dcterms:modified>
</cp:coreProperties>
</file>