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60" r:id="rId4"/>
    <p:sldId id="266" r:id="rId5"/>
    <p:sldId id="257" r:id="rId6"/>
    <p:sldId id="258" r:id="rId7"/>
    <p:sldId id="261" r:id="rId8"/>
    <p:sldId id="262" r:id="rId9"/>
    <p:sldId id="264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711" autoAdjust="0"/>
  </p:normalViewPr>
  <p:slideViewPr>
    <p:cSldViewPr snapToGrid="0">
      <p:cViewPr varScale="1">
        <p:scale>
          <a:sx n="76" d="100"/>
          <a:sy n="76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08F1FEE-E8CA-4939-AF8C-4D9682F22A61}" type="datetimeFigureOut">
              <a:rPr lang="en-US" smtClean="0"/>
              <a:t>04-Jun-18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D3E0FC5-9E47-49DB-99BF-D79AA88E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1FEE-E8CA-4939-AF8C-4D9682F22A61}" type="datetimeFigureOut">
              <a:rPr lang="en-US" smtClean="0"/>
              <a:t>04-Jun-18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FC5-9E47-49DB-99BF-D79AA88E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2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1FEE-E8CA-4939-AF8C-4D9682F22A61}" type="datetimeFigureOut">
              <a:rPr lang="en-US" smtClean="0"/>
              <a:t>04-Jun-18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FC5-9E47-49DB-99BF-D79AA88E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6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1FEE-E8CA-4939-AF8C-4D9682F22A61}" type="datetimeFigureOut">
              <a:rPr lang="en-US" smtClean="0"/>
              <a:t>04-Jun-18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FC5-9E47-49DB-99BF-D79AA88E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6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1FEE-E8CA-4939-AF8C-4D9682F22A61}" type="datetimeFigureOut">
              <a:rPr lang="en-US" smtClean="0"/>
              <a:t>04-Jun-18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FC5-9E47-49DB-99BF-D79AA88E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0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1FEE-E8CA-4939-AF8C-4D9682F22A61}" type="datetimeFigureOut">
              <a:rPr lang="en-US" smtClean="0"/>
              <a:t>04-Jun-18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FC5-9E47-49DB-99BF-D79AA88E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68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1FEE-E8CA-4939-AF8C-4D9682F22A61}" type="datetimeFigureOut">
              <a:rPr lang="en-US" smtClean="0"/>
              <a:t>04-Jun-18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FC5-9E47-49DB-99BF-D79AA88E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58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1FEE-E8CA-4939-AF8C-4D9682F22A61}" type="datetimeFigureOut">
              <a:rPr lang="en-US" smtClean="0"/>
              <a:t>04-Jun-18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FC5-9E47-49DB-99BF-D79AA88E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20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1FEE-E8CA-4939-AF8C-4D9682F22A61}" type="datetimeFigureOut">
              <a:rPr lang="en-US" smtClean="0"/>
              <a:t>04-Jun-18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FC5-9E47-49DB-99BF-D79AA88E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8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1FEE-E8CA-4939-AF8C-4D9682F22A61}" type="datetimeFigureOut">
              <a:rPr lang="en-US" smtClean="0"/>
              <a:t>04-Jun-18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FC5-9E47-49DB-99BF-D79AA88E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3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1FEE-E8CA-4939-AF8C-4D9682F22A61}" type="datetimeFigureOut">
              <a:rPr lang="en-US" smtClean="0"/>
              <a:t>04-Jun-18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FC5-9E47-49DB-99BF-D79AA88E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9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1FEE-E8CA-4939-AF8C-4D9682F22A61}" type="datetimeFigureOut">
              <a:rPr lang="en-US" smtClean="0"/>
              <a:t>04-Jun-18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FC5-9E47-49DB-99BF-D79AA88E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0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1FEE-E8CA-4939-AF8C-4D9682F22A61}" type="datetimeFigureOut">
              <a:rPr lang="en-US" smtClean="0"/>
              <a:t>04-Jun-18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FC5-9E47-49DB-99BF-D79AA88E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0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1FEE-E8CA-4939-AF8C-4D9682F22A61}" type="datetimeFigureOut">
              <a:rPr lang="en-US" smtClean="0"/>
              <a:t>04-Jun-18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FC5-9E47-49DB-99BF-D79AA88E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6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1FEE-E8CA-4939-AF8C-4D9682F22A61}" type="datetimeFigureOut">
              <a:rPr lang="en-US" smtClean="0"/>
              <a:t>04-Jun-18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FC5-9E47-49DB-99BF-D79AA88E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0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1FEE-E8CA-4939-AF8C-4D9682F22A61}" type="datetimeFigureOut">
              <a:rPr lang="en-US" smtClean="0"/>
              <a:t>04-Jun-18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FC5-9E47-49DB-99BF-D79AA88E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1FEE-E8CA-4939-AF8C-4D9682F22A61}" type="datetimeFigureOut">
              <a:rPr lang="en-US" smtClean="0"/>
              <a:t>04-Jun-18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FC5-9E47-49DB-99BF-D79AA88E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08F1FEE-E8CA-4939-AF8C-4D9682F22A61}" type="datetimeFigureOut">
              <a:rPr lang="en-US" smtClean="0"/>
              <a:t>04-Jun-18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D3E0FC5-9E47-49DB-99BF-D79AA88E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0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855945" cy="1547220"/>
          </a:xfrm>
        </p:spPr>
        <p:txBody>
          <a:bodyPr>
            <a:noAutofit/>
          </a:bodyPr>
          <a:lstStyle/>
          <a:p>
            <a:r>
              <a:rPr lang="en-US" sz="5400" dirty="0" smtClean="0"/>
              <a:t>Maven with Life </a:t>
            </a:r>
            <a:r>
              <a:rPr lang="en-US" sz="5400" dirty="0" err="1" smtClean="0"/>
              <a:t>CYClE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270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457200"/>
            <a:ext cx="11531600" cy="6400800"/>
          </a:xfrm>
        </p:spPr>
      </p:pic>
    </p:spTree>
    <p:extLst>
      <p:ext uri="{BB962C8B-B14F-4D97-AF65-F5344CB8AC3E}">
        <p14:creationId xmlns:p14="http://schemas.microsoft.com/office/powerpoint/2010/main" val="299675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2" y="2349500"/>
            <a:ext cx="9170147" cy="4343400"/>
          </a:xfrm>
        </p:spPr>
      </p:pic>
    </p:spTree>
    <p:extLst>
      <p:ext uri="{BB962C8B-B14F-4D97-AF65-F5344CB8AC3E}">
        <p14:creationId xmlns:p14="http://schemas.microsoft.com/office/powerpoint/2010/main" val="40201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-369205"/>
            <a:ext cx="11531600" cy="7481205"/>
          </a:xfrm>
        </p:spPr>
      </p:pic>
    </p:spTree>
    <p:extLst>
      <p:ext uri="{BB962C8B-B14F-4D97-AF65-F5344CB8AC3E}">
        <p14:creationId xmlns:p14="http://schemas.microsoft.com/office/powerpoint/2010/main" val="11627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tx1"/>
                </a:solidFill>
              </a:rPr>
              <a:t>Maven</a:t>
            </a:r>
            <a:r>
              <a:rPr lang="en-US" sz="2800" dirty="0">
                <a:solidFill>
                  <a:schemeClr val="tx1"/>
                </a:solidFill>
              </a:rPr>
              <a:t> is a project management and comprehension tool that provides developers a complete build lifecycle framework. Development team can automate the project's build infrastructure in almost no time as Maven uses a standard directory layout and a default build lifecycle</a:t>
            </a:r>
            <a:r>
              <a:rPr lang="en-US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676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Maven project structure and contents are declared in an xml file, pom.xml, referred as Project Object Model (POM), which is the fundamental unit of the entire Maven </a:t>
            </a:r>
            <a:r>
              <a:rPr lang="en-US" sz="2400" dirty="0" smtClean="0">
                <a:solidFill>
                  <a:schemeClr val="tx1"/>
                </a:solidFill>
              </a:rPr>
              <a:t>system.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Maven uses </a:t>
            </a:r>
            <a:r>
              <a:rPr lang="en-US" sz="2400" b="1" dirty="0">
                <a:solidFill>
                  <a:schemeClr val="tx1"/>
                </a:solidFill>
              </a:rPr>
              <a:t>Convention</a:t>
            </a:r>
            <a:r>
              <a:rPr lang="en-US" sz="2400" dirty="0">
                <a:solidFill>
                  <a:schemeClr val="tx1"/>
                </a:solidFill>
              </a:rPr>
              <a:t> over </a:t>
            </a:r>
            <a:r>
              <a:rPr lang="en-US" sz="2400" b="1" dirty="0">
                <a:solidFill>
                  <a:schemeClr val="tx1"/>
                </a:solidFill>
              </a:rPr>
              <a:t>Configuration</a:t>
            </a:r>
            <a:r>
              <a:rPr lang="en-US" sz="2400" dirty="0">
                <a:solidFill>
                  <a:schemeClr val="tx1"/>
                </a:solidFill>
              </a:rPr>
              <a:t>, which means developers are not required to create build process </a:t>
            </a:r>
            <a:r>
              <a:rPr lang="en-US" sz="2400" dirty="0" smtClean="0">
                <a:solidFill>
                  <a:schemeClr val="tx1"/>
                </a:solidFill>
              </a:rPr>
              <a:t>themselves.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5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2463801"/>
            <a:ext cx="6705600" cy="4279080"/>
          </a:xfrm>
        </p:spPr>
      </p:pic>
    </p:spTree>
    <p:extLst>
      <p:ext uri="{BB962C8B-B14F-4D97-AF65-F5344CB8AC3E}">
        <p14:creationId xmlns:p14="http://schemas.microsoft.com/office/powerpoint/2010/main" val="8299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life 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09" y="2075276"/>
            <a:ext cx="7632700" cy="4606453"/>
          </a:xfrm>
        </p:spPr>
      </p:pic>
    </p:spTree>
    <p:extLst>
      <p:ext uri="{BB962C8B-B14F-4D97-AF65-F5344CB8AC3E}">
        <p14:creationId xmlns:p14="http://schemas.microsoft.com/office/powerpoint/2010/main" val="26441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366" y="1866900"/>
            <a:ext cx="7467600" cy="5209954"/>
          </a:xfrm>
        </p:spPr>
      </p:pic>
    </p:spTree>
    <p:extLst>
      <p:ext uri="{BB962C8B-B14F-4D97-AF65-F5344CB8AC3E}">
        <p14:creationId xmlns:p14="http://schemas.microsoft.com/office/powerpoint/2010/main" val="42117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Maven Repository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75" y="2628899"/>
            <a:ext cx="8442391" cy="4197257"/>
          </a:xfrm>
        </p:spPr>
      </p:pic>
    </p:spTree>
    <p:extLst>
      <p:ext uri="{BB962C8B-B14F-4D97-AF65-F5344CB8AC3E}">
        <p14:creationId xmlns:p14="http://schemas.microsoft.com/office/powerpoint/2010/main" val="318138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Maven Plugin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Maven</a:t>
            </a:r>
            <a:r>
              <a:rPr lang="en-US" sz="2400" dirty="0">
                <a:solidFill>
                  <a:schemeClr val="tx1"/>
                </a:solidFill>
              </a:rPr>
              <a:t> is actually a plugin execution framework where every task is actually done by plugins. Maven Plugins are generally used to −</a:t>
            </a:r>
          </a:p>
          <a:p>
            <a:r>
              <a:rPr lang="en-US" sz="2400" dirty="0">
                <a:solidFill>
                  <a:schemeClr val="tx1"/>
                </a:solidFill>
              </a:rPr>
              <a:t>create jar file</a:t>
            </a:r>
          </a:p>
          <a:p>
            <a:r>
              <a:rPr lang="en-US" sz="2400" dirty="0">
                <a:solidFill>
                  <a:schemeClr val="tx1"/>
                </a:solidFill>
              </a:rPr>
              <a:t>create war file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compile code files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unit testing of code</a:t>
            </a:r>
          </a:p>
          <a:p>
            <a:r>
              <a:rPr lang="en-US" sz="2400" dirty="0">
                <a:solidFill>
                  <a:schemeClr val="tx1"/>
                </a:solidFill>
              </a:rPr>
              <a:t>create project documentation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create project reports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  Structure Of POM.XML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0334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134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Maven life cycle</vt:lpstr>
      <vt:lpstr>PowerPoint Presentation</vt:lpstr>
      <vt:lpstr>Maven Repository</vt:lpstr>
      <vt:lpstr>Maven Plugin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trainee</dc:creator>
  <cp:lastModifiedBy>trainee</cp:lastModifiedBy>
  <cp:revision>6</cp:revision>
  <dcterms:created xsi:type="dcterms:W3CDTF">2018-06-04T09:03:04Z</dcterms:created>
  <dcterms:modified xsi:type="dcterms:W3CDTF">2018-06-04T09:43:43Z</dcterms:modified>
</cp:coreProperties>
</file>