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notesMasterIdLst>
    <p:notesMasterId r:id="rId19"/>
  </p:notesMasterIdLst>
  <p:sldIdLst>
    <p:sldId id="262" r:id="rId6"/>
    <p:sldId id="545" r:id="rId7"/>
    <p:sldId id="266" r:id="rId8"/>
    <p:sldId id="547" r:id="rId9"/>
    <p:sldId id="548" r:id="rId10"/>
    <p:sldId id="760" r:id="rId11"/>
    <p:sldId id="761" r:id="rId12"/>
    <p:sldId id="765" r:id="rId13"/>
    <p:sldId id="766" r:id="rId14"/>
    <p:sldId id="755" r:id="rId15"/>
    <p:sldId id="763" r:id="rId16"/>
    <p:sldId id="764"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ith, Frank" initials="SF" lastIdx="7" clrIdx="0">
    <p:extLst>
      <p:ext uri="{19B8F6BF-5375-455C-9EA6-DF929625EA0E}">
        <p15:presenceInfo xmlns:p15="http://schemas.microsoft.com/office/powerpoint/2012/main" userId="S-1-5-21-1531082355-734649621-3782574898-2971111" providerId="AD"/>
      </p:ext>
    </p:extLst>
  </p:cmAuthor>
  <p:cmAuthor id="2" name="Corso, Chris" initials="CC" lastIdx="1" clrIdx="1">
    <p:extLst>
      <p:ext uri="{19B8F6BF-5375-455C-9EA6-DF929625EA0E}">
        <p15:presenceInfo xmlns:p15="http://schemas.microsoft.com/office/powerpoint/2012/main" userId="S-1-5-21-1531082355-734649621-3782574898-20761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9818"/>
    <a:srgbClr val="3AC7CE"/>
    <a:srgbClr val="F51389"/>
    <a:srgbClr val="15F3AE"/>
    <a:srgbClr val="4DDD2B"/>
    <a:srgbClr val="91DF29"/>
    <a:srgbClr val="CF5939"/>
    <a:srgbClr val="CA3E9B"/>
    <a:srgbClr val="6C4CBC"/>
    <a:srgbClr val="279A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0" autoAdjust="0"/>
    <p:restoredTop sz="96120" autoAdjust="0"/>
  </p:normalViewPr>
  <p:slideViewPr>
    <p:cSldViewPr snapToGrid="0">
      <p:cViewPr varScale="1">
        <p:scale>
          <a:sx n="70" d="100"/>
          <a:sy n="70" d="100"/>
        </p:scale>
        <p:origin x="540" y="72"/>
      </p:cViewPr>
      <p:guideLst/>
    </p:cSldViewPr>
  </p:slideViewPr>
  <p:notesTextViewPr>
    <p:cViewPr>
      <p:scale>
        <a:sx n="1" d="1"/>
        <a:sy n="1" d="1"/>
      </p:scale>
      <p:origin x="0" y="0"/>
    </p:cViewPr>
  </p:notesTextViewPr>
  <p:notesViewPr>
    <p:cSldViewPr snapToGrid="0">
      <p:cViewPr varScale="1">
        <p:scale>
          <a:sx n="81" d="100"/>
          <a:sy n="81" d="100"/>
        </p:scale>
        <p:origin x="1200"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94C17-E536-46D5-AAC0-152E3E1CACD3}" type="datetimeFigureOut">
              <a:rPr lang="en-US" smtClean="0"/>
              <a:t>9/5/2018</a:t>
            </a:fld>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DA959-43E5-4EE8-B2E2-7F739BE837FB}" type="slidenum">
              <a:rPr lang="en-US" smtClean="0"/>
              <a:t>‹#›</a:t>
            </a:fld>
            <a:endParaRPr lang="en-US"/>
          </a:p>
        </p:txBody>
      </p:sp>
    </p:spTree>
    <p:extLst>
      <p:ext uri="{BB962C8B-B14F-4D97-AF65-F5344CB8AC3E}">
        <p14:creationId xmlns:p14="http://schemas.microsoft.com/office/powerpoint/2010/main" val="241836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57756" rtl="0" eaLnBrk="1" fontAlgn="auto" latinLnBrk="0" hangingPunct="1">
              <a:lnSpc>
                <a:spcPct val="100000"/>
              </a:lnSpc>
              <a:spcBef>
                <a:spcPts val="0"/>
              </a:spcBef>
              <a:spcAft>
                <a:spcPts val="0"/>
              </a:spcAft>
              <a:buClrTx/>
              <a:buSzTx/>
              <a:buFontTx/>
              <a:buNone/>
              <a:tabLst/>
              <a:defRPr/>
            </a:pPr>
            <a:fld id="{9FF4F04D-5809-46B9-BC34-D0E45399D316}"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57756"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879088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BDA959-43E5-4EE8-B2E2-7F739BE837FB}" type="slidenum">
              <a:rPr lang="en-US" smtClean="0"/>
              <a:t>11</a:t>
            </a:fld>
            <a:endParaRPr lang="en-US"/>
          </a:p>
        </p:txBody>
      </p:sp>
    </p:spTree>
    <p:extLst>
      <p:ext uri="{BB962C8B-B14F-4D97-AF65-F5344CB8AC3E}">
        <p14:creationId xmlns:p14="http://schemas.microsoft.com/office/powerpoint/2010/main" val="827909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svg"/><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png"/><Relationship Id="rId3" Type="http://schemas.openxmlformats.org/officeDocument/2006/relationships/tags" Target="../tags/tag11.xml"/><Relationship Id="rId7" Type="http://schemas.openxmlformats.org/officeDocument/2006/relationships/image" Target="../media/image5.svg"/><Relationship Id="rId12" Type="http://schemas.openxmlformats.org/officeDocument/2006/relationships/image" Target="../media/image2.svg"/><Relationship Id="rId2" Type="http://schemas.openxmlformats.org/officeDocument/2006/relationships/tags" Target="../tags/tag10.xml"/><Relationship Id="rId1" Type="http://schemas.openxmlformats.org/officeDocument/2006/relationships/vmlDrawing" Target="../drawings/vmlDrawing3.v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slideMaster" Target="../slideMasters/slideMaster2.xml"/><Relationship Id="rId10" Type="http://schemas.openxmlformats.org/officeDocument/2006/relationships/image" Target="../media/image4.emf"/><Relationship Id="rId4" Type="http://schemas.openxmlformats.org/officeDocument/2006/relationships/tags" Target="../tags/tag12.xml"/><Relationship Id="rId9"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2.svg"/><Relationship Id="rId3" Type="http://schemas.openxmlformats.org/officeDocument/2006/relationships/tags" Target="../tags/tag14.xml"/><Relationship Id="rId7" Type="http://schemas.openxmlformats.org/officeDocument/2006/relationships/slideMaster" Target="../slideMasters/slideMaster2.xml"/><Relationship Id="rId12" Type="http://schemas.openxmlformats.org/officeDocument/2006/relationships/image" Target="../media/image1.png"/><Relationship Id="rId2" Type="http://schemas.openxmlformats.org/officeDocument/2006/relationships/tags" Target="../tags/tag13.xml"/><Relationship Id="rId1" Type="http://schemas.openxmlformats.org/officeDocument/2006/relationships/vmlDrawing" Target="../drawings/vmlDrawing4.vml"/><Relationship Id="rId6" Type="http://schemas.openxmlformats.org/officeDocument/2006/relationships/tags" Target="../tags/tag17.xml"/><Relationship Id="rId11" Type="http://schemas.openxmlformats.org/officeDocument/2006/relationships/image" Target="../media/image4.emf"/><Relationship Id="rId5" Type="http://schemas.openxmlformats.org/officeDocument/2006/relationships/tags" Target="../tags/tag16.xml"/><Relationship Id="rId10" Type="http://schemas.openxmlformats.org/officeDocument/2006/relationships/image" Target="../media/image2.emf"/><Relationship Id="rId4" Type="http://schemas.openxmlformats.org/officeDocument/2006/relationships/tags" Target="../tags/tag15.xml"/><Relationship Id="rId9" Type="http://schemas.openxmlformats.org/officeDocument/2006/relationships/oleObject" Target="../embeddings/oleObject4.bin"/><Relationship Id="rId1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11.png"/><Relationship Id="rId5" Type="http://schemas.openxmlformats.org/officeDocument/2006/relationships/image" Target="../media/image8.png"/><Relationship Id="rId15" Type="http://schemas.openxmlformats.org/officeDocument/2006/relationships/image" Target="../media/image12.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0.png"/><Relationship Id="rId14" Type="http://schemas.openxmlformats.org/officeDocument/2006/relationships/hyperlink" Target="http://www.capgemini.com/"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2.emf"/><Relationship Id="rId2" Type="http://schemas.openxmlformats.org/officeDocument/2006/relationships/tags" Target="../tags/tag18.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2.xml"/><Relationship Id="rId4" Type="http://schemas.openxmlformats.org/officeDocument/2006/relationships/tags" Target="../tags/tag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6.vml"/><Relationship Id="rId6" Type="http://schemas.openxmlformats.org/officeDocument/2006/relationships/tags" Target="../tags/tag25.xml"/><Relationship Id="rId5" Type="http://schemas.openxmlformats.org/officeDocument/2006/relationships/tags" Target="../tags/tag24.xml"/><Relationship Id="rId10" Type="http://schemas.openxmlformats.org/officeDocument/2006/relationships/image" Target="../media/image2.emf"/><Relationship Id="rId4" Type="http://schemas.openxmlformats.org/officeDocument/2006/relationships/tags" Target="../tags/tag23.xml"/><Relationship Id="rId9" Type="http://schemas.openxmlformats.org/officeDocument/2006/relationships/oleObject" Target="../embeddings/oleObject6.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112057-C039-4089-B069-6B5BC7173A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BBA325C-7895-44E5-94A1-CDDB746A78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371FFBEE-0E0D-4872-94C9-834A8C5A5BC8}"/>
              </a:ext>
            </a:extLst>
          </p:cNvPr>
          <p:cNvSpPr>
            <a:spLocks noGrp="1"/>
          </p:cNvSpPr>
          <p:nvPr>
            <p:ph type="dt" sz="half" idx="10"/>
          </p:nvPr>
        </p:nvSpPr>
        <p:spPr>
          <a:xfrm>
            <a:off x="838200" y="6356350"/>
            <a:ext cx="2743200" cy="365125"/>
          </a:xfrm>
          <a:prstGeom prst="rect">
            <a:avLst/>
          </a:prstGeom>
        </p:spPr>
        <p:txBody>
          <a:bodyPr/>
          <a:lstStyle/>
          <a:p>
            <a:fld id="{E52394D0-9AE9-44DC-ACBE-4F4D45D3DD74}" type="datetimeFigureOut">
              <a:rPr lang="en-US" smtClean="0"/>
              <a:t>9/5/2018</a:t>
            </a:fld>
            <a:endParaRPr lang="en-US"/>
          </a:p>
        </p:txBody>
      </p:sp>
      <p:sp>
        <p:nvSpPr>
          <p:cNvPr id="5" name="Footer Placeholder 4">
            <a:extLst>
              <a:ext uri="{FF2B5EF4-FFF2-40B4-BE49-F238E27FC236}">
                <a16:creationId xmlns="" xmlns:a16="http://schemas.microsoft.com/office/drawing/2014/main" id="{4A06833F-CFEE-41D6-A18B-144EA81FB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D1000D6-F476-4D28-8660-C6228F4D1D84}"/>
              </a:ext>
            </a:extLst>
          </p:cNvPr>
          <p:cNvSpPr>
            <a:spLocks noGrp="1"/>
          </p:cNvSpPr>
          <p:nvPr>
            <p:ph type="sldNum" sz="quarter" idx="12"/>
          </p:nvPr>
        </p:nvSpPr>
        <p:spPr/>
        <p:txBody>
          <a:bodyPr/>
          <a:lstStyle/>
          <a:p>
            <a:fld id="{6492F86F-D78C-45D0-A817-A07581EDE660}" type="slidenum">
              <a:rPr lang="en-US" smtClean="0"/>
              <a:t>‹#›</a:t>
            </a:fld>
            <a:endParaRPr lang="en-US"/>
          </a:p>
        </p:txBody>
      </p:sp>
    </p:spTree>
    <p:extLst>
      <p:ext uri="{BB962C8B-B14F-4D97-AF65-F5344CB8AC3E}">
        <p14:creationId xmlns:p14="http://schemas.microsoft.com/office/powerpoint/2010/main" val="1900094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0EA844-8EDC-4CA6-B9BB-94E2FCF386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5869FBBD-6F41-4FE7-8455-3018B39EDD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40051E9-88B2-4A58-A79D-7B29BCEA48B7}"/>
              </a:ext>
            </a:extLst>
          </p:cNvPr>
          <p:cNvSpPr>
            <a:spLocks noGrp="1"/>
          </p:cNvSpPr>
          <p:nvPr>
            <p:ph type="dt" sz="half" idx="10"/>
          </p:nvPr>
        </p:nvSpPr>
        <p:spPr>
          <a:xfrm>
            <a:off x="838200" y="6356350"/>
            <a:ext cx="2743200" cy="365125"/>
          </a:xfrm>
          <a:prstGeom prst="rect">
            <a:avLst/>
          </a:prstGeom>
        </p:spPr>
        <p:txBody>
          <a:bodyPr/>
          <a:lstStyle/>
          <a:p>
            <a:fld id="{E52394D0-9AE9-44DC-ACBE-4F4D45D3DD74}" type="datetimeFigureOut">
              <a:rPr lang="en-US" smtClean="0"/>
              <a:t>9/5/2018</a:t>
            </a:fld>
            <a:endParaRPr lang="en-US"/>
          </a:p>
        </p:txBody>
      </p:sp>
      <p:sp>
        <p:nvSpPr>
          <p:cNvPr id="5" name="Footer Placeholder 4">
            <a:extLst>
              <a:ext uri="{FF2B5EF4-FFF2-40B4-BE49-F238E27FC236}">
                <a16:creationId xmlns="" xmlns:a16="http://schemas.microsoft.com/office/drawing/2014/main" id="{57ADD1D7-3626-4990-A835-0E6847A6BA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861941C-9CC3-4D7D-A78B-22853680C516}"/>
              </a:ext>
            </a:extLst>
          </p:cNvPr>
          <p:cNvSpPr>
            <a:spLocks noGrp="1"/>
          </p:cNvSpPr>
          <p:nvPr>
            <p:ph type="sldNum" sz="quarter" idx="12"/>
          </p:nvPr>
        </p:nvSpPr>
        <p:spPr/>
        <p:txBody>
          <a:bodyPr/>
          <a:lstStyle/>
          <a:p>
            <a:fld id="{6492F86F-D78C-45D0-A817-A07581EDE660}" type="slidenum">
              <a:rPr lang="en-US" smtClean="0"/>
              <a:t>‹#›</a:t>
            </a:fld>
            <a:endParaRPr lang="en-US"/>
          </a:p>
        </p:txBody>
      </p:sp>
    </p:spTree>
    <p:extLst>
      <p:ext uri="{BB962C8B-B14F-4D97-AF65-F5344CB8AC3E}">
        <p14:creationId xmlns:p14="http://schemas.microsoft.com/office/powerpoint/2010/main" val="2961705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47B489A-4F3E-48B3-B8B5-5967906FAB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3486599-5586-4D2D-82B4-6CD4BC0A14E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CF8E8C4-FF42-426E-B254-9C22C8CC7354}"/>
              </a:ext>
            </a:extLst>
          </p:cNvPr>
          <p:cNvSpPr>
            <a:spLocks noGrp="1"/>
          </p:cNvSpPr>
          <p:nvPr>
            <p:ph type="dt" sz="half" idx="10"/>
          </p:nvPr>
        </p:nvSpPr>
        <p:spPr>
          <a:xfrm>
            <a:off x="838200" y="6356350"/>
            <a:ext cx="2743200" cy="365125"/>
          </a:xfrm>
          <a:prstGeom prst="rect">
            <a:avLst/>
          </a:prstGeom>
        </p:spPr>
        <p:txBody>
          <a:bodyPr/>
          <a:lstStyle/>
          <a:p>
            <a:fld id="{E52394D0-9AE9-44DC-ACBE-4F4D45D3DD74}" type="datetimeFigureOut">
              <a:rPr lang="en-US" smtClean="0"/>
              <a:t>9/5/2018</a:t>
            </a:fld>
            <a:endParaRPr lang="en-US"/>
          </a:p>
        </p:txBody>
      </p:sp>
      <p:sp>
        <p:nvSpPr>
          <p:cNvPr id="5" name="Footer Placeholder 4">
            <a:extLst>
              <a:ext uri="{FF2B5EF4-FFF2-40B4-BE49-F238E27FC236}">
                <a16:creationId xmlns="" xmlns:a16="http://schemas.microsoft.com/office/drawing/2014/main" id="{F20B125C-EB81-408C-AA9D-543A8267A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8C976CF-5ADF-44E4-B11F-6C24BA66ED72}"/>
              </a:ext>
            </a:extLst>
          </p:cNvPr>
          <p:cNvSpPr>
            <a:spLocks noGrp="1"/>
          </p:cNvSpPr>
          <p:nvPr>
            <p:ph type="sldNum" sz="quarter" idx="12"/>
          </p:nvPr>
        </p:nvSpPr>
        <p:spPr/>
        <p:txBody>
          <a:bodyPr/>
          <a:lstStyle/>
          <a:p>
            <a:fld id="{6492F86F-D78C-45D0-A817-A07581EDE660}" type="slidenum">
              <a:rPr lang="en-US" smtClean="0"/>
              <a:t>‹#›</a:t>
            </a:fld>
            <a:endParaRPr lang="en-US"/>
          </a:p>
        </p:txBody>
      </p:sp>
    </p:spTree>
    <p:extLst>
      <p:ext uri="{BB962C8B-B14F-4D97-AF65-F5344CB8AC3E}">
        <p14:creationId xmlns:p14="http://schemas.microsoft.com/office/powerpoint/2010/main" val="3203482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2">
    <p:spTree>
      <p:nvGrpSpPr>
        <p:cNvPr id="1" name=""/>
        <p:cNvGrpSpPr/>
        <p:nvPr/>
      </p:nvGrpSpPr>
      <p:grpSpPr>
        <a:xfrm>
          <a:off x="0" y="0"/>
          <a:ext cx="0" cy="0"/>
          <a:chOff x="0" y="0"/>
          <a:chExt cx="0" cy="0"/>
        </a:xfrm>
      </p:grpSpPr>
      <p:sp>
        <p:nvSpPr>
          <p:cNvPr id="23" name="Rectangle 22"/>
          <p:cNvSpPr/>
          <p:nvPr userDrawn="1"/>
        </p:nvSpPr>
        <p:spPr>
          <a:xfrm>
            <a:off x="0" y="0"/>
            <a:ext cx="12192000" cy="6858000"/>
          </a:xfrm>
          <a:prstGeom prst="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Freeform 32">
            <a:extLst>
              <a:ext uri="{FF2B5EF4-FFF2-40B4-BE49-F238E27FC236}">
                <a16:creationId xmlns="" xmlns:a16="http://schemas.microsoft.com/office/drawing/2014/main" id="{A6B6DA77-CB9F-419C-8A7C-D5CFE34CC31B}"/>
              </a:ext>
            </a:extLst>
          </p:cNvPr>
          <p:cNvSpPr/>
          <p:nvPr userDrawn="1"/>
        </p:nvSpPr>
        <p:spPr>
          <a:xfrm rot="10800000" flipV="1">
            <a:off x="4572796" y="1836"/>
            <a:ext cx="7629922" cy="4773080"/>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 name="connsiteX0" fmla="*/ 3658966 w 3658966"/>
              <a:gd name="connsiteY0" fmla="*/ 1129574 h 2164463"/>
              <a:gd name="connsiteX1" fmla="*/ 1602867 w 3658966"/>
              <a:gd name="connsiteY1" fmla="*/ 0 h 2164463"/>
              <a:gd name="connsiteX2" fmla="*/ 136 w 3658966"/>
              <a:gd name="connsiteY2" fmla="*/ 724 h 2164463"/>
              <a:gd name="connsiteX3" fmla="*/ 11818 w 3658966"/>
              <a:gd name="connsiteY3" fmla="*/ 2164463 h 2164463"/>
              <a:gd name="connsiteX4" fmla="*/ 3658966 w 3658966"/>
              <a:gd name="connsiteY4" fmla="*/ 1129574 h 2164463"/>
              <a:gd name="connsiteX0" fmla="*/ 3659337 w 3659337"/>
              <a:gd name="connsiteY0" fmla="*/ 1129574 h 2168702"/>
              <a:gd name="connsiteX1" fmla="*/ 1603238 w 3659337"/>
              <a:gd name="connsiteY1" fmla="*/ 0 h 2168702"/>
              <a:gd name="connsiteX2" fmla="*/ 507 w 3659337"/>
              <a:gd name="connsiteY2" fmla="*/ 724 h 2168702"/>
              <a:gd name="connsiteX3" fmla="*/ 3239 w 3659337"/>
              <a:gd name="connsiteY3" fmla="*/ 2168702 h 2168702"/>
              <a:gd name="connsiteX4" fmla="*/ 3659337 w 3659337"/>
              <a:gd name="connsiteY4" fmla="*/ 1129574 h 216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68702">
                <a:moveTo>
                  <a:pt x="3659337" y="1129574"/>
                </a:moveTo>
                <a:cubicBezTo>
                  <a:pt x="2653378" y="444416"/>
                  <a:pt x="2213204" y="297321"/>
                  <a:pt x="1603238" y="0"/>
                </a:cubicBezTo>
                <a:lnTo>
                  <a:pt x="507" y="724"/>
                </a:lnTo>
                <a:cubicBezTo>
                  <a:pt x="-960" y="399868"/>
                  <a:pt x="998" y="1220684"/>
                  <a:pt x="3239" y="2168702"/>
                </a:cubicBezTo>
                <a:lnTo>
                  <a:pt x="3659337" y="1129574"/>
                </a:ln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Object 3" hidden="1"/>
          <p:cNvGraphicFramePr>
            <a:graphicFrameLocks noChangeAspect="1"/>
          </p:cNvGraphicFramePr>
          <p:nvPr userDrawn="1">
            <p:custDataLst>
              <p:tags r:id="rId2"/>
            </p:custDataLst>
          </p:nvPr>
        </p:nvGraphicFramePr>
        <p:xfrm>
          <a:off x="1" y="0"/>
          <a:ext cx="195384" cy="158750"/>
        </p:xfrm>
        <a:graphic>
          <a:graphicData uri="http://schemas.openxmlformats.org/presentationml/2006/ole">
            <mc:AlternateContent xmlns:mc="http://schemas.openxmlformats.org/markup-compatibility/2006">
              <mc:Choice xmlns:v="urn:schemas-microsoft-com:vml" Requires="v">
                <p:oleObj spid="_x0000_s1097" name="think-cell Slide" r:id="rId4" imgW="360" imgH="360" progId="">
                  <p:embed/>
                </p:oleObj>
              </mc:Choice>
              <mc:Fallback>
                <p:oleObj name="think-cell Slide" r:id="rId4" imgW="360" imgH="360" progId="">
                  <p:embed/>
                  <p:pic>
                    <p:nvPicPr>
                      <p:cNvPr id="4" name="Object 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Freeform 28">
            <a:extLst>
              <a:ext uri="{FF2B5EF4-FFF2-40B4-BE49-F238E27FC236}">
                <a16:creationId xmlns="" xmlns:a16="http://schemas.microsoft.com/office/drawing/2014/main" id="{DF7DC13D-E42C-4CFB-92DC-556753806D50}"/>
              </a:ext>
            </a:extLst>
          </p:cNvPr>
          <p:cNvSpPr/>
          <p:nvPr userDrawn="1"/>
        </p:nvSpPr>
        <p:spPr>
          <a:xfrm rot="10800000" flipV="1">
            <a:off x="3840954" y="2212271"/>
            <a:ext cx="8376394" cy="4691140"/>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 name="connsiteX0" fmla="*/ 3573120 w 4047816"/>
              <a:gd name="connsiteY0" fmla="*/ 2935948 h 2935948"/>
              <a:gd name="connsiteX1" fmla="*/ 41658 w 4047816"/>
              <a:gd name="connsiteY1" fmla="*/ 2137138 h 2935948"/>
              <a:gd name="connsiteX2" fmla="*/ 378 w 4047816"/>
              <a:gd name="connsiteY2" fmla="*/ 566154 h 2935948"/>
              <a:gd name="connsiteX3" fmla="*/ 287408 w 4047816"/>
              <a:gd name="connsiteY3" fmla="*/ 976370 h 2935948"/>
              <a:gd name="connsiteX4" fmla="*/ 3521426 w 4047816"/>
              <a:gd name="connsiteY4" fmla="*/ 97407 h 2935948"/>
              <a:gd name="connsiteX5" fmla="*/ 3573120 w 4047816"/>
              <a:gd name="connsiteY5" fmla="*/ 2935948 h 2935948"/>
              <a:gd name="connsiteX0" fmla="*/ 3573120 w 4047816"/>
              <a:gd name="connsiteY0" fmla="*/ 2935948 h 2935948"/>
              <a:gd name="connsiteX1" fmla="*/ 41658 w 4047816"/>
              <a:gd name="connsiteY1" fmla="*/ 2137138 h 2935948"/>
              <a:gd name="connsiteX2" fmla="*/ 378 w 4047816"/>
              <a:gd name="connsiteY2" fmla="*/ 566154 h 2935948"/>
              <a:gd name="connsiteX3" fmla="*/ 287408 w 4047816"/>
              <a:gd name="connsiteY3" fmla="*/ 976370 h 2935948"/>
              <a:gd name="connsiteX4" fmla="*/ 3521426 w 4047816"/>
              <a:gd name="connsiteY4" fmla="*/ 97407 h 2935948"/>
              <a:gd name="connsiteX5" fmla="*/ 3573120 w 4047816"/>
              <a:gd name="connsiteY5" fmla="*/ 2935948 h 2935948"/>
              <a:gd name="connsiteX0" fmla="*/ 3573870 w 4048566"/>
              <a:gd name="connsiteY0" fmla="*/ 2935948 h 2935948"/>
              <a:gd name="connsiteX1" fmla="*/ 9388 w 4048566"/>
              <a:gd name="connsiteY1" fmla="*/ 2163554 h 2935948"/>
              <a:gd name="connsiteX2" fmla="*/ 1128 w 4048566"/>
              <a:gd name="connsiteY2" fmla="*/ 566154 h 2935948"/>
              <a:gd name="connsiteX3" fmla="*/ 288158 w 4048566"/>
              <a:gd name="connsiteY3" fmla="*/ 976370 h 2935948"/>
              <a:gd name="connsiteX4" fmla="*/ 3522176 w 4048566"/>
              <a:gd name="connsiteY4" fmla="*/ 97407 h 2935948"/>
              <a:gd name="connsiteX5" fmla="*/ 3573870 w 4048566"/>
              <a:gd name="connsiteY5" fmla="*/ 2935948 h 2935948"/>
              <a:gd name="connsiteX0" fmla="*/ 3857845 w 4085172"/>
              <a:gd name="connsiteY0" fmla="*/ 2270019 h 2270019"/>
              <a:gd name="connsiteX1" fmla="*/ 9388 w 4085172"/>
              <a:gd name="connsiteY1" fmla="*/ 2091993 h 2270019"/>
              <a:gd name="connsiteX2" fmla="*/ 1128 w 4085172"/>
              <a:gd name="connsiteY2" fmla="*/ 494593 h 2270019"/>
              <a:gd name="connsiteX3" fmla="*/ 288158 w 4085172"/>
              <a:gd name="connsiteY3" fmla="*/ 904809 h 2270019"/>
              <a:gd name="connsiteX4" fmla="*/ 3522176 w 4085172"/>
              <a:gd name="connsiteY4" fmla="*/ 25846 h 2270019"/>
              <a:gd name="connsiteX5" fmla="*/ 3857845 w 4085172"/>
              <a:gd name="connsiteY5" fmla="*/ 2270019 h 2270019"/>
              <a:gd name="connsiteX0" fmla="*/ 3857845 w 4085172"/>
              <a:gd name="connsiteY0" fmla="*/ 2270019 h 2270019"/>
              <a:gd name="connsiteX1" fmla="*/ 9388 w 4085172"/>
              <a:gd name="connsiteY1" fmla="*/ 2257095 h 2270019"/>
              <a:gd name="connsiteX2" fmla="*/ 1128 w 4085172"/>
              <a:gd name="connsiteY2" fmla="*/ 494593 h 2270019"/>
              <a:gd name="connsiteX3" fmla="*/ 288158 w 4085172"/>
              <a:gd name="connsiteY3" fmla="*/ 904809 h 2270019"/>
              <a:gd name="connsiteX4" fmla="*/ 3522176 w 4085172"/>
              <a:gd name="connsiteY4" fmla="*/ 25846 h 2270019"/>
              <a:gd name="connsiteX5" fmla="*/ 3857845 w 4085172"/>
              <a:gd name="connsiteY5" fmla="*/ 2270019 h 2270019"/>
              <a:gd name="connsiteX0" fmla="*/ 3857845 w 3873294"/>
              <a:gd name="connsiteY0" fmla="*/ 2270019 h 2270019"/>
              <a:gd name="connsiteX1" fmla="*/ 9388 w 3873294"/>
              <a:gd name="connsiteY1" fmla="*/ 2257095 h 2270019"/>
              <a:gd name="connsiteX2" fmla="*/ 1128 w 3873294"/>
              <a:gd name="connsiteY2" fmla="*/ 494593 h 2270019"/>
              <a:gd name="connsiteX3" fmla="*/ 288158 w 3873294"/>
              <a:gd name="connsiteY3" fmla="*/ 904809 h 2270019"/>
              <a:gd name="connsiteX4" fmla="*/ 3522176 w 3873294"/>
              <a:gd name="connsiteY4" fmla="*/ 25846 h 2270019"/>
              <a:gd name="connsiteX5" fmla="*/ 3857845 w 3873294"/>
              <a:gd name="connsiteY5" fmla="*/ 2270019 h 2270019"/>
              <a:gd name="connsiteX0" fmla="*/ 3857845 w 4044807"/>
              <a:gd name="connsiteY0" fmla="*/ 2270019 h 2270019"/>
              <a:gd name="connsiteX1" fmla="*/ 9388 w 4044807"/>
              <a:gd name="connsiteY1" fmla="*/ 2257095 h 2270019"/>
              <a:gd name="connsiteX2" fmla="*/ 1128 w 4044807"/>
              <a:gd name="connsiteY2" fmla="*/ 494593 h 2270019"/>
              <a:gd name="connsiteX3" fmla="*/ 288158 w 4044807"/>
              <a:gd name="connsiteY3" fmla="*/ 904809 h 2270019"/>
              <a:gd name="connsiteX4" fmla="*/ 3522176 w 4044807"/>
              <a:gd name="connsiteY4" fmla="*/ 25846 h 2270019"/>
              <a:gd name="connsiteX5" fmla="*/ 3857845 w 4044807"/>
              <a:gd name="connsiteY5" fmla="*/ 2270019 h 2270019"/>
              <a:gd name="connsiteX0" fmla="*/ 3858259 w 4045221"/>
              <a:gd name="connsiteY0" fmla="*/ 2270019 h 2270019"/>
              <a:gd name="connsiteX1" fmla="*/ 5332 w 4045221"/>
              <a:gd name="connsiteY1" fmla="*/ 2257095 h 2270019"/>
              <a:gd name="connsiteX2" fmla="*/ 1542 w 4045221"/>
              <a:gd name="connsiteY2" fmla="*/ 494593 h 2270019"/>
              <a:gd name="connsiteX3" fmla="*/ 288572 w 4045221"/>
              <a:gd name="connsiteY3" fmla="*/ 904809 h 2270019"/>
              <a:gd name="connsiteX4" fmla="*/ 3522590 w 4045221"/>
              <a:gd name="connsiteY4" fmla="*/ 25846 h 2270019"/>
              <a:gd name="connsiteX5" fmla="*/ 3858259 w 4045221"/>
              <a:gd name="connsiteY5" fmla="*/ 2270019 h 2270019"/>
              <a:gd name="connsiteX0" fmla="*/ 3866335 w 4053297"/>
              <a:gd name="connsiteY0" fmla="*/ 2270019 h 2270019"/>
              <a:gd name="connsiteX1" fmla="*/ 0 w 4053297"/>
              <a:gd name="connsiteY1" fmla="*/ 2257095 h 2270019"/>
              <a:gd name="connsiteX2" fmla="*/ 9618 w 4053297"/>
              <a:gd name="connsiteY2" fmla="*/ 494593 h 2270019"/>
              <a:gd name="connsiteX3" fmla="*/ 296648 w 4053297"/>
              <a:gd name="connsiteY3" fmla="*/ 904809 h 2270019"/>
              <a:gd name="connsiteX4" fmla="*/ 3530666 w 4053297"/>
              <a:gd name="connsiteY4" fmla="*/ 25846 h 2270019"/>
              <a:gd name="connsiteX5" fmla="*/ 3866335 w 4053297"/>
              <a:gd name="connsiteY5" fmla="*/ 2270019 h 2270019"/>
              <a:gd name="connsiteX0" fmla="*/ 3866335 w 4053297"/>
              <a:gd name="connsiteY0" fmla="*/ 2270019 h 2270019"/>
              <a:gd name="connsiteX1" fmla="*/ 0 w 4053297"/>
              <a:gd name="connsiteY1" fmla="*/ 2257095 h 2270019"/>
              <a:gd name="connsiteX2" fmla="*/ 9618 w 4053297"/>
              <a:gd name="connsiteY2" fmla="*/ 494593 h 2270019"/>
              <a:gd name="connsiteX3" fmla="*/ 296648 w 4053297"/>
              <a:gd name="connsiteY3" fmla="*/ 904809 h 2270019"/>
              <a:gd name="connsiteX4" fmla="*/ 3530666 w 4053297"/>
              <a:gd name="connsiteY4" fmla="*/ 25846 h 2270019"/>
              <a:gd name="connsiteX5" fmla="*/ 3866335 w 4053297"/>
              <a:gd name="connsiteY5" fmla="*/ 2270019 h 227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297" h="2270019">
                <a:moveTo>
                  <a:pt x="3866335" y="2270019"/>
                </a:moveTo>
                <a:lnTo>
                  <a:pt x="0" y="2257095"/>
                </a:lnTo>
                <a:cubicBezTo>
                  <a:pt x="-48" y="2101642"/>
                  <a:pt x="4621" y="1271583"/>
                  <a:pt x="9618" y="494593"/>
                </a:cubicBezTo>
                <a:lnTo>
                  <a:pt x="296648" y="904809"/>
                </a:lnTo>
                <a:cubicBezTo>
                  <a:pt x="1185936" y="1154793"/>
                  <a:pt x="2935718" y="-201689"/>
                  <a:pt x="3530666" y="25846"/>
                </a:cubicBezTo>
                <a:cubicBezTo>
                  <a:pt x="4125614" y="253381"/>
                  <a:pt x="4175747" y="1615265"/>
                  <a:pt x="3866335" y="2270019"/>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13">
            <a:extLst>
              <a:ext uri="{FF2B5EF4-FFF2-40B4-BE49-F238E27FC236}">
                <a16:creationId xmlns="" xmlns:a16="http://schemas.microsoft.com/office/drawing/2014/main" id="{7D1DC75A-C7A4-44A4-B19C-D445335545B0}"/>
              </a:ext>
            </a:extLst>
          </p:cNvPr>
          <p:cNvSpPr>
            <a:spLocks noGrp="1"/>
          </p:cNvSpPr>
          <p:nvPr userDrawn="1">
            <p:ph type="body" sz="quarter" idx="11" hasCustomPrompt="1"/>
          </p:nvPr>
        </p:nvSpPr>
        <p:spPr>
          <a:xfrm>
            <a:off x="3999345" y="4408993"/>
            <a:ext cx="7921722" cy="869950"/>
          </a:xfrm>
        </p:spPr>
        <p:txBody>
          <a:bodyPr lIns="0" tIns="0" rIns="0" bIns="0" anchor="b">
            <a:normAutofit/>
          </a:bodyPr>
          <a:lstStyle>
            <a:lvl1pPr marL="0" indent="0" algn="r">
              <a:lnSpc>
                <a:spcPct val="100000"/>
              </a:lnSpc>
              <a:buNone/>
              <a:defRPr sz="3200">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1800">
                <a:solidFill>
                  <a:schemeClr val="bg1"/>
                </a:solidFill>
              </a:defRPr>
            </a:lvl2pPr>
          </a:lstStyle>
          <a:p>
            <a:pPr lvl="0"/>
            <a:r>
              <a:rPr lang="en-US" dirty="0"/>
              <a:t>Click to insert title</a:t>
            </a:r>
            <a:endParaRPr lang="pt-PT" dirty="0"/>
          </a:p>
        </p:txBody>
      </p:sp>
      <p:sp>
        <p:nvSpPr>
          <p:cNvPr id="25" name="Text Placeholder 13">
            <a:extLst>
              <a:ext uri="{FF2B5EF4-FFF2-40B4-BE49-F238E27FC236}">
                <a16:creationId xmlns="" xmlns:a16="http://schemas.microsoft.com/office/drawing/2014/main" id="{563879A0-0979-491A-8758-371BB7AD935B}"/>
              </a:ext>
            </a:extLst>
          </p:cNvPr>
          <p:cNvSpPr>
            <a:spLocks noGrp="1"/>
          </p:cNvSpPr>
          <p:nvPr userDrawn="1">
            <p:ph type="body" sz="quarter" idx="12" hasCustomPrompt="1"/>
          </p:nvPr>
        </p:nvSpPr>
        <p:spPr>
          <a:xfrm>
            <a:off x="4724403" y="5393955"/>
            <a:ext cx="7196668" cy="1196340"/>
          </a:xfrm>
        </p:spPr>
        <p:txBody>
          <a:bodyPr lIns="0" tIns="0" rIns="0" bIns="0">
            <a:normAutofit/>
          </a:bodyPr>
          <a:lstStyle>
            <a:lvl1pPr marL="0" indent="0" algn="r">
              <a:lnSpc>
                <a:spcPct val="100000"/>
              </a:lnSpc>
              <a:buNone/>
              <a:defRPr sz="1800">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1200">
                <a:solidFill>
                  <a:schemeClr val="bg1"/>
                </a:solidFill>
              </a:defRPr>
            </a:lvl2pPr>
          </a:lstStyle>
          <a:p>
            <a:pPr lvl="0"/>
            <a:r>
              <a:rPr lang="en-US" dirty="0"/>
              <a:t>Click to insert presenter, location, and date</a:t>
            </a:r>
            <a:endParaRPr lang="pt-PT" dirty="0"/>
          </a:p>
        </p:txBody>
      </p:sp>
      <p:pic>
        <p:nvPicPr>
          <p:cNvPr id="14" name="Graphic 9">
            <a:extLst>
              <a:ext uri="{FF2B5EF4-FFF2-40B4-BE49-F238E27FC236}">
                <a16:creationId xmlns="" xmlns:a16="http://schemas.microsoft.com/office/drawing/2014/main" id="{4B86FC3C-4C67-4716-8E57-445E16FA556A}"/>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a:off x="407988" y="404813"/>
            <a:ext cx="2315572" cy="516611"/>
          </a:xfrm>
          <a:prstGeom prst="rect">
            <a:avLst/>
          </a:prstGeom>
        </p:spPr>
      </p:pic>
    </p:spTree>
    <p:extLst>
      <p:ext uri="{BB962C8B-B14F-4D97-AF65-F5344CB8AC3E}">
        <p14:creationId xmlns:p14="http://schemas.microsoft.com/office/powerpoint/2010/main" val="3811823316"/>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97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Title Slide 1">
    <p:spTree>
      <p:nvGrpSpPr>
        <p:cNvPr id="1" name=""/>
        <p:cNvGrpSpPr/>
        <p:nvPr/>
      </p:nvGrpSpPr>
      <p:grpSpPr>
        <a:xfrm>
          <a:off x="0" y="0"/>
          <a:ext cx="0" cy="0"/>
          <a:chOff x="0" y="0"/>
          <a:chExt cx="0" cy="0"/>
        </a:xfrm>
      </p:grpSpPr>
      <p:pic>
        <p:nvPicPr>
          <p:cNvPr id="13" name="Graphic 97">
            <a:extLst>
              <a:ext uri="{FF2B5EF4-FFF2-40B4-BE49-F238E27FC236}">
                <a16:creationId xmlns="" xmlns:a16="http://schemas.microsoft.com/office/drawing/2014/main" id="{46279687-00F0-4823-8159-585447C125F0}"/>
              </a:ext>
            </a:extLst>
          </p:cNvPr>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5867400" y="0"/>
            <a:ext cx="6324600" cy="6858000"/>
          </a:xfrm>
          <a:prstGeom prst="rect">
            <a:avLst/>
          </a:prstGeom>
        </p:spPr>
      </p:pic>
      <p:sp>
        <p:nvSpPr>
          <p:cNvPr id="12" name="Title 1"/>
          <p:cNvSpPr>
            <a:spLocks noGrp="1"/>
          </p:cNvSpPr>
          <p:nvPr>
            <p:ph type="ctrTitle" hasCustomPrompt="1"/>
            <p:custDataLst>
              <p:tags r:id="rId2"/>
            </p:custDataLst>
          </p:nvPr>
        </p:nvSpPr>
        <p:spPr>
          <a:xfrm>
            <a:off x="481615" y="1662957"/>
            <a:ext cx="4595447" cy="3532086"/>
          </a:xfrm>
          <a:solidFill>
            <a:schemeClr val="bg1">
              <a:alpha val="73000"/>
            </a:schemeClr>
          </a:solidFill>
        </p:spPr>
        <p:txBody>
          <a:bodyPr lIns="231386" tIns="33055" rIns="33055" bIns="33055"/>
          <a:lstStyle>
            <a:lvl1pPr algn="l">
              <a:lnSpc>
                <a:spcPct val="100000"/>
              </a:lnSpc>
              <a:defRPr sz="2500" b="0">
                <a:solidFill>
                  <a:schemeClr val="tx1"/>
                </a:solidFill>
                <a:latin typeface="+mn-lt"/>
              </a:defRPr>
            </a:lvl1pPr>
          </a:lstStyle>
          <a:p>
            <a:r>
              <a:rPr lang="fr-FR" dirty="0"/>
              <a:t>Click to </a:t>
            </a:r>
            <a:r>
              <a:rPr lang="fr-FR" dirty="0" err="1"/>
              <a:t>edit</a:t>
            </a:r>
            <a:r>
              <a:rPr lang="fr-FR" dirty="0"/>
              <a:t> Master </a:t>
            </a:r>
            <a:r>
              <a:rPr lang="fr-FR" dirty="0" err="1"/>
              <a:t>title</a:t>
            </a:r>
            <a:r>
              <a:rPr lang="fr-FR" dirty="0"/>
              <a:t> style</a:t>
            </a:r>
            <a:endParaRPr lang="en-US" dirty="0"/>
          </a:p>
        </p:txBody>
      </p:sp>
      <p:graphicFrame>
        <p:nvGraphicFramePr>
          <p:cNvPr id="5" name="Object 4" hidden="1"/>
          <p:cNvGraphicFramePr>
            <a:graphicFrameLocks noChangeAspect="1"/>
          </p:cNvGraphicFramePr>
          <p:nvPr>
            <p:custDataLst>
              <p:tags r:id="rId3"/>
            </p:custDataLst>
          </p:nvPr>
        </p:nvGraphicFramePr>
        <p:xfrm>
          <a:off x="3" y="0"/>
          <a:ext cx="195385" cy="158750"/>
        </p:xfrm>
        <a:graphic>
          <a:graphicData uri="http://schemas.openxmlformats.org/presentationml/2006/ole">
            <mc:AlternateContent xmlns:mc="http://schemas.openxmlformats.org/markup-compatibility/2006">
              <mc:Choice xmlns:v="urn:schemas-microsoft-com:vml" Requires="v">
                <p:oleObj spid="_x0000_s4158" name="think-cell Slide" r:id="rId8" imgW="360" imgH="360" progId="">
                  <p:embed/>
                </p:oleObj>
              </mc:Choice>
              <mc:Fallback>
                <p:oleObj name="think-cell Slide" r:id="rId8" imgW="360" imgH="360" progId="">
                  <p:embed/>
                  <p:pic>
                    <p:nvPicPr>
                      <p:cNvPr id="5" name="Object 4"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0" cstate="email"/>
          <a:srcRect/>
          <a:stretch>
            <a:fillRect/>
          </a:stretch>
        </p:blipFill>
        <p:spPr bwMode="auto">
          <a:xfrm>
            <a:off x="6917492" y="6413166"/>
            <a:ext cx="3694063" cy="239021"/>
          </a:xfrm>
          <a:prstGeom prst="rect">
            <a:avLst/>
          </a:prstGeom>
          <a:noFill/>
        </p:spPr>
      </p:pic>
      <p:pic>
        <p:nvPicPr>
          <p:cNvPr id="9" name="Graphic 9">
            <a:extLst>
              <a:ext uri="{FF2B5EF4-FFF2-40B4-BE49-F238E27FC236}">
                <a16:creationId xmlns="" xmlns:a16="http://schemas.microsoft.com/office/drawing/2014/main" id="{BE4BA5E7-CDA8-440D-B46B-D4234E50FE20}"/>
              </a:ext>
            </a:extLst>
          </p:cNvPr>
          <p:cNvPicPr>
            <a:picLocks noChangeAspect="1"/>
          </p:cNvPicPr>
          <p:nvPr userDrawn="1"/>
        </p:nvPicPr>
        <p:blipFill>
          <a:blip r:embed="rId11">
            <a:extLst>
              <a:ext uri="{96DAC541-7B7A-43D3-8B79-37D633B846F1}">
                <asvg:svgBlip xmlns="" xmlns:asvg="http://schemas.microsoft.com/office/drawing/2016/SVG/main" r:embed="rId12"/>
              </a:ext>
            </a:extLst>
          </a:blip>
          <a:stretch>
            <a:fillRect/>
          </a:stretch>
        </p:blipFill>
        <p:spPr>
          <a:xfrm>
            <a:off x="369278" y="601980"/>
            <a:ext cx="2286000" cy="510013"/>
          </a:xfrm>
          <a:prstGeom prst="rect">
            <a:avLst/>
          </a:prstGeom>
        </p:spPr>
      </p:pic>
      <p:pic>
        <p:nvPicPr>
          <p:cNvPr id="11" name="Picture 2" descr="JM Family Enterprises Inc">
            <a:extLst>
              <a:ext uri="{FF2B5EF4-FFF2-40B4-BE49-F238E27FC236}">
                <a16:creationId xmlns="" xmlns:a16="http://schemas.microsoft.com/office/drawing/2014/main" id="{E2B67C4C-4340-45FA-BCB5-ECE1A5BA2AF1}"/>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81615" y="5915101"/>
            <a:ext cx="1876425" cy="48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999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Slide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8" cstate="print"/>
          <a:stretch>
            <a:fillRect/>
          </a:stretch>
        </p:blipFill>
        <p:spPr>
          <a:xfrm>
            <a:off x="2" y="495300"/>
            <a:ext cx="12192000" cy="5867400"/>
          </a:xfrm>
          <a:prstGeom prst="rect">
            <a:avLst/>
          </a:prstGeom>
        </p:spPr>
      </p:pic>
      <p:sp>
        <p:nvSpPr>
          <p:cNvPr id="18" name="Rectangle 17"/>
          <p:cNvSpPr/>
          <p:nvPr userDrawn="1">
            <p:custDataLst>
              <p:tags r:id="rId2"/>
            </p:custDataLst>
          </p:nvPr>
        </p:nvSpPr>
        <p:spPr>
          <a:xfrm>
            <a:off x="2" y="6400876"/>
            <a:ext cx="12192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970" tIns="31485" rIns="62970" bIns="31485" rtlCol="0" anchor="ctr"/>
          <a:lstStyle/>
          <a:p>
            <a:pPr algn="ctr"/>
            <a:endParaRPr lang="en-US" sz="1000" dirty="0"/>
          </a:p>
        </p:txBody>
      </p:sp>
      <p:sp>
        <p:nvSpPr>
          <p:cNvPr id="17" name="Rectangle 7"/>
          <p:cNvSpPr/>
          <p:nvPr userDrawn="1">
            <p:custDataLst>
              <p:tags r:id="rId3"/>
            </p:custDataLst>
          </p:nvPr>
        </p:nvSpPr>
        <p:spPr bwMode="auto">
          <a:xfrm>
            <a:off x="-2523" y="4"/>
            <a:ext cx="1219452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24791" tIns="32228" rIns="24791" bIns="32228" rtlCol="0" anchor="ctr"/>
          <a:lstStyle/>
          <a:p>
            <a:pPr algn="ctr" fontAlgn="auto">
              <a:spcBef>
                <a:spcPts val="0"/>
              </a:spcBef>
              <a:spcAft>
                <a:spcPts val="0"/>
              </a:spcAft>
            </a:pPr>
            <a:endParaRPr lang="en-US" sz="700" dirty="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3" y="0"/>
          <a:ext cx="195385" cy="158750"/>
        </p:xfrm>
        <a:graphic>
          <a:graphicData uri="http://schemas.openxmlformats.org/presentationml/2006/ole">
            <mc:AlternateContent xmlns:mc="http://schemas.openxmlformats.org/markup-compatibility/2006">
              <mc:Choice xmlns:v="urn:schemas-microsoft-com:vml" Requires="v">
                <p:oleObj spid="_x0000_s5182" name="think-cell Slide" r:id="rId9" imgW="360" imgH="360" progId="">
                  <p:embed/>
                </p:oleObj>
              </mc:Choice>
              <mc:Fallback>
                <p:oleObj name="think-cell Slide" r:id="rId9" imgW="360" imgH="360" progId="">
                  <p:embed/>
                  <p:pic>
                    <p:nvPicPr>
                      <p:cNvPr id="5" name="Object 4"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1" cstate="email"/>
          <a:srcRect/>
          <a:stretch>
            <a:fillRect/>
          </a:stretch>
        </p:blipFill>
        <p:spPr bwMode="auto">
          <a:xfrm>
            <a:off x="8085892" y="6520703"/>
            <a:ext cx="3694063" cy="239021"/>
          </a:xfrm>
          <a:prstGeom prst="rect">
            <a:avLst/>
          </a:prstGeom>
          <a:noFill/>
        </p:spPr>
      </p:pic>
      <p:sp>
        <p:nvSpPr>
          <p:cNvPr id="2" name="Title 1"/>
          <p:cNvSpPr>
            <a:spLocks noGrp="1"/>
          </p:cNvSpPr>
          <p:nvPr>
            <p:ph type="ctrTitle" hasCustomPrompt="1"/>
            <p:custDataLst>
              <p:tags r:id="rId6"/>
            </p:custDataLst>
          </p:nvPr>
        </p:nvSpPr>
        <p:spPr>
          <a:xfrm>
            <a:off x="7377727" y="3379340"/>
            <a:ext cx="4814277" cy="2526160"/>
          </a:xfrm>
          <a:noFill/>
        </p:spPr>
        <p:txBody>
          <a:bodyPr lIns="231386" tIns="33055" rIns="33055" bIns="33055"/>
          <a:lstStyle>
            <a:lvl1pPr algn="l">
              <a:lnSpc>
                <a:spcPct val="100000"/>
              </a:lnSpc>
              <a:defRPr sz="2500" b="0">
                <a:solidFill>
                  <a:schemeClr val="bg1"/>
                </a:solidFill>
                <a:latin typeface="+mn-lt"/>
              </a:defRPr>
            </a:lvl1pPr>
          </a:lstStyle>
          <a:p>
            <a:r>
              <a:rPr lang="fr-FR" dirty="0"/>
              <a:t>Click to </a:t>
            </a:r>
            <a:r>
              <a:rPr lang="fr-FR" dirty="0" err="1"/>
              <a:t>edit</a:t>
            </a:r>
            <a:r>
              <a:rPr lang="fr-FR" dirty="0"/>
              <a:t> Master </a:t>
            </a:r>
            <a:r>
              <a:rPr lang="fr-FR" dirty="0" err="1"/>
              <a:t>title</a:t>
            </a:r>
            <a:r>
              <a:rPr lang="fr-FR" dirty="0"/>
              <a:t> style</a:t>
            </a:r>
            <a:endParaRPr lang="en-US" dirty="0"/>
          </a:p>
        </p:txBody>
      </p:sp>
      <p:pic>
        <p:nvPicPr>
          <p:cNvPr id="9" name="Graphic 9">
            <a:extLst>
              <a:ext uri="{FF2B5EF4-FFF2-40B4-BE49-F238E27FC236}">
                <a16:creationId xmlns="" xmlns:a16="http://schemas.microsoft.com/office/drawing/2014/main" id="{B4C602C3-6C43-4DC4-A839-899CFFEF890A}"/>
              </a:ext>
            </a:extLst>
          </p:cNvPr>
          <p:cNvPicPr>
            <a:picLocks noChangeAspect="1"/>
          </p:cNvPicPr>
          <p:nvPr userDrawn="1"/>
        </p:nvPicPr>
        <p:blipFill>
          <a:blip r:embed="rId12">
            <a:extLst>
              <a:ext uri="{96DAC541-7B7A-43D3-8B79-37D633B846F1}">
                <asvg:svgBlip xmlns="" xmlns:asvg="http://schemas.microsoft.com/office/drawing/2016/SVG/main" r:embed="rId13"/>
              </a:ext>
            </a:extLst>
          </a:blip>
          <a:stretch>
            <a:fillRect/>
          </a:stretch>
        </p:blipFill>
        <p:spPr>
          <a:xfrm>
            <a:off x="369278" y="601980"/>
            <a:ext cx="2286000" cy="510013"/>
          </a:xfrm>
          <a:prstGeom prst="rect">
            <a:avLst/>
          </a:prstGeom>
        </p:spPr>
      </p:pic>
      <p:pic>
        <p:nvPicPr>
          <p:cNvPr id="11" name="Picture 2" descr="JM Family Enterprises Inc">
            <a:extLst>
              <a:ext uri="{FF2B5EF4-FFF2-40B4-BE49-F238E27FC236}">
                <a16:creationId xmlns="" xmlns:a16="http://schemas.microsoft.com/office/drawing/2014/main" id="{568D95C8-B2D4-408E-B644-29DCDC40159C}"/>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9293938" y="655419"/>
            <a:ext cx="1876425" cy="48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965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3607860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010393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ig-Picture-Helium">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42466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33363" indent="-233363">
              <a:defRPr lang="en-US" sz="1600" b="0" kern="1200" dirty="0" smtClean="0">
                <a:solidFill>
                  <a:schemeClr val="tx1"/>
                </a:solidFill>
                <a:latin typeface="Arial" pitchFamily="34" charset="0"/>
                <a:ea typeface="+mn-ea"/>
                <a:cs typeface="Arial" pitchFamily="34" charset="0"/>
              </a:defRPr>
            </a:lvl1pPr>
            <a:lvl2pPr marL="457200" indent="-223838">
              <a:defRPr lang="en-US" sz="1600" b="0" kern="1200" dirty="0" smtClean="0">
                <a:solidFill>
                  <a:schemeClr val="tx1"/>
                </a:solidFill>
                <a:latin typeface="Arial" pitchFamily="34" charset="0"/>
                <a:ea typeface="+mn-ea"/>
                <a:cs typeface="Arial" pitchFamily="34" charset="0"/>
              </a:defRPr>
            </a:lvl2pPr>
            <a:lvl3pPr>
              <a:defRPr lang="en-US" sz="1400" b="0" kern="1200" dirty="0" smtClean="0">
                <a:solidFill>
                  <a:schemeClr val="tx1"/>
                </a:solidFill>
                <a:latin typeface="Arial" pitchFamily="34" charset="0"/>
                <a:ea typeface="+mn-ea"/>
                <a:cs typeface="Arial" pitchFamily="34" charset="0"/>
              </a:defRPr>
            </a:lvl3pPr>
            <a:lvl4pPr>
              <a:defRPr lang="en-US" sz="1200" b="0" kern="1200" dirty="0" smtClean="0">
                <a:solidFill>
                  <a:schemeClr val="tx1"/>
                </a:solidFill>
                <a:latin typeface="Arial" pitchFamily="34" charset="0"/>
                <a:ea typeface="+mn-ea"/>
                <a:cs typeface="Arial" pitchFamily="34" charset="0"/>
              </a:defRPr>
            </a:lvl4pPr>
            <a:lvl5pPr>
              <a:defRPr lang="en-US" sz="1200" b="0" kern="1200" dirty="0">
                <a:solidFill>
                  <a:schemeClr val="tx1"/>
                </a:solidFill>
                <a:latin typeface="Arial" pitchFamily="34" charset="0"/>
                <a:ea typeface="+mn-ea"/>
                <a:cs typeface="Arial" pitchFamily="34" charset="0"/>
              </a:defRPr>
            </a:lvl5pPr>
          </a:lstStyle>
          <a:p>
            <a:pPr marL="233363" lvl="0" indent="-233363" algn="l" defTabSz="914400" rtl="0" eaLnBrk="1" fontAlgn="base" latinLnBrk="0" hangingPunct="1">
              <a:spcBef>
                <a:spcPct val="0"/>
              </a:spcBef>
              <a:spcAft>
                <a:spcPts val="600"/>
              </a:spcAft>
              <a:buClr>
                <a:schemeClr val="accent2"/>
              </a:buClr>
              <a:buFont typeface="Wingdings" pitchFamily="2" charset="2"/>
              <a:buChar char="§"/>
            </a:pPr>
            <a:r>
              <a:rPr lang="en-US"/>
              <a:t>Click to edit Master text styles</a:t>
            </a:r>
          </a:p>
          <a:p>
            <a:pPr marL="233363" lvl="1" indent="-233363" algn="l" defTabSz="914400" rtl="0" eaLnBrk="1" fontAlgn="base" latinLnBrk="0" hangingPunct="1">
              <a:spcBef>
                <a:spcPct val="0"/>
              </a:spcBef>
              <a:spcAft>
                <a:spcPts val="600"/>
              </a:spcAft>
              <a:buClr>
                <a:schemeClr val="accent2"/>
              </a:buClr>
              <a:buFont typeface="Wingdings" pitchFamily="2" charset="2"/>
              <a:buChar char="§"/>
            </a:pPr>
            <a:r>
              <a:rPr lang="en-US"/>
              <a:t>Second level</a:t>
            </a:r>
          </a:p>
          <a:p>
            <a:pPr marL="233363" lvl="2" indent="-233363" algn="l" defTabSz="914400" rtl="0" eaLnBrk="1" fontAlgn="base" latinLnBrk="0" hangingPunct="1">
              <a:spcBef>
                <a:spcPct val="0"/>
              </a:spcBef>
              <a:spcAft>
                <a:spcPts val="600"/>
              </a:spcAft>
              <a:buClr>
                <a:schemeClr val="accent2"/>
              </a:buClr>
              <a:buFont typeface="Wingdings" pitchFamily="2" charset="2"/>
              <a:buChar char="§"/>
            </a:pPr>
            <a:r>
              <a:rPr lang="en-US"/>
              <a:t>Third level</a:t>
            </a:r>
          </a:p>
          <a:p>
            <a:pPr marL="233363" lvl="3" indent="-233363" algn="l" defTabSz="914400" rtl="0" eaLnBrk="1" fontAlgn="base" latinLnBrk="0" hangingPunct="1">
              <a:spcBef>
                <a:spcPct val="0"/>
              </a:spcBef>
              <a:spcAft>
                <a:spcPts val="600"/>
              </a:spcAft>
              <a:buClr>
                <a:schemeClr val="accent2"/>
              </a:buClr>
              <a:buFont typeface="Wingdings" pitchFamily="2" charset="2"/>
              <a:buChar char="§"/>
            </a:pPr>
            <a:r>
              <a:rPr lang="en-US"/>
              <a:t>Fourth level</a:t>
            </a:r>
          </a:p>
          <a:p>
            <a:pPr marL="233363" lvl="4" indent="-233363" algn="l" defTabSz="914400" rtl="0" eaLnBrk="1" fontAlgn="base" latinLnBrk="0" hangingPunct="1">
              <a:spcBef>
                <a:spcPct val="0"/>
              </a:spcBef>
              <a:spcAft>
                <a:spcPts val="600"/>
              </a:spcAft>
              <a:buClr>
                <a:schemeClr val="accent2"/>
              </a:buClr>
              <a:buFont typeface="Wingdings" pitchFamily="2" charset="2"/>
              <a:buChar char="§"/>
            </a:pPr>
            <a:r>
              <a:rPr lang="en-US"/>
              <a:t>Fifth level</a:t>
            </a:r>
            <a:endParaRPr lang="en-US" dirty="0"/>
          </a:p>
        </p:txBody>
      </p:sp>
    </p:spTree>
    <p:extLst>
      <p:ext uri="{BB962C8B-B14F-4D97-AF65-F5344CB8AC3E}">
        <p14:creationId xmlns:p14="http://schemas.microsoft.com/office/powerpoint/2010/main" val="3835726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B0EC6C-86A4-40A1-BE87-A5456FE69C00}"/>
              </a:ext>
            </a:extLst>
          </p:cNvPr>
          <p:cNvSpPr>
            <a:spLocks noGrp="1"/>
          </p:cNvSpPr>
          <p:nvPr>
            <p:ph type="title"/>
          </p:nvPr>
        </p:nvSpPr>
        <p:spPr>
          <a:xfrm>
            <a:off x="0" y="18255"/>
            <a:ext cx="10515600" cy="1325563"/>
          </a:xfr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B216223-B549-4297-8229-BF456CE3F0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FE6AB42-6AF9-4C47-9C62-73642AB310D3}"/>
              </a:ext>
            </a:extLst>
          </p:cNvPr>
          <p:cNvSpPr>
            <a:spLocks noGrp="1"/>
          </p:cNvSpPr>
          <p:nvPr>
            <p:ph type="dt" sz="half" idx="10"/>
          </p:nvPr>
        </p:nvSpPr>
        <p:spPr>
          <a:xfrm>
            <a:off x="838200" y="6356350"/>
            <a:ext cx="2743200" cy="365125"/>
          </a:xfrm>
          <a:prstGeom prst="rect">
            <a:avLst/>
          </a:prstGeom>
        </p:spPr>
        <p:txBody>
          <a:bodyPr/>
          <a:lstStyle/>
          <a:p>
            <a:fld id="{E52394D0-9AE9-44DC-ACBE-4F4D45D3DD74}" type="datetimeFigureOut">
              <a:rPr lang="en-US" smtClean="0"/>
              <a:t>9/5/2018</a:t>
            </a:fld>
            <a:endParaRPr lang="en-US"/>
          </a:p>
        </p:txBody>
      </p:sp>
      <p:sp>
        <p:nvSpPr>
          <p:cNvPr id="5" name="Footer Placeholder 4">
            <a:extLst>
              <a:ext uri="{FF2B5EF4-FFF2-40B4-BE49-F238E27FC236}">
                <a16:creationId xmlns="" xmlns:a16="http://schemas.microsoft.com/office/drawing/2014/main" id="{23F9B06C-D93B-4E91-AC4A-76CA8067A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AD8E068-B70A-4534-97D1-725054A55DA8}"/>
              </a:ext>
            </a:extLst>
          </p:cNvPr>
          <p:cNvSpPr>
            <a:spLocks noGrp="1"/>
          </p:cNvSpPr>
          <p:nvPr>
            <p:ph type="sldNum" sz="quarter" idx="12"/>
          </p:nvPr>
        </p:nvSpPr>
        <p:spPr/>
        <p:txBody>
          <a:bodyPr/>
          <a:lstStyle/>
          <a:p>
            <a:fld id="{6492F86F-D78C-45D0-A817-A07581EDE660}" type="slidenum">
              <a:rPr lang="en-US" smtClean="0"/>
              <a:t>‹#›</a:t>
            </a:fld>
            <a:endParaRPr lang="en-US"/>
          </a:p>
        </p:txBody>
      </p:sp>
    </p:spTree>
    <p:extLst>
      <p:ext uri="{BB962C8B-B14F-4D97-AF65-F5344CB8AC3E}">
        <p14:creationId xmlns:p14="http://schemas.microsoft.com/office/powerpoint/2010/main" val="1185659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7" y="42"/>
          <a:ext cx="180999" cy="143985"/>
        </p:xfrm>
        <a:graphic>
          <a:graphicData uri="http://schemas.openxmlformats.org/presentationml/2006/ole">
            <mc:AlternateContent xmlns:mc="http://schemas.openxmlformats.org/markup-compatibility/2006">
              <mc:Choice xmlns:v="urn:schemas-microsoft-com:vml" Requires="v">
                <p:oleObj spid="_x0000_s620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 y="4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1123384"/>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3" y="1495448"/>
            <a:ext cx="11813715" cy="246221"/>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7207435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0" y="25263"/>
            <a:ext cx="11765280" cy="822960"/>
          </a:xfr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26720" y="1171978"/>
            <a:ext cx="11338560" cy="1384995"/>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1775" indent="-231775"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569913" indent="-228600"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795338"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1031875"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64477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3"/>
          <a:ext cx="195384" cy="158751"/>
        </p:xfrm>
        <a:graphic>
          <a:graphicData uri="http://schemas.openxmlformats.org/presentationml/2006/ole">
            <mc:AlternateContent xmlns:mc="http://schemas.openxmlformats.org/markup-compatibility/2006">
              <mc:Choice xmlns:v="urn:schemas-microsoft-com:vml" Requires="v">
                <p:oleObj spid="_x0000_s7230"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3"/>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p:custDataLst>
              <p:tags r:id="rId4"/>
            </p:custDataLst>
          </p:nvPr>
        </p:nvSpPr>
        <p:spPr>
          <a:xfrm>
            <a:off x="392217" y="2042158"/>
            <a:ext cx="5551385" cy="4225295"/>
          </a:xfrm>
        </p:spPr>
        <p:txBody>
          <a:bodyPr/>
          <a:lstStyle>
            <a:lvl1pPr>
              <a:buClr>
                <a:schemeClr val="accent3"/>
              </a:buClr>
              <a:defRPr sz="1800"/>
            </a:lvl1pPr>
            <a:lvl2pPr>
              <a:buClr>
                <a:schemeClr val="accent3"/>
              </a:buClr>
              <a:defRPr sz="1400"/>
            </a:lvl2pPr>
            <a:lvl3pPr>
              <a:buClr>
                <a:schemeClr val="accent3"/>
              </a:buClr>
              <a:defRPr sz="1400"/>
            </a:lvl3pPr>
            <a:lvl4pPr>
              <a:buClr>
                <a:schemeClr val="accent3"/>
              </a:buClr>
              <a:defRPr sz="1200"/>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6" name="Espace réservé du contenu 5"/>
          <p:cNvSpPr>
            <a:spLocks noGrp="1"/>
          </p:cNvSpPr>
          <p:nvPr>
            <p:ph sz="quarter" idx="11"/>
            <p:custDataLst>
              <p:tags r:id="rId5"/>
            </p:custDataLst>
          </p:nvPr>
        </p:nvSpPr>
        <p:spPr>
          <a:xfrm>
            <a:off x="6248442" y="2042157"/>
            <a:ext cx="5551345" cy="4225293"/>
          </a:xfrm>
        </p:spPr>
        <p:txBody>
          <a:bodyPr/>
          <a:lstStyle>
            <a:lvl1pPr>
              <a:buClr>
                <a:schemeClr val="accent3"/>
              </a:buClr>
              <a:defRPr sz="1800"/>
            </a:lvl1pPr>
            <a:lvl2pPr>
              <a:buClr>
                <a:schemeClr val="accent3"/>
              </a:buClr>
              <a:defRPr sz="1400"/>
            </a:lvl2pPr>
            <a:lvl3pPr>
              <a:buClr>
                <a:schemeClr val="accent3"/>
              </a:buClr>
              <a:defRPr sz="1400"/>
            </a:lvl3pPr>
            <a:lvl4pPr>
              <a:buClr>
                <a:schemeClr val="accent3"/>
              </a:buClr>
              <a:defRPr sz="1200"/>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7" name="Espace réservé du texte 6"/>
          <p:cNvSpPr>
            <a:spLocks noGrp="1"/>
          </p:cNvSpPr>
          <p:nvPr>
            <p:ph type="body" sz="quarter" idx="12" hasCustomPrompt="1"/>
            <p:custDataLst>
              <p:tags r:id="rId6"/>
            </p:custDataLst>
          </p:nvPr>
        </p:nvSpPr>
        <p:spPr>
          <a:xfrm>
            <a:off x="392217" y="1495425"/>
            <a:ext cx="5551385" cy="548640"/>
          </a:xfrm>
        </p:spPr>
        <p:txBody>
          <a:bodyPr vert="horz" lIns="0" tIns="37557" rIns="37557" bIns="37557" rtlCol="0">
            <a:noAutofit/>
          </a:bodyPr>
          <a:lstStyle>
            <a:lvl1pPr algn="l">
              <a:buNone/>
              <a:defRPr lang="en-US" sz="2000" b="1" kern="1200" noProof="0" dirty="0" smtClean="0">
                <a:solidFill>
                  <a:schemeClr val="accent1"/>
                </a:solidFill>
                <a:latin typeface="+mn-lt"/>
                <a:ea typeface="+mn-ea"/>
                <a:cs typeface="+mn-cs"/>
              </a:defRPr>
            </a:lvl1pPr>
            <a:lvl5pPr>
              <a:buNone/>
              <a:defRPr/>
            </a:lvl5pPr>
          </a:lstStyle>
          <a:p>
            <a:pPr marL="0" lvl="0" indent="0" algn="l" defTabSz="1038754" rtl="0" eaLnBrk="1" latinLnBrk="0" hangingPunct="1">
              <a:spcBef>
                <a:spcPts val="0"/>
              </a:spcBef>
              <a:spcAft>
                <a:spcPts val="681"/>
              </a:spcAft>
              <a:buClr>
                <a:schemeClr val="accent5"/>
              </a:buClr>
              <a:buFont typeface="Wingdings" pitchFamily="2" charset="2"/>
              <a:buNone/>
            </a:pPr>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248442" y="1495425"/>
            <a:ext cx="5551345" cy="548640"/>
          </a:xfrm>
        </p:spPr>
        <p:txBody>
          <a:bodyPr vert="horz" lIns="0" tIns="37557" rIns="37557" bIns="37557" rtlCol="0">
            <a:noAutofit/>
          </a:bodyPr>
          <a:lstStyle>
            <a:lvl1pPr algn="l">
              <a:buNone/>
              <a:defRPr lang="en-US" sz="2000" b="1" kern="1200" noProof="0" dirty="0" smtClean="0">
                <a:solidFill>
                  <a:schemeClr val="accent1"/>
                </a:solidFill>
                <a:latin typeface="+mn-lt"/>
                <a:ea typeface="+mn-ea"/>
                <a:cs typeface="+mn-cs"/>
              </a:defRPr>
            </a:lvl1pPr>
          </a:lstStyle>
          <a:p>
            <a:pPr marL="0" lvl="0" indent="0" algn="l" defTabSz="1038754" rtl="0" eaLnBrk="1" latinLnBrk="0" hangingPunct="1">
              <a:spcBef>
                <a:spcPts val="0"/>
              </a:spcBef>
              <a:spcAft>
                <a:spcPts val="681"/>
              </a:spcAft>
              <a:buClr>
                <a:schemeClr val="accent5"/>
              </a:buClr>
              <a:buFont typeface="Wingdings" pitchFamily="2" charset="2"/>
              <a:buNone/>
            </a:pPr>
            <a:r>
              <a:rPr lang="en-US" noProof="0" dirty="0"/>
              <a:t>Click to edit Master text style</a:t>
            </a:r>
          </a:p>
        </p:txBody>
      </p:sp>
    </p:spTree>
    <p:extLst>
      <p:ext uri="{BB962C8B-B14F-4D97-AF65-F5344CB8AC3E}">
        <p14:creationId xmlns:p14="http://schemas.microsoft.com/office/powerpoint/2010/main" val="3514669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115F72-D7FE-4967-BC49-7D47FA902E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5E948CA0-631A-466A-B7EB-0AA3094E47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8FB84AF9-1AFC-49D8-8FE2-B0159D701499}"/>
              </a:ext>
            </a:extLst>
          </p:cNvPr>
          <p:cNvSpPr>
            <a:spLocks noGrp="1"/>
          </p:cNvSpPr>
          <p:nvPr>
            <p:ph type="dt" sz="half" idx="10"/>
          </p:nvPr>
        </p:nvSpPr>
        <p:spPr>
          <a:xfrm>
            <a:off x="838200" y="6356350"/>
            <a:ext cx="2743200" cy="365125"/>
          </a:xfrm>
          <a:prstGeom prst="rect">
            <a:avLst/>
          </a:prstGeom>
        </p:spPr>
        <p:txBody>
          <a:bodyPr/>
          <a:lstStyle/>
          <a:p>
            <a:fld id="{E52394D0-9AE9-44DC-ACBE-4F4D45D3DD74}" type="datetimeFigureOut">
              <a:rPr lang="en-US" smtClean="0"/>
              <a:t>9/5/2018</a:t>
            </a:fld>
            <a:endParaRPr lang="en-US"/>
          </a:p>
        </p:txBody>
      </p:sp>
      <p:sp>
        <p:nvSpPr>
          <p:cNvPr id="5" name="Footer Placeholder 4">
            <a:extLst>
              <a:ext uri="{FF2B5EF4-FFF2-40B4-BE49-F238E27FC236}">
                <a16:creationId xmlns="" xmlns:a16="http://schemas.microsoft.com/office/drawing/2014/main" id="{C205AD35-6D5F-4095-A36D-30DDAD8472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3248E15-8034-4D65-8A8E-3BB317FD2FB4}"/>
              </a:ext>
            </a:extLst>
          </p:cNvPr>
          <p:cNvSpPr>
            <a:spLocks noGrp="1"/>
          </p:cNvSpPr>
          <p:nvPr>
            <p:ph type="sldNum" sz="quarter" idx="12"/>
          </p:nvPr>
        </p:nvSpPr>
        <p:spPr/>
        <p:txBody>
          <a:bodyPr/>
          <a:lstStyle/>
          <a:p>
            <a:fld id="{6492F86F-D78C-45D0-A817-A07581EDE660}" type="slidenum">
              <a:rPr lang="en-US" smtClean="0"/>
              <a:t>‹#›</a:t>
            </a:fld>
            <a:endParaRPr lang="en-US"/>
          </a:p>
        </p:txBody>
      </p:sp>
    </p:spTree>
    <p:extLst>
      <p:ext uri="{BB962C8B-B14F-4D97-AF65-F5344CB8AC3E}">
        <p14:creationId xmlns:p14="http://schemas.microsoft.com/office/powerpoint/2010/main" val="3367133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FA0C51-FF17-432E-979C-2AFB4D0FF8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7CF5047-8B1C-418E-8422-96D33BCABAD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0F36661C-5ABC-4C05-AACC-87AACA12E9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9D19FE57-DAEA-483A-A749-010169F8CEDC}"/>
              </a:ext>
            </a:extLst>
          </p:cNvPr>
          <p:cNvSpPr>
            <a:spLocks noGrp="1"/>
          </p:cNvSpPr>
          <p:nvPr>
            <p:ph type="dt" sz="half" idx="10"/>
          </p:nvPr>
        </p:nvSpPr>
        <p:spPr>
          <a:xfrm>
            <a:off x="838200" y="6356350"/>
            <a:ext cx="2743200" cy="365125"/>
          </a:xfrm>
          <a:prstGeom prst="rect">
            <a:avLst/>
          </a:prstGeom>
        </p:spPr>
        <p:txBody>
          <a:bodyPr/>
          <a:lstStyle/>
          <a:p>
            <a:fld id="{E52394D0-9AE9-44DC-ACBE-4F4D45D3DD74}" type="datetimeFigureOut">
              <a:rPr lang="en-US" smtClean="0"/>
              <a:t>9/5/2018</a:t>
            </a:fld>
            <a:endParaRPr lang="en-US"/>
          </a:p>
        </p:txBody>
      </p:sp>
      <p:sp>
        <p:nvSpPr>
          <p:cNvPr id="6" name="Footer Placeholder 5">
            <a:extLst>
              <a:ext uri="{FF2B5EF4-FFF2-40B4-BE49-F238E27FC236}">
                <a16:creationId xmlns="" xmlns:a16="http://schemas.microsoft.com/office/drawing/2014/main" id="{AF649ED8-7025-4EF6-A4F9-02ECCDD06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6CE2F4E-352F-4FCA-B60D-55C185ECB87E}"/>
              </a:ext>
            </a:extLst>
          </p:cNvPr>
          <p:cNvSpPr>
            <a:spLocks noGrp="1"/>
          </p:cNvSpPr>
          <p:nvPr>
            <p:ph type="sldNum" sz="quarter" idx="12"/>
          </p:nvPr>
        </p:nvSpPr>
        <p:spPr/>
        <p:txBody>
          <a:bodyPr/>
          <a:lstStyle/>
          <a:p>
            <a:fld id="{6492F86F-D78C-45D0-A817-A07581EDE660}" type="slidenum">
              <a:rPr lang="en-US" smtClean="0"/>
              <a:t>‹#›</a:t>
            </a:fld>
            <a:endParaRPr lang="en-US"/>
          </a:p>
        </p:txBody>
      </p:sp>
    </p:spTree>
    <p:extLst>
      <p:ext uri="{BB962C8B-B14F-4D97-AF65-F5344CB8AC3E}">
        <p14:creationId xmlns:p14="http://schemas.microsoft.com/office/powerpoint/2010/main" val="644021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01F53A-ACE9-4035-9309-EAFEE88A0F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1CCEB137-6EA8-499B-9A29-09D0104CD2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256B65B9-AEC5-460E-B20F-280EEAC6BC9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F340B6C7-0804-41EE-A3E4-2428F6C329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0720B371-8BF3-4524-BE53-9D9D9D715E6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666B7274-E971-4E76-A712-204E2D3B139C}"/>
              </a:ext>
            </a:extLst>
          </p:cNvPr>
          <p:cNvSpPr>
            <a:spLocks noGrp="1"/>
          </p:cNvSpPr>
          <p:nvPr>
            <p:ph type="dt" sz="half" idx="10"/>
          </p:nvPr>
        </p:nvSpPr>
        <p:spPr>
          <a:xfrm>
            <a:off x="838200" y="6356350"/>
            <a:ext cx="2743200" cy="365125"/>
          </a:xfrm>
          <a:prstGeom prst="rect">
            <a:avLst/>
          </a:prstGeom>
        </p:spPr>
        <p:txBody>
          <a:bodyPr/>
          <a:lstStyle/>
          <a:p>
            <a:fld id="{E52394D0-9AE9-44DC-ACBE-4F4D45D3DD74}" type="datetimeFigureOut">
              <a:rPr lang="en-US" smtClean="0"/>
              <a:t>9/5/2018</a:t>
            </a:fld>
            <a:endParaRPr lang="en-US"/>
          </a:p>
        </p:txBody>
      </p:sp>
      <p:sp>
        <p:nvSpPr>
          <p:cNvPr id="8" name="Footer Placeholder 7">
            <a:extLst>
              <a:ext uri="{FF2B5EF4-FFF2-40B4-BE49-F238E27FC236}">
                <a16:creationId xmlns="" xmlns:a16="http://schemas.microsoft.com/office/drawing/2014/main" id="{D62D0688-6E00-47FF-9CF8-97B0F51960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6B5F2614-4883-4F2D-B18B-B838DCC7FE05}"/>
              </a:ext>
            </a:extLst>
          </p:cNvPr>
          <p:cNvSpPr>
            <a:spLocks noGrp="1"/>
          </p:cNvSpPr>
          <p:nvPr>
            <p:ph type="sldNum" sz="quarter" idx="12"/>
          </p:nvPr>
        </p:nvSpPr>
        <p:spPr/>
        <p:txBody>
          <a:bodyPr/>
          <a:lstStyle/>
          <a:p>
            <a:fld id="{6492F86F-D78C-45D0-A817-A07581EDE660}" type="slidenum">
              <a:rPr lang="en-US" smtClean="0"/>
              <a:t>‹#›</a:t>
            </a:fld>
            <a:endParaRPr lang="en-US"/>
          </a:p>
        </p:txBody>
      </p:sp>
    </p:spTree>
    <p:extLst>
      <p:ext uri="{BB962C8B-B14F-4D97-AF65-F5344CB8AC3E}">
        <p14:creationId xmlns:p14="http://schemas.microsoft.com/office/powerpoint/2010/main" val="279465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63AD55-36CD-403E-B3D3-61952F9CED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C448ECA8-E036-445D-B272-14E55813B8EA}"/>
              </a:ext>
            </a:extLst>
          </p:cNvPr>
          <p:cNvSpPr>
            <a:spLocks noGrp="1"/>
          </p:cNvSpPr>
          <p:nvPr>
            <p:ph type="dt" sz="half" idx="10"/>
          </p:nvPr>
        </p:nvSpPr>
        <p:spPr>
          <a:xfrm>
            <a:off x="838200" y="6356350"/>
            <a:ext cx="2743200" cy="365125"/>
          </a:xfrm>
          <a:prstGeom prst="rect">
            <a:avLst/>
          </a:prstGeom>
        </p:spPr>
        <p:txBody>
          <a:bodyPr/>
          <a:lstStyle/>
          <a:p>
            <a:fld id="{E52394D0-9AE9-44DC-ACBE-4F4D45D3DD74}" type="datetimeFigureOut">
              <a:rPr lang="en-US" smtClean="0"/>
              <a:t>9/5/2018</a:t>
            </a:fld>
            <a:endParaRPr lang="en-US"/>
          </a:p>
        </p:txBody>
      </p:sp>
      <p:sp>
        <p:nvSpPr>
          <p:cNvPr id="4" name="Footer Placeholder 3">
            <a:extLst>
              <a:ext uri="{FF2B5EF4-FFF2-40B4-BE49-F238E27FC236}">
                <a16:creationId xmlns="" xmlns:a16="http://schemas.microsoft.com/office/drawing/2014/main" id="{8E656F31-DE0C-4086-9B10-5530D35280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734CD7C3-2428-4D81-9269-FF6624FE9119}"/>
              </a:ext>
            </a:extLst>
          </p:cNvPr>
          <p:cNvSpPr>
            <a:spLocks noGrp="1"/>
          </p:cNvSpPr>
          <p:nvPr>
            <p:ph type="sldNum" sz="quarter" idx="12"/>
          </p:nvPr>
        </p:nvSpPr>
        <p:spPr/>
        <p:txBody>
          <a:bodyPr/>
          <a:lstStyle/>
          <a:p>
            <a:fld id="{6492F86F-D78C-45D0-A817-A07581EDE660}" type="slidenum">
              <a:rPr lang="en-US" smtClean="0"/>
              <a:t>‹#›</a:t>
            </a:fld>
            <a:endParaRPr lang="en-US"/>
          </a:p>
        </p:txBody>
      </p:sp>
    </p:spTree>
    <p:extLst>
      <p:ext uri="{BB962C8B-B14F-4D97-AF65-F5344CB8AC3E}">
        <p14:creationId xmlns:p14="http://schemas.microsoft.com/office/powerpoint/2010/main" val="345659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6541380-744B-4BDB-8FFD-FDC8B1BA800B}"/>
              </a:ext>
            </a:extLst>
          </p:cNvPr>
          <p:cNvSpPr>
            <a:spLocks noGrp="1"/>
          </p:cNvSpPr>
          <p:nvPr>
            <p:ph type="dt" sz="half" idx="10"/>
          </p:nvPr>
        </p:nvSpPr>
        <p:spPr>
          <a:xfrm>
            <a:off x="838200" y="6356350"/>
            <a:ext cx="2743200" cy="365125"/>
          </a:xfrm>
          <a:prstGeom prst="rect">
            <a:avLst/>
          </a:prstGeom>
        </p:spPr>
        <p:txBody>
          <a:bodyPr/>
          <a:lstStyle/>
          <a:p>
            <a:fld id="{E52394D0-9AE9-44DC-ACBE-4F4D45D3DD74}" type="datetimeFigureOut">
              <a:rPr lang="en-US" smtClean="0"/>
              <a:t>9/5/2018</a:t>
            </a:fld>
            <a:endParaRPr lang="en-US"/>
          </a:p>
        </p:txBody>
      </p:sp>
      <p:sp>
        <p:nvSpPr>
          <p:cNvPr id="3" name="Footer Placeholder 2">
            <a:extLst>
              <a:ext uri="{FF2B5EF4-FFF2-40B4-BE49-F238E27FC236}">
                <a16:creationId xmlns="" xmlns:a16="http://schemas.microsoft.com/office/drawing/2014/main" id="{9CC65B6A-6597-4C7D-A1AD-6E19B8B47A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23B14A23-7996-4C78-BB02-01839EFDAF74}"/>
              </a:ext>
            </a:extLst>
          </p:cNvPr>
          <p:cNvSpPr>
            <a:spLocks noGrp="1"/>
          </p:cNvSpPr>
          <p:nvPr>
            <p:ph type="sldNum" sz="quarter" idx="12"/>
          </p:nvPr>
        </p:nvSpPr>
        <p:spPr/>
        <p:txBody>
          <a:bodyPr/>
          <a:lstStyle/>
          <a:p>
            <a:fld id="{6492F86F-D78C-45D0-A817-A07581EDE660}" type="slidenum">
              <a:rPr lang="en-US" smtClean="0"/>
              <a:t>‹#›</a:t>
            </a:fld>
            <a:endParaRPr lang="en-US"/>
          </a:p>
        </p:txBody>
      </p:sp>
    </p:spTree>
    <p:extLst>
      <p:ext uri="{BB962C8B-B14F-4D97-AF65-F5344CB8AC3E}">
        <p14:creationId xmlns:p14="http://schemas.microsoft.com/office/powerpoint/2010/main" val="149744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7CF090-98BA-42C0-8231-604FB93757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E55B1FBC-EB91-4C51-BADF-D9B9068222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AD101E61-C14E-4277-8071-4D69DFD010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483B8487-C69F-4FE2-81F3-397A0BCE0872}"/>
              </a:ext>
            </a:extLst>
          </p:cNvPr>
          <p:cNvSpPr>
            <a:spLocks noGrp="1"/>
          </p:cNvSpPr>
          <p:nvPr>
            <p:ph type="dt" sz="half" idx="10"/>
          </p:nvPr>
        </p:nvSpPr>
        <p:spPr>
          <a:xfrm>
            <a:off x="838200" y="6356350"/>
            <a:ext cx="2743200" cy="365125"/>
          </a:xfrm>
          <a:prstGeom prst="rect">
            <a:avLst/>
          </a:prstGeom>
        </p:spPr>
        <p:txBody>
          <a:bodyPr/>
          <a:lstStyle/>
          <a:p>
            <a:fld id="{E52394D0-9AE9-44DC-ACBE-4F4D45D3DD74}" type="datetimeFigureOut">
              <a:rPr lang="en-US" smtClean="0"/>
              <a:t>9/5/2018</a:t>
            </a:fld>
            <a:endParaRPr lang="en-US"/>
          </a:p>
        </p:txBody>
      </p:sp>
      <p:sp>
        <p:nvSpPr>
          <p:cNvPr id="6" name="Footer Placeholder 5">
            <a:extLst>
              <a:ext uri="{FF2B5EF4-FFF2-40B4-BE49-F238E27FC236}">
                <a16:creationId xmlns="" xmlns:a16="http://schemas.microsoft.com/office/drawing/2014/main" id="{8390A0F5-7634-4962-AE3E-97E12B50FC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479EA82-F7EE-4B98-A59D-57C76294D65E}"/>
              </a:ext>
            </a:extLst>
          </p:cNvPr>
          <p:cNvSpPr>
            <a:spLocks noGrp="1"/>
          </p:cNvSpPr>
          <p:nvPr>
            <p:ph type="sldNum" sz="quarter" idx="12"/>
          </p:nvPr>
        </p:nvSpPr>
        <p:spPr/>
        <p:txBody>
          <a:bodyPr/>
          <a:lstStyle/>
          <a:p>
            <a:fld id="{6492F86F-D78C-45D0-A817-A07581EDE660}" type="slidenum">
              <a:rPr lang="en-US" smtClean="0"/>
              <a:t>‹#›</a:t>
            </a:fld>
            <a:endParaRPr lang="en-US"/>
          </a:p>
        </p:txBody>
      </p:sp>
    </p:spTree>
    <p:extLst>
      <p:ext uri="{BB962C8B-B14F-4D97-AF65-F5344CB8AC3E}">
        <p14:creationId xmlns:p14="http://schemas.microsoft.com/office/powerpoint/2010/main" val="1189281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2D4C25-45FE-4D05-A57F-7A626B350A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4E725B4C-94CF-45DD-958D-D12BDB3190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98E15836-1BB4-4157-A0A1-14B0609C29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FD7BC70A-D3E1-4EE4-800B-C859057F0332}"/>
              </a:ext>
            </a:extLst>
          </p:cNvPr>
          <p:cNvSpPr>
            <a:spLocks noGrp="1"/>
          </p:cNvSpPr>
          <p:nvPr>
            <p:ph type="dt" sz="half" idx="10"/>
          </p:nvPr>
        </p:nvSpPr>
        <p:spPr>
          <a:xfrm>
            <a:off x="838200" y="6356350"/>
            <a:ext cx="2743200" cy="365125"/>
          </a:xfrm>
          <a:prstGeom prst="rect">
            <a:avLst/>
          </a:prstGeom>
        </p:spPr>
        <p:txBody>
          <a:bodyPr/>
          <a:lstStyle/>
          <a:p>
            <a:fld id="{E52394D0-9AE9-44DC-ACBE-4F4D45D3DD74}" type="datetimeFigureOut">
              <a:rPr lang="en-US" smtClean="0"/>
              <a:t>9/5/2018</a:t>
            </a:fld>
            <a:endParaRPr lang="en-US"/>
          </a:p>
        </p:txBody>
      </p:sp>
      <p:sp>
        <p:nvSpPr>
          <p:cNvPr id="6" name="Footer Placeholder 5">
            <a:extLst>
              <a:ext uri="{FF2B5EF4-FFF2-40B4-BE49-F238E27FC236}">
                <a16:creationId xmlns="" xmlns:a16="http://schemas.microsoft.com/office/drawing/2014/main" id="{02E4473F-C766-403A-96EA-16C5B8B060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D50E618-A086-4A3A-9006-9305F3974813}"/>
              </a:ext>
            </a:extLst>
          </p:cNvPr>
          <p:cNvSpPr>
            <a:spLocks noGrp="1"/>
          </p:cNvSpPr>
          <p:nvPr>
            <p:ph type="sldNum" sz="quarter" idx="12"/>
          </p:nvPr>
        </p:nvSpPr>
        <p:spPr/>
        <p:txBody>
          <a:bodyPr/>
          <a:lstStyle/>
          <a:p>
            <a:fld id="{6492F86F-D78C-45D0-A817-A07581EDE660}" type="slidenum">
              <a:rPr lang="en-US" smtClean="0"/>
              <a:t>‹#›</a:t>
            </a:fld>
            <a:endParaRPr lang="en-US"/>
          </a:p>
        </p:txBody>
      </p:sp>
    </p:spTree>
    <p:extLst>
      <p:ext uri="{BB962C8B-B14F-4D97-AF65-F5344CB8AC3E}">
        <p14:creationId xmlns:p14="http://schemas.microsoft.com/office/powerpoint/2010/main" val="2829410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ags" Target="../tags/tag3.xml"/><Relationship Id="rId18" Type="http://schemas.openxmlformats.org/officeDocument/2006/relationships/tags" Target="../tags/tag8.xml"/><Relationship Id="rId3" Type="http://schemas.openxmlformats.org/officeDocument/2006/relationships/slideLayout" Target="../slideLayouts/slideLayout15.xml"/><Relationship Id="rId21" Type="http://schemas.openxmlformats.org/officeDocument/2006/relationships/image" Target="../media/image2.emf"/><Relationship Id="rId7" Type="http://schemas.openxmlformats.org/officeDocument/2006/relationships/slideLayout" Target="../slideLayouts/slideLayout19.xml"/><Relationship Id="rId12" Type="http://schemas.openxmlformats.org/officeDocument/2006/relationships/vmlDrawing" Target="../drawings/vmlDrawing2.vml"/><Relationship Id="rId17" Type="http://schemas.openxmlformats.org/officeDocument/2006/relationships/tags" Target="../tags/tag7.xml"/><Relationship Id="rId2" Type="http://schemas.openxmlformats.org/officeDocument/2006/relationships/slideLayout" Target="../slideLayouts/slideLayout14.xml"/><Relationship Id="rId16" Type="http://schemas.openxmlformats.org/officeDocument/2006/relationships/tags" Target="../tags/tag6.xml"/><Relationship Id="rId20" Type="http://schemas.openxmlformats.org/officeDocument/2006/relationships/oleObject" Target="../embeddings/oleObject2.bin"/><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tags" Target="../tags/tag5.xml"/><Relationship Id="rId23" Type="http://schemas.openxmlformats.org/officeDocument/2006/relationships/image" Target="../media/image2.svg"/><Relationship Id="rId10" Type="http://schemas.openxmlformats.org/officeDocument/2006/relationships/slideLayout" Target="../slideLayouts/slideLayout22.xml"/><Relationship Id="rId19" Type="http://schemas.openxmlformats.org/officeDocument/2006/relationships/tags" Target="../tags/tag9.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ags" Target="../tags/tag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631F412-CF9A-405B-82BB-0E58522070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357698F1-E7B4-4455-8D27-E8212690D6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 xmlns:a16="http://schemas.microsoft.com/office/drawing/2014/main" id="{60242003-C26C-4CE4-8C23-56C0D7C384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CD01F315-8DE8-4A0D-B67A-013B281D95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2F86F-D78C-45D0-A817-A07581EDE660}" type="slidenum">
              <a:rPr lang="en-US" smtClean="0"/>
              <a:t>‹#›</a:t>
            </a:fld>
            <a:endParaRPr lang="en-US"/>
          </a:p>
        </p:txBody>
      </p:sp>
      <p:pic>
        <p:nvPicPr>
          <p:cNvPr id="7" name="Graphic 9">
            <a:extLst>
              <a:ext uri="{FF2B5EF4-FFF2-40B4-BE49-F238E27FC236}">
                <a16:creationId xmlns="" xmlns:a16="http://schemas.microsoft.com/office/drawing/2014/main" id="{8544F4BB-E550-41DC-BF4C-6490E747F1B5}"/>
              </a:ext>
            </a:extLst>
          </p:cNvPr>
          <p:cNvPicPr>
            <a:picLocks noChangeAspect="1"/>
          </p:cNvPicPr>
          <p:nvPr userDrawn="1"/>
        </p:nvPicPr>
        <p:blipFill>
          <a:blip r:embed="rId15">
            <a:extLst>
              <a:ext uri="{96DAC541-7B7A-43D3-8B79-37D633B846F1}">
                <asvg:svgBlip xmlns="" xmlns:asvg="http://schemas.microsoft.com/office/drawing/2016/SVG/main" r:embed="rId16"/>
              </a:ext>
            </a:extLst>
          </a:blip>
          <a:stretch>
            <a:fillRect/>
          </a:stretch>
        </p:blipFill>
        <p:spPr>
          <a:xfrm>
            <a:off x="729343" y="6420698"/>
            <a:ext cx="1059726" cy="236428"/>
          </a:xfrm>
          <a:prstGeom prst="rect">
            <a:avLst/>
          </a:prstGeom>
        </p:spPr>
      </p:pic>
      <p:sp>
        <p:nvSpPr>
          <p:cNvPr id="8" name="Freeform 4">
            <a:extLst>
              <a:ext uri="{FF2B5EF4-FFF2-40B4-BE49-F238E27FC236}">
                <a16:creationId xmlns="" xmlns:a16="http://schemas.microsoft.com/office/drawing/2014/main" id="{F16D11DE-2764-4F14-AA97-C94F9FF01FB4}"/>
              </a:ext>
            </a:extLst>
          </p:cNvPr>
          <p:cNvSpPr>
            <a:spLocks/>
          </p:cNvSpPr>
          <p:nvPr userDrawn="1">
            <p:custDataLst>
              <p:tags r:id="rId14"/>
            </p:custDataLst>
          </p:nvPr>
        </p:nvSpPr>
        <p:spPr bwMode="auto">
          <a:xfrm>
            <a:off x="4"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122539" tIns="61270" rIns="122539" bIns="61270" numCol="1" anchor="t" anchorCtr="0" compatLnSpc="1">
            <a:prstTxWarp prst="textNoShape">
              <a:avLst/>
            </a:prstTxWarp>
          </a:bodyPr>
          <a:lstStyle/>
          <a:p>
            <a:endParaRPr lang="fr-FR" sz="2339" dirty="0"/>
          </a:p>
        </p:txBody>
      </p:sp>
    </p:spTree>
    <p:extLst>
      <p:ext uri="{BB962C8B-B14F-4D97-AF65-F5344CB8AC3E}">
        <p14:creationId xmlns:p14="http://schemas.microsoft.com/office/powerpoint/2010/main" val="1704509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3"/>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134" name="think-cell Slide" r:id="rId20" imgW="360" imgH="360" progId="">
                  <p:embed/>
                </p:oleObj>
              </mc:Choice>
              <mc:Fallback>
                <p:oleObj name="think-cell Slide" r:id="rId20" imgW="360" imgH="360" progId="">
                  <p:embed/>
                  <p:pic>
                    <p:nvPicPr>
                      <p:cNvPr id="8" name="Object 7" hidden="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4"/>
            </p:custDataLst>
          </p:nvPr>
        </p:nvSpPr>
        <p:spPr>
          <a:xfrm>
            <a:off x="3" y="1"/>
            <a:ext cx="12191999" cy="1002135"/>
          </a:xfrm>
          <a:prstGeom prst="rect">
            <a:avLst/>
          </a:prstGeom>
        </p:spPr>
        <p:txBody>
          <a:bodyPr vert="horz" lIns="297529" tIns="33059" rIns="165294" bIns="33059" rtlCol="0" anchor="ctr">
            <a:noAutofit/>
          </a:bodyPr>
          <a:lstStyle/>
          <a:p>
            <a:r>
              <a:rPr lang="en-US" noProof="0" dirty="0"/>
              <a:t>Click to edit Master title style</a:t>
            </a:r>
          </a:p>
        </p:txBody>
      </p:sp>
      <p:sp>
        <p:nvSpPr>
          <p:cNvPr id="3" name="Text Placeholder 2"/>
          <p:cNvSpPr>
            <a:spLocks noGrp="1"/>
          </p:cNvSpPr>
          <p:nvPr>
            <p:ph type="body" idx="1"/>
            <p:custDataLst>
              <p:tags r:id="rId15"/>
            </p:custDataLst>
          </p:nvPr>
        </p:nvSpPr>
        <p:spPr>
          <a:xfrm>
            <a:off x="398023" y="1501977"/>
            <a:ext cx="11399302" cy="4774998"/>
          </a:xfrm>
          <a:prstGeom prst="rect">
            <a:avLst/>
          </a:prstGeom>
        </p:spPr>
        <p:txBody>
          <a:bodyPr vert="horz" lIns="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6"/>
            </p:custDataLst>
          </p:nvPr>
        </p:nvSpPr>
        <p:spPr>
          <a:xfrm>
            <a:off x="11776114" y="6649221"/>
            <a:ext cx="134652" cy="132665"/>
          </a:xfrm>
          <a:prstGeom prst="rect">
            <a:avLst/>
          </a:prstGeom>
          <a:noFill/>
        </p:spPr>
        <p:txBody>
          <a:bodyPr wrap="none" lIns="0" tIns="0" rIns="0" bIns="0" rtlCol="0" anchor="ctr">
            <a:spAutoFit/>
          </a:bodyPr>
          <a:lstStyle/>
          <a:p>
            <a:pPr algn="ctr"/>
            <a:fld id="{6A895693-0027-4F28-9367-92E39A51F51C}" type="slidenum">
              <a:rPr lang="en-US" sz="862" smtClean="0">
                <a:solidFill>
                  <a:srgbClr val="000000"/>
                </a:solidFill>
                <a:latin typeface="+mn-lt"/>
              </a:rPr>
              <a:pPr algn="ctr"/>
              <a:t>‹#›</a:t>
            </a:fld>
            <a:endParaRPr lang="en-US" sz="862" dirty="0">
              <a:solidFill>
                <a:srgbClr val="000000"/>
              </a:solidFill>
              <a:latin typeface="+mn-lt"/>
            </a:endParaRPr>
          </a:p>
        </p:txBody>
      </p:sp>
      <p:sp>
        <p:nvSpPr>
          <p:cNvPr id="9" name="Freeform 4"/>
          <p:cNvSpPr>
            <a:spLocks/>
          </p:cNvSpPr>
          <p:nvPr>
            <p:custDataLst>
              <p:tags r:id="rId17"/>
            </p:custDataLst>
          </p:nvPr>
        </p:nvSpPr>
        <p:spPr bwMode="auto">
          <a:xfrm>
            <a:off x="4"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122539" tIns="61270" rIns="122539" bIns="61270" numCol="1" anchor="t" anchorCtr="0" compatLnSpc="1">
            <a:prstTxWarp prst="textNoShape">
              <a:avLst/>
            </a:prstTxWarp>
          </a:bodyPr>
          <a:lstStyle/>
          <a:p>
            <a:endParaRPr lang="fr-FR" sz="2339" dirty="0"/>
          </a:p>
        </p:txBody>
      </p:sp>
      <p:sp>
        <p:nvSpPr>
          <p:cNvPr id="12" name="Rectangle 11"/>
          <p:cNvSpPr>
            <a:spLocks noChangeArrowheads="1"/>
          </p:cNvSpPr>
          <p:nvPr>
            <p:custDataLst>
              <p:tags r:id="rId18"/>
            </p:custDataLst>
          </p:nvPr>
        </p:nvSpPr>
        <p:spPr bwMode="auto">
          <a:xfrm>
            <a:off x="8297637" y="6623406"/>
            <a:ext cx="3274639" cy="183503"/>
          </a:xfrm>
          <a:prstGeom prst="rect">
            <a:avLst/>
          </a:prstGeom>
          <a:noFill/>
          <a:ln w="19050">
            <a:noFill/>
            <a:miter lim="800000"/>
            <a:headEnd/>
            <a:tailEnd/>
          </a:ln>
          <a:effectLst/>
        </p:spPr>
        <p:txBody>
          <a:bodyPr wrap="square" lIns="44304" tIns="44304" rIns="44304" bIns="44304" anchor="b" anchorCtr="0">
            <a:noAutofit/>
          </a:bodyPr>
          <a:lstStyle/>
          <a:p>
            <a:pPr marL="0" marR="0" lvl="0" indent="0" algn="r" defTabSz="1225194" rtl="0" eaLnBrk="0" fontAlgn="auto" latinLnBrk="0" hangingPunct="0">
              <a:lnSpc>
                <a:spcPct val="90000"/>
              </a:lnSpc>
              <a:spcBef>
                <a:spcPct val="10000"/>
              </a:spcBef>
              <a:spcAft>
                <a:spcPts val="0"/>
              </a:spcAft>
              <a:buClrTx/>
              <a:buSzTx/>
              <a:buFontTx/>
              <a:buNone/>
              <a:tabLst/>
              <a:defRPr/>
            </a:pPr>
            <a:r>
              <a:rPr lang="en-US" altLang="en-US" sz="862" b="0" i="0" noProof="0" dirty="0">
                <a:solidFill>
                  <a:srgbClr val="000000"/>
                </a:solidFill>
                <a:latin typeface="+mn-lt"/>
                <a:cs typeface="Helvetica Light"/>
              </a:rPr>
              <a:t>Copyright © Capgemini 2018. All Rights Reserved</a:t>
            </a:r>
          </a:p>
        </p:txBody>
      </p:sp>
      <p:cxnSp>
        <p:nvCxnSpPr>
          <p:cNvPr id="15" name="Straight Connector 5"/>
          <p:cNvCxnSpPr/>
          <p:nvPr>
            <p:custDataLst>
              <p:tags r:id="rId19"/>
            </p:custDataLst>
          </p:nvPr>
        </p:nvCxnSpPr>
        <p:spPr>
          <a:xfrm flipH="1">
            <a:off x="4"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0" name="Graphic 9">
            <a:extLst>
              <a:ext uri="{FF2B5EF4-FFF2-40B4-BE49-F238E27FC236}">
                <a16:creationId xmlns="" xmlns:a16="http://schemas.microsoft.com/office/drawing/2014/main" id="{60EC0FA6-E310-4AAB-9E16-27FE347B47B1}"/>
              </a:ext>
            </a:extLst>
          </p:cNvPr>
          <p:cNvPicPr>
            <a:picLocks noChangeAspect="1"/>
          </p:cNvPicPr>
          <p:nvPr userDrawn="1"/>
        </p:nvPicPr>
        <p:blipFill>
          <a:blip r:embed="rId22">
            <a:extLst>
              <a:ext uri="{96DAC541-7B7A-43D3-8B79-37D633B846F1}">
                <asvg:svgBlip xmlns="" xmlns:asvg="http://schemas.microsoft.com/office/drawing/2016/SVG/main" r:embed="rId23"/>
              </a:ext>
            </a:extLst>
          </a:blip>
          <a:stretch>
            <a:fillRect/>
          </a:stretch>
        </p:blipFill>
        <p:spPr>
          <a:xfrm>
            <a:off x="398023" y="6480127"/>
            <a:ext cx="1515837" cy="338187"/>
          </a:xfrm>
          <a:prstGeom prst="rect">
            <a:avLst/>
          </a:prstGeom>
        </p:spPr>
      </p:pic>
    </p:spTree>
    <p:extLst>
      <p:ext uri="{BB962C8B-B14F-4D97-AF65-F5344CB8AC3E}">
        <p14:creationId xmlns:p14="http://schemas.microsoft.com/office/powerpoint/2010/main" val="222297631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dt="0"/>
  <p:txStyles>
    <p:titleStyle>
      <a:lvl1pPr algn="l" defTabSz="1125372" rtl="0" eaLnBrk="1" latinLnBrk="0" hangingPunct="1">
        <a:lnSpc>
          <a:spcPct val="100000"/>
        </a:lnSpc>
        <a:spcBef>
          <a:spcPct val="0"/>
        </a:spcBef>
        <a:buNone/>
        <a:defRPr sz="3200" b="0" kern="1200">
          <a:solidFill>
            <a:schemeClr val="tx1"/>
          </a:solidFill>
          <a:latin typeface="+mj-lt"/>
          <a:ea typeface="+mj-ea"/>
          <a:cs typeface="+mj-cs"/>
        </a:defRPr>
      </a:lvl1pPr>
    </p:titleStyle>
    <p:bodyStyle>
      <a:lvl1pPr marL="281361" indent="-281361" algn="l" defTabSz="1125372" rtl="0" eaLnBrk="1" latinLnBrk="0" hangingPunct="1">
        <a:lnSpc>
          <a:spcPct val="100000"/>
        </a:lnSpc>
        <a:spcBef>
          <a:spcPts val="0"/>
        </a:spcBef>
        <a:spcAft>
          <a:spcPts val="738"/>
        </a:spcAft>
        <a:buClr>
          <a:schemeClr val="accent5"/>
        </a:buClr>
        <a:buFont typeface="Wingdings" pitchFamily="2" charset="2"/>
        <a:buChar char="§"/>
        <a:defRPr sz="1723" b="0" kern="1200">
          <a:solidFill>
            <a:schemeClr val="tx2">
              <a:lumMod val="50000"/>
            </a:schemeClr>
          </a:solidFill>
          <a:latin typeface="+mn-lt"/>
          <a:ea typeface="+mn-ea"/>
          <a:cs typeface="+mn-cs"/>
        </a:defRPr>
      </a:lvl1pPr>
      <a:lvl2pPr marL="562722" indent="-281361" algn="l" defTabSz="1125372" rtl="0" eaLnBrk="1" latinLnBrk="0" hangingPunct="1">
        <a:lnSpc>
          <a:spcPct val="100000"/>
        </a:lnSpc>
        <a:spcBef>
          <a:spcPts val="0"/>
        </a:spcBef>
        <a:spcAft>
          <a:spcPts val="738"/>
        </a:spcAft>
        <a:buClr>
          <a:schemeClr val="accent3"/>
        </a:buClr>
        <a:buFont typeface="Wingdings" pitchFamily="2" charset="2"/>
        <a:buChar char="§"/>
        <a:defRPr sz="1723" kern="1200">
          <a:solidFill>
            <a:schemeClr val="tx2">
              <a:lumMod val="50000"/>
            </a:schemeClr>
          </a:solidFill>
          <a:latin typeface="+mn-lt"/>
          <a:ea typeface="+mn-ea"/>
          <a:cs typeface="+mn-cs"/>
        </a:defRPr>
      </a:lvl2pPr>
      <a:lvl3pPr marL="844083" indent="-281361" algn="l" defTabSz="1125372" rtl="0" eaLnBrk="1" latinLnBrk="0" hangingPunct="1">
        <a:lnSpc>
          <a:spcPct val="100000"/>
        </a:lnSpc>
        <a:spcBef>
          <a:spcPts val="0"/>
        </a:spcBef>
        <a:spcAft>
          <a:spcPts val="738"/>
        </a:spcAft>
        <a:buClr>
          <a:schemeClr val="accent2"/>
        </a:buClr>
        <a:buFont typeface="Arial" pitchFamily="34" charset="0"/>
        <a:buChar char="•"/>
        <a:defRPr sz="1723" kern="1200">
          <a:solidFill>
            <a:schemeClr val="tx2">
              <a:lumMod val="50000"/>
            </a:schemeClr>
          </a:solidFill>
          <a:latin typeface="+mn-lt"/>
          <a:ea typeface="+mn-ea"/>
          <a:cs typeface="+mn-cs"/>
        </a:defRPr>
      </a:lvl3pPr>
      <a:lvl4pPr marL="1125444" indent="-281361" algn="l" defTabSz="1125372" rtl="0" eaLnBrk="1" latinLnBrk="0" hangingPunct="1">
        <a:lnSpc>
          <a:spcPct val="100000"/>
        </a:lnSpc>
        <a:spcBef>
          <a:spcPts val="0"/>
        </a:spcBef>
        <a:spcAft>
          <a:spcPts val="738"/>
        </a:spcAft>
        <a:buClr>
          <a:schemeClr val="bg2"/>
        </a:buClr>
        <a:buFont typeface="Arial" pitchFamily="34" charset="0"/>
        <a:buChar char="–"/>
        <a:defRPr sz="1723" kern="1200">
          <a:solidFill>
            <a:schemeClr val="tx2">
              <a:lumMod val="50000"/>
            </a:schemeClr>
          </a:solidFill>
          <a:latin typeface="+mn-lt"/>
          <a:ea typeface="+mn-ea"/>
          <a:cs typeface="+mn-cs"/>
        </a:defRPr>
      </a:lvl4pPr>
      <a:lvl5pPr marL="1981125" indent="-238360" algn="l" defTabSz="1125372" rtl="0" eaLnBrk="1" latinLnBrk="0" hangingPunct="1">
        <a:spcBef>
          <a:spcPts val="0"/>
        </a:spcBef>
        <a:buClr>
          <a:srgbClr val="B1B1B1"/>
        </a:buClr>
        <a:buFont typeface="Arial" pitchFamily="34" charset="0"/>
        <a:buChar char="–"/>
        <a:defRPr sz="2092" kern="1200">
          <a:solidFill>
            <a:srgbClr val="494949"/>
          </a:solidFill>
          <a:latin typeface="+mn-lt"/>
          <a:ea typeface="+mn-ea"/>
          <a:cs typeface="+mn-cs"/>
        </a:defRPr>
      </a:lvl5pPr>
      <a:lvl6pPr marL="3094774" indent="-281344" algn="l" defTabSz="1125372"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460" indent="-281344" algn="l" defTabSz="1125372"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146" indent="-281344" algn="l" defTabSz="1125372"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2832" indent="-281344" algn="l" defTabSz="1125372"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fr-FR"/>
      </a:defPPr>
      <a:lvl1pPr marL="0" algn="l" defTabSz="1125372" rtl="0" eaLnBrk="1" latinLnBrk="0" hangingPunct="1">
        <a:defRPr sz="2215" kern="1200">
          <a:solidFill>
            <a:schemeClr val="tx1"/>
          </a:solidFill>
          <a:latin typeface="+mn-lt"/>
          <a:ea typeface="+mn-ea"/>
          <a:cs typeface="+mn-cs"/>
        </a:defRPr>
      </a:lvl1pPr>
      <a:lvl2pPr marL="562686" algn="l" defTabSz="1125372" rtl="0" eaLnBrk="1" latinLnBrk="0" hangingPunct="1">
        <a:defRPr sz="2215" kern="1200">
          <a:solidFill>
            <a:schemeClr val="tx1"/>
          </a:solidFill>
          <a:latin typeface="+mn-lt"/>
          <a:ea typeface="+mn-ea"/>
          <a:cs typeface="+mn-cs"/>
        </a:defRPr>
      </a:lvl2pPr>
      <a:lvl3pPr marL="1125372" algn="l" defTabSz="1125372" rtl="0" eaLnBrk="1" latinLnBrk="0" hangingPunct="1">
        <a:defRPr sz="2215" kern="1200">
          <a:solidFill>
            <a:schemeClr val="tx1"/>
          </a:solidFill>
          <a:latin typeface="+mn-lt"/>
          <a:ea typeface="+mn-ea"/>
          <a:cs typeface="+mn-cs"/>
        </a:defRPr>
      </a:lvl3pPr>
      <a:lvl4pPr marL="1688058" algn="l" defTabSz="1125372" rtl="0" eaLnBrk="1" latinLnBrk="0" hangingPunct="1">
        <a:defRPr sz="2215" kern="1200">
          <a:solidFill>
            <a:schemeClr val="tx1"/>
          </a:solidFill>
          <a:latin typeface="+mn-lt"/>
          <a:ea typeface="+mn-ea"/>
          <a:cs typeface="+mn-cs"/>
        </a:defRPr>
      </a:lvl4pPr>
      <a:lvl5pPr marL="2250744" algn="l" defTabSz="1125372" rtl="0" eaLnBrk="1" latinLnBrk="0" hangingPunct="1">
        <a:defRPr sz="2215" kern="1200">
          <a:solidFill>
            <a:schemeClr val="tx1"/>
          </a:solidFill>
          <a:latin typeface="+mn-lt"/>
          <a:ea typeface="+mn-ea"/>
          <a:cs typeface="+mn-cs"/>
        </a:defRPr>
      </a:lvl5pPr>
      <a:lvl6pPr marL="2813430" algn="l" defTabSz="1125372" rtl="0" eaLnBrk="1" latinLnBrk="0" hangingPunct="1">
        <a:defRPr sz="2215" kern="1200">
          <a:solidFill>
            <a:schemeClr val="tx1"/>
          </a:solidFill>
          <a:latin typeface="+mn-lt"/>
          <a:ea typeface="+mn-ea"/>
          <a:cs typeface="+mn-cs"/>
        </a:defRPr>
      </a:lvl6pPr>
      <a:lvl7pPr marL="3376116" algn="l" defTabSz="1125372" rtl="0" eaLnBrk="1" latinLnBrk="0" hangingPunct="1">
        <a:defRPr sz="2215" kern="1200">
          <a:solidFill>
            <a:schemeClr val="tx1"/>
          </a:solidFill>
          <a:latin typeface="+mn-lt"/>
          <a:ea typeface="+mn-ea"/>
          <a:cs typeface="+mn-cs"/>
        </a:defRPr>
      </a:lvl7pPr>
      <a:lvl8pPr marL="3938804" algn="l" defTabSz="1125372" rtl="0" eaLnBrk="1" latinLnBrk="0" hangingPunct="1">
        <a:defRPr sz="2215" kern="1200">
          <a:solidFill>
            <a:schemeClr val="tx1"/>
          </a:solidFill>
          <a:latin typeface="+mn-lt"/>
          <a:ea typeface="+mn-ea"/>
          <a:cs typeface="+mn-cs"/>
        </a:defRPr>
      </a:lvl8pPr>
      <a:lvl9pPr marL="4501490" algn="l" defTabSz="1125372" rtl="0" eaLnBrk="1" latinLnBrk="0" hangingPunct="1">
        <a:defRPr sz="2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jpg"/><Relationship Id="rId2" Type="http://schemas.openxmlformats.org/officeDocument/2006/relationships/image" Target="../media/image18.png"/><Relationship Id="rId1" Type="http://schemas.openxmlformats.org/officeDocument/2006/relationships/slideLayout" Target="../slideLayouts/slideLayout17.xml"/><Relationship Id="rId6" Type="http://schemas.openxmlformats.org/officeDocument/2006/relationships/image" Target="../media/image22.jp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4.jp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 Id="rId4"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80D46FAF-8BA6-42AA-AB6A-B1F742159101}"/>
              </a:ext>
            </a:extLst>
          </p:cNvPr>
          <p:cNvSpPr>
            <a:spLocks noGrp="1"/>
          </p:cNvSpPr>
          <p:nvPr>
            <p:ph type="body" sz="quarter" idx="11"/>
          </p:nvPr>
        </p:nvSpPr>
        <p:spPr/>
        <p:txBody>
          <a:bodyPr/>
          <a:lstStyle/>
          <a:p>
            <a:pPr algn="ctr"/>
            <a:r>
              <a:rPr lang="en-US" dirty="0"/>
              <a:t>Chatbot </a:t>
            </a:r>
            <a:r>
              <a:rPr lang="en-US" dirty="0" err="1"/>
              <a:t>PoC</a:t>
            </a:r>
            <a:r>
              <a:rPr lang="en-US" dirty="0"/>
              <a:t> on AWS</a:t>
            </a:r>
          </a:p>
        </p:txBody>
      </p:sp>
    </p:spTree>
    <p:extLst>
      <p:ext uri="{BB962C8B-B14F-4D97-AF65-F5344CB8AC3E}">
        <p14:creationId xmlns:p14="http://schemas.microsoft.com/office/powerpoint/2010/main" val="2832793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122"/>
          <p:cNvSpPr/>
          <p:nvPr/>
        </p:nvSpPr>
        <p:spPr>
          <a:xfrm>
            <a:off x="1676401" y="2606676"/>
            <a:ext cx="4217811" cy="3238312"/>
          </a:xfrm>
          <a:prstGeom prst="rect">
            <a:avLst/>
          </a:prstGeom>
          <a:solidFill>
            <a:srgbClr val="DDDDDD">
              <a:alpha val="18039"/>
            </a:srgb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Zone A</a:t>
            </a:r>
          </a:p>
        </p:txBody>
      </p:sp>
      <p:sp>
        <p:nvSpPr>
          <p:cNvPr id="23" name="Rectangle 22"/>
          <p:cNvSpPr/>
          <p:nvPr/>
        </p:nvSpPr>
        <p:spPr>
          <a:xfrm>
            <a:off x="2286001" y="4822844"/>
            <a:ext cx="3201813" cy="708381"/>
          </a:xfrm>
          <a:prstGeom prst="rect">
            <a:avLst/>
          </a:prstGeom>
        </p:spPr>
        <p:style>
          <a:lnRef idx="1">
            <a:schemeClr val="accent4"/>
          </a:lnRef>
          <a:fillRef idx="2">
            <a:schemeClr val="accent4"/>
          </a:fillRef>
          <a:effectRef idx="1">
            <a:schemeClr val="accent4"/>
          </a:effectRef>
          <a:fontRef idx="minor">
            <a:schemeClr val="dk1"/>
          </a:fontRef>
        </p:style>
        <p:txBody>
          <a:bodyPr bIns="0" anchor="b"/>
          <a:lstStyle/>
          <a:p>
            <a:pPr algn="ctr">
              <a:defRPr/>
            </a:pPr>
            <a:r>
              <a:rPr lang="en-US" sz="1600" dirty="0">
                <a:latin typeface="Tw Cen MT Condensed" pitchFamily="34" charset="0"/>
              </a:rPr>
              <a:t>Tomcat Tier</a:t>
            </a:r>
          </a:p>
        </p:txBody>
      </p:sp>
      <p:sp>
        <p:nvSpPr>
          <p:cNvPr id="17" name="Rounded Rectangle 16"/>
          <p:cNvSpPr/>
          <p:nvPr/>
        </p:nvSpPr>
        <p:spPr>
          <a:xfrm>
            <a:off x="2431345" y="4913868"/>
            <a:ext cx="1220945" cy="303592"/>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r">
              <a:defRPr/>
            </a:pPr>
            <a:r>
              <a:rPr lang="en-US" sz="1600" dirty="0">
                <a:latin typeface="Tw Cen MT Condensed" pitchFamily="34" charset="0"/>
              </a:rPr>
              <a:t>Tomcat 1</a:t>
            </a:r>
          </a:p>
        </p:txBody>
      </p:sp>
      <p:sp>
        <p:nvSpPr>
          <p:cNvPr id="19" name="Rounded Rectangle 18"/>
          <p:cNvSpPr/>
          <p:nvPr/>
        </p:nvSpPr>
        <p:spPr>
          <a:xfrm>
            <a:off x="4159956" y="4913868"/>
            <a:ext cx="1220945" cy="303592"/>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r">
              <a:defRPr/>
            </a:pPr>
            <a:r>
              <a:rPr lang="en-US" sz="1600" dirty="0">
                <a:latin typeface="Tw Cen MT Condensed" pitchFamily="34" charset="0"/>
              </a:rPr>
              <a:t>Tomcat 2</a:t>
            </a:r>
          </a:p>
        </p:txBody>
      </p:sp>
      <p:pic>
        <p:nvPicPr>
          <p:cNvPr id="2092" name="Picture 68" descr="XP icon user accounts"/>
          <p:cNvPicPr>
            <a:picLocks noChangeAspect="1" noChangeArrowheads="1"/>
          </p:cNvPicPr>
          <p:nvPr/>
        </p:nvPicPr>
        <p:blipFill>
          <a:blip r:embed="rId2" cstate="print"/>
          <a:srcRect/>
          <a:stretch>
            <a:fillRect/>
          </a:stretch>
        </p:blipFill>
        <p:spPr bwMode="auto">
          <a:xfrm>
            <a:off x="4800600" y="1148878"/>
            <a:ext cx="505180" cy="375123"/>
          </a:xfrm>
          <a:prstGeom prst="rect">
            <a:avLst/>
          </a:prstGeom>
          <a:noFill/>
          <a:ln w="9525">
            <a:noFill/>
            <a:miter lim="800000"/>
            <a:headEnd/>
            <a:tailEnd/>
          </a:ln>
        </p:spPr>
      </p:pic>
      <p:sp>
        <p:nvSpPr>
          <p:cNvPr id="111" name="Rectangle 110"/>
          <p:cNvSpPr/>
          <p:nvPr/>
        </p:nvSpPr>
        <p:spPr>
          <a:xfrm>
            <a:off x="5058834" y="5116262"/>
            <a:ext cx="110995" cy="101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Title 13"/>
          <p:cNvSpPr>
            <a:spLocks noGrp="1"/>
          </p:cNvSpPr>
          <p:nvPr>
            <p:ph type="title"/>
          </p:nvPr>
        </p:nvSpPr>
        <p:spPr/>
        <p:txBody>
          <a:bodyPr/>
          <a:lstStyle/>
          <a:p>
            <a:r>
              <a:rPr lang="en-US" sz="2800" dirty="0" smtClean="0">
                <a:latin typeface="Arial" panose="020B0604020202020204" pitchFamily="34" charset="0"/>
                <a:cs typeface="Arial" panose="020B0604020202020204" pitchFamily="34" charset="0"/>
              </a:rPr>
              <a:t>Lex </a:t>
            </a:r>
            <a:r>
              <a:rPr lang="en-US" sz="2800" dirty="0">
                <a:latin typeface="Arial" panose="020B0604020202020204" pitchFamily="34" charset="0"/>
                <a:cs typeface="Arial" panose="020B0604020202020204" pitchFamily="34" charset="0"/>
              </a:rPr>
              <a:t>plus Lambda using Excel</a:t>
            </a:r>
            <a:endParaRPr lang="en-IN" sz="2800" dirty="0">
              <a:latin typeface="Arial" panose="020B0604020202020204" pitchFamily="34" charset="0"/>
              <a:cs typeface="Arial" panose="020B0604020202020204" pitchFamily="34" charset="0"/>
            </a:endParaRPr>
          </a:p>
        </p:txBody>
      </p:sp>
      <p:sp>
        <p:nvSpPr>
          <p:cNvPr id="15" name="Rounded Rectangle 14"/>
          <p:cNvSpPr/>
          <p:nvPr/>
        </p:nvSpPr>
        <p:spPr>
          <a:xfrm>
            <a:off x="4419600" y="2133600"/>
            <a:ext cx="3324578" cy="30359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r">
              <a:defRPr/>
            </a:pPr>
            <a:r>
              <a:rPr lang="en-US" sz="1600" dirty="0">
                <a:latin typeface="Tw Cen MT Condensed" pitchFamily="34" charset="0"/>
              </a:rPr>
              <a:t>Amazon Elastic Load Balancer</a:t>
            </a:r>
          </a:p>
        </p:txBody>
      </p:sp>
      <p:sp>
        <p:nvSpPr>
          <p:cNvPr id="16" name="Rectangle 15"/>
          <p:cNvSpPr/>
          <p:nvPr/>
        </p:nvSpPr>
        <p:spPr>
          <a:xfrm>
            <a:off x="6297790" y="2590800"/>
            <a:ext cx="4217811" cy="3238312"/>
          </a:xfrm>
          <a:prstGeom prst="rect">
            <a:avLst/>
          </a:prstGeom>
          <a:solidFill>
            <a:srgbClr val="DDDDDD">
              <a:alpha val="18039"/>
            </a:srgb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Zone B</a:t>
            </a:r>
          </a:p>
        </p:txBody>
      </p:sp>
      <p:sp>
        <p:nvSpPr>
          <p:cNvPr id="18" name="Rectangle 17"/>
          <p:cNvSpPr/>
          <p:nvPr/>
        </p:nvSpPr>
        <p:spPr>
          <a:xfrm>
            <a:off x="6858001" y="4806968"/>
            <a:ext cx="3364371" cy="708381"/>
          </a:xfrm>
          <a:prstGeom prst="rect">
            <a:avLst/>
          </a:prstGeom>
        </p:spPr>
        <p:style>
          <a:lnRef idx="1">
            <a:schemeClr val="accent4"/>
          </a:lnRef>
          <a:fillRef idx="2">
            <a:schemeClr val="accent4"/>
          </a:fillRef>
          <a:effectRef idx="1">
            <a:schemeClr val="accent4"/>
          </a:effectRef>
          <a:fontRef idx="minor">
            <a:schemeClr val="dk1"/>
          </a:fontRef>
        </p:style>
        <p:txBody>
          <a:bodyPr bIns="0" anchor="b"/>
          <a:lstStyle/>
          <a:p>
            <a:pPr algn="ctr">
              <a:defRPr/>
            </a:pPr>
            <a:r>
              <a:rPr lang="en-US" sz="1600" dirty="0">
                <a:latin typeface="Tw Cen MT Condensed" pitchFamily="34" charset="0"/>
              </a:rPr>
              <a:t>Tomcat Tier</a:t>
            </a:r>
          </a:p>
        </p:txBody>
      </p:sp>
      <p:sp>
        <p:nvSpPr>
          <p:cNvPr id="25" name="Rounded Rectangle 24"/>
          <p:cNvSpPr/>
          <p:nvPr/>
        </p:nvSpPr>
        <p:spPr>
          <a:xfrm>
            <a:off x="7052734" y="4897992"/>
            <a:ext cx="1220945" cy="303592"/>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r">
              <a:defRPr/>
            </a:pPr>
            <a:r>
              <a:rPr lang="en-US" sz="1600" dirty="0">
                <a:latin typeface="Tw Cen MT Condensed" pitchFamily="34" charset="0"/>
              </a:rPr>
              <a:t>Tomcat 3</a:t>
            </a:r>
          </a:p>
        </p:txBody>
      </p:sp>
      <p:sp>
        <p:nvSpPr>
          <p:cNvPr id="26" name="Rounded Rectangle 25"/>
          <p:cNvSpPr/>
          <p:nvPr/>
        </p:nvSpPr>
        <p:spPr>
          <a:xfrm>
            <a:off x="8781345" y="4897992"/>
            <a:ext cx="1220945" cy="303592"/>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r">
              <a:defRPr/>
            </a:pPr>
            <a:r>
              <a:rPr lang="en-US" sz="1600" dirty="0">
                <a:latin typeface="Tw Cen MT Condensed" pitchFamily="34" charset="0"/>
              </a:rPr>
              <a:t>Tomcat 4</a:t>
            </a:r>
          </a:p>
        </p:txBody>
      </p:sp>
      <p:sp>
        <p:nvSpPr>
          <p:cNvPr id="28" name="Rectangle 27"/>
          <p:cNvSpPr/>
          <p:nvPr/>
        </p:nvSpPr>
        <p:spPr>
          <a:xfrm>
            <a:off x="9680223" y="5100386"/>
            <a:ext cx="110995" cy="101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Rounded Rectangle 30"/>
          <p:cNvSpPr/>
          <p:nvPr/>
        </p:nvSpPr>
        <p:spPr>
          <a:xfrm>
            <a:off x="4419600" y="4039808"/>
            <a:ext cx="3324578" cy="30359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r">
              <a:defRPr/>
            </a:pPr>
            <a:r>
              <a:rPr lang="en-US" sz="1600" dirty="0">
                <a:latin typeface="Tw Cen MT Condensed" pitchFamily="34" charset="0"/>
              </a:rPr>
              <a:t>Amazon Elastic Load Balancer</a:t>
            </a:r>
          </a:p>
        </p:txBody>
      </p:sp>
      <p:sp>
        <p:nvSpPr>
          <p:cNvPr id="45" name="Rectangle 44"/>
          <p:cNvSpPr/>
          <p:nvPr/>
        </p:nvSpPr>
        <p:spPr>
          <a:xfrm>
            <a:off x="2286001" y="2949220"/>
            <a:ext cx="3201813" cy="708381"/>
          </a:xfrm>
          <a:prstGeom prst="rect">
            <a:avLst/>
          </a:prstGeom>
        </p:spPr>
        <p:style>
          <a:lnRef idx="1">
            <a:schemeClr val="accent4"/>
          </a:lnRef>
          <a:fillRef idx="2">
            <a:schemeClr val="accent4"/>
          </a:fillRef>
          <a:effectRef idx="1">
            <a:schemeClr val="accent4"/>
          </a:effectRef>
          <a:fontRef idx="minor">
            <a:schemeClr val="dk1"/>
          </a:fontRef>
        </p:style>
        <p:txBody>
          <a:bodyPr bIns="0" anchor="b"/>
          <a:lstStyle/>
          <a:p>
            <a:pPr algn="ctr">
              <a:defRPr/>
            </a:pPr>
            <a:endParaRPr lang="en-US" sz="1600" dirty="0">
              <a:latin typeface="Tw Cen MT Condensed" pitchFamily="34" charset="0"/>
            </a:endParaRPr>
          </a:p>
        </p:txBody>
      </p:sp>
      <p:sp>
        <p:nvSpPr>
          <p:cNvPr id="46" name="Rounded Rectangle 45"/>
          <p:cNvSpPr/>
          <p:nvPr/>
        </p:nvSpPr>
        <p:spPr>
          <a:xfrm>
            <a:off x="2431345" y="3040244"/>
            <a:ext cx="1220945" cy="303592"/>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r">
              <a:defRPr/>
            </a:pPr>
            <a:r>
              <a:rPr lang="en-US" sz="1600" dirty="0">
                <a:latin typeface="Tw Cen MT Condensed" pitchFamily="34" charset="0"/>
              </a:rPr>
              <a:t>Apache 1</a:t>
            </a:r>
          </a:p>
        </p:txBody>
      </p:sp>
      <p:sp>
        <p:nvSpPr>
          <p:cNvPr id="47" name="Rounded Rectangle 46"/>
          <p:cNvSpPr/>
          <p:nvPr/>
        </p:nvSpPr>
        <p:spPr>
          <a:xfrm>
            <a:off x="4159956" y="3040244"/>
            <a:ext cx="1220945" cy="303592"/>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r">
              <a:defRPr/>
            </a:pPr>
            <a:r>
              <a:rPr lang="en-US" sz="1600" dirty="0">
                <a:latin typeface="Tw Cen MT Condensed" pitchFamily="34" charset="0"/>
              </a:rPr>
              <a:t>Apache 2</a:t>
            </a:r>
          </a:p>
        </p:txBody>
      </p:sp>
      <p:sp>
        <p:nvSpPr>
          <p:cNvPr id="48" name="Rectangle 47"/>
          <p:cNvSpPr/>
          <p:nvPr/>
        </p:nvSpPr>
        <p:spPr>
          <a:xfrm>
            <a:off x="5058834" y="3242638"/>
            <a:ext cx="110995" cy="101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 name="Rectangle 48"/>
          <p:cNvSpPr/>
          <p:nvPr/>
        </p:nvSpPr>
        <p:spPr>
          <a:xfrm>
            <a:off x="6858001" y="2933344"/>
            <a:ext cx="3364371" cy="708381"/>
          </a:xfrm>
          <a:prstGeom prst="rect">
            <a:avLst/>
          </a:prstGeom>
        </p:spPr>
        <p:style>
          <a:lnRef idx="1">
            <a:schemeClr val="accent4"/>
          </a:lnRef>
          <a:fillRef idx="2">
            <a:schemeClr val="accent4"/>
          </a:fillRef>
          <a:effectRef idx="1">
            <a:schemeClr val="accent4"/>
          </a:effectRef>
          <a:fontRef idx="minor">
            <a:schemeClr val="dk1"/>
          </a:fontRef>
        </p:style>
        <p:txBody>
          <a:bodyPr bIns="0" anchor="b"/>
          <a:lstStyle/>
          <a:p>
            <a:pPr algn="ctr">
              <a:defRPr/>
            </a:pPr>
            <a:endParaRPr lang="en-US" sz="1600" dirty="0">
              <a:latin typeface="Tw Cen MT Condensed" pitchFamily="34" charset="0"/>
            </a:endParaRPr>
          </a:p>
        </p:txBody>
      </p:sp>
      <p:sp>
        <p:nvSpPr>
          <p:cNvPr id="50" name="Rounded Rectangle 49"/>
          <p:cNvSpPr/>
          <p:nvPr/>
        </p:nvSpPr>
        <p:spPr>
          <a:xfrm>
            <a:off x="7052734" y="3024368"/>
            <a:ext cx="1220945" cy="303592"/>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r">
              <a:defRPr/>
            </a:pPr>
            <a:r>
              <a:rPr lang="en-US" sz="1600" dirty="0">
                <a:latin typeface="Tw Cen MT Condensed" pitchFamily="34" charset="0"/>
              </a:rPr>
              <a:t>Apache 3</a:t>
            </a:r>
          </a:p>
        </p:txBody>
      </p:sp>
      <p:sp>
        <p:nvSpPr>
          <p:cNvPr id="51" name="Rounded Rectangle 50"/>
          <p:cNvSpPr/>
          <p:nvPr/>
        </p:nvSpPr>
        <p:spPr>
          <a:xfrm>
            <a:off x="8781345" y="3024368"/>
            <a:ext cx="1220945" cy="303592"/>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r">
              <a:defRPr/>
            </a:pPr>
            <a:r>
              <a:rPr lang="en-US" sz="1600" dirty="0">
                <a:latin typeface="Tw Cen MT Condensed" pitchFamily="34" charset="0"/>
              </a:rPr>
              <a:t>Apache 4</a:t>
            </a:r>
          </a:p>
        </p:txBody>
      </p:sp>
      <p:sp>
        <p:nvSpPr>
          <p:cNvPr id="52" name="Rectangle 51"/>
          <p:cNvSpPr/>
          <p:nvPr/>
        </p:nvSpPr>
        <p:spPr>
          <a:xfrm>
            <a:off x="9680223" y="3226762"/>
            <a:ext cx="110995" cy="101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1" name="Straight Arrow Connector 60"/>
          <p:cNvCxnSpPr>
            <a:endCxn id="46" idx="0"/>
          </p:cNvCxnSpPr>
          <p:nvPr/>
        </p:nvCxnSpPr>
        <p:spPr>
          <a:xfrm flipH="1">
            <a:off x="3041817" y="2437192"/>
            <a:ext cx="2852394" cy="603052"/>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47" idx="0"/>
          </p:cNvCxnSpPr>
          <p:nvPr/>
        </p:nvCxnSpPr>
        <p:spPr>
          <a:xfrm flipH="1">
            <a:off x="4770429" y="2437192"/>
            <a:ext cx="1123783" cy="603052"/>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5" idx="2"/>
            <a:endCxn id="50" idx="0"/>
          </p:cNvCxnSpPr>
          <p:nvPr/>
        </p:nvCxnSpPr>
        <p:spPr>
          <a:xfrm>
            <a:off x="6081890" y="2437192"/>
            <a:ext cx="1581317" cy="587176"/>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5" idx="2"/>
            <a:endCxn id="51" idx="0"/>
          </p:cNvCxnSpPr>
          <p:nvPr/>
        </p:nvCxnSpPr>
        <p:spPr>
          <a:xfrm>
            <a:off x="6081889" y="2437192"/>
            <a:ext cx="3309928" cy="587176"/>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3048001" y="4343400"/>
            <a:ext cx="2846211" cy="526852"/>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4776612" y="4343400"/>
            <a:ext cx="1123782" cy="526852"/>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1" idx="2"/>
          </p:cNvCxnSpPr>
          <p:nvPr/>
        </p:nvCxnSpPr>
        <p:spPr>
          <a:xfrm>
            <a:off x="6081889" y="4343400"/>
            <a:ext cx="1587500" cy="510976"/>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6297790" y="4343400"/>
            <a:ext cx="3100211" cy="510976"/>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45" idx="2"/>
            <a:endCxn id="31" idx="0"/>
          </p:cNvCxnSpPr>
          <p:nvPr/>
        </p:nvCxnSpPr>
        <p:spPr>
          <a:xfrm>
            <a:off x="3886907" y="3657600"/>
            <a:ext cx="2194982" cy="382208"/>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49" idx="2"/>
            <a:endCxn id="31" idx="0"/>
          </p:cNvCxnSpPr>
          <p:nvPr/>
        </p:nvCxnSpPr>
        <p:spPr>
          <a:xfrm flipH="1">
            <a:off x="6081890" y="3641724"/>
            <a:ext cx="2458297" cy="398084"/>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Text Box 32"/>
          <p:cNvSpPr txBox="1">
            <a:spLocks noChangeArrowheads="1"/>
          </p:cNvSpPr>
          <p:nvPr/>
        </p:nvSpPr>
        <p:spPr bwMode="auto">
          <a:xfrm>
            <a:off x="6019801" y="1734980"/>
            <a:ext cx="1938763" cy="246221"/>
          </a:xfrm>
          <a:prstGeom prst="rect">
            <a:avLst/>
          </a:prstGeom>
          <a:noFill/>
          <a:ln w="9525" algn="ctr">
            <a:noFill/>
            <a:miter lim="800000"/>
            <a:headEnd/>
            <a:tailEnd/>
          </a:ln>
          <a:effectLst/>
        </p:spPr>
        <p:txBody>
          <a:bodyPr wrap="square">
            <a:spAutoFit/>
          </a:bodyPr>
          <a:lstStyle/>
          <a:p>
            <a:r>
              <a:rPr lang="en-US" sz="1000" dirty="0">
                <a:latin typeface="Verdana" pitchFamily="34" charset="0"/>
              </a:rPr>
              <a:t>www.celebritycruises.com</a:t>
            </a:r>
          </a:p>
        </p:txBody>
      </p:sp>
      <p:cxnSp>
        <p:nvCxnSpPr>
          <p:cNvPr id="87" name="AutoShape 52"/>
          <p:cNvCxnSpPr>
            <a:cxnSpLocks noChangeShapeType="1"/>
            <a:stCxn id="93" idx="2"/>
            <a:endCxn id="15" idx="0"/>
          </p:cNvCxnSpPr>
          <p:nvPr/>
        </p:nvCxnSpPr>
        <p:spPr bwMode="auto">
          <a:xfrm flipH="1">
            <a:off x="6081890" y="1608562"/>
            <a:ext cx="1945" cy="52503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 name="Group 22"/>
          <p:cNvGrpSpPr/>
          <p:nvPr/>
        </p:nvGrpSpPr>
        <p:grpSpPr>
          <a:xfrm>
            <a:off x="5334001" y="1142208"/>
            <a:ext cx="1499667" cy="511022"/>
            <a:chOff x="3419872" y="1844824"/>
            <a:chExt cx="2376264" cy="1025767"/>
          </a:xfrm>
        </p:grpSpPr>
        <p:sp>
          <p:nvSpPr>
            <p:cNvPr id="89" name="Text Box 39"/>
            <p:cNvSpPr txBox="1">
              <a:spLocks noChangeArrowheads="1"/>
            </p:cNvSpPr>
            <p:nvPr/>
          </p:nvSpPr>
          <p:spPr bwMode="auto">
            <a:xfrm>
              <a:off x="3995739" y="2314575"/>
              <a:ext cx="1435609" cy="556016"/>
            </a:xfrm>
            <a:prstGeom prst="rect">
              <a:avLst/>
            </a:prstGeom>
            <a:noFill/>
            <a:ln w="9525" algn="ctr">
              <a:noFill/>
              <a:miter lim="800000"/>
              <a:headEnd/>
              <a:tailEnd/>
            </a:ln>
            <a:effectLst/>
          </p:spPr>
          <p:txBody>
            <a:bodyPr wrap="none">
              <a:spAutoFit/>
            </a:bodyPr>
            <a:lstStyle/>
            <a:p>
              <a:r>
                <a:rPr lang="en-US" sz="1200" b="1" dirty="0">
                  <a:solidFill>
                    <a:schemeClr val="bg1"/>
                  </a:solidFill>
                  <a:latin typeface="Verdana" pitchFamily="34" charset="0"/>
                </a:rPr>
                <a:t>Browser</a:t>
              </a:r>
            </a:p>
          </p:txBody>
        </p:sp>
        <p:pic>
          <p:nvPicPr>
            <p:cNvPr id="90" name="Picture 10"/>
            <p:cNvPicPr>
              <a:picLocks noChangeAspect="1" noChangeArrowheads="1"/>
            </p:cNvPicPr>
            <p:nvPr/>
          </p:nvPicPr>
          <p:blipFill>
            <a:blip r:embed="rId3" cstate="print"/>
            <a:srcRect/>
            <a:stretch>
              <a:fillRect/>
            </a:stretch>
          </p:blipFill>
          <p:spPr bwMode="auto">
            <a:xfrm>
              <a:off x="3563888" y="1988840"/>
              <a:ext cx="730923" cy="706760"/>
            </a:xfrm>
            <a:prstGeom prst="rect">
              <a:avLst/>
            </a:prstGeom>
            <a:noFill/>
            <a:ln w="9525">
              <a:noFill/>
              <a:miter lim="800000"/>
              <a:headEnd/>
              <a:tailEnd/>
            </a:ln>
          </p:spPr>
        </p:pic>
        <p:pic>
          <p:nvPicPr>
            <p:cNvPr id="91" name="Picture 11"/>
            <p:cNvPicPr>
              <a:picLocks noChangeAspect="1" noChangeArrowheads="1"/>
            </p:cNvPicPr>
            <p:nvPr/>
          </p:nvPicPr>
          <p:blipFill>
            <a:blip r:embed="rId4" cstate="print"/>
            <a:srcRect/>
            <a:stretch>
              <a:fillRect/>
            </a:stretch>
          </p:blipFill>
          <p:spPr bwMode="auto">
            <a:xfrm>
              <a:off x="4427984" y="2060848"/>
              <a:ext cx="585946" cy="585946"/>
            </a:xfrm>
            <a:prstGeom prst="rect">
              <a:avLst/>
            </a:prstGeom>
            <a:noFill/>
            <a:ln w="9525">
              <a:noFill/>
              <a:miter lim="800000"/>
              <a:headEnd/>
              <a:tailEnd/>
            </a:ln>
          </p:spPr>
        </p:pic>
        <p:pic>
          <p:nvPicPr>
            <p:cNvPr id="92" name="Picture 12"/>
            <p:cNvPicPr>
              <a:picLocks noChangeAspect="1" noChangeArrowheads="1"/>
            </p:cNvPicPr>
            <p:nvPr/>
          </p:nvPicPr>
          <p:blipFill>
            <a:blip r:embed="rId5" cstate="print"/>
            <a:srcRect/>
            <a:stretch>
              <a:fillRect/>
            </a:stretch>
          </p:blipFill>
          <p:spPr bwMode="auto">
            <a:xfrm>
              <a:off x="5076056" y="2060848"/>
              <a:ext cx="447011" cy="634272"/>
            </a:xfrm>
            <a:prstGeom prst="rect">
              <a:avLst/>
            </a:prstGeom>
            <a:noFill/>
            <a:ln w="9525">
              <a:noFill/>
              <a:miter lim="800000"/>
              <a:headEnd/>
              <a:tailEnd/>
            </a:ln>
          </p:spPr>
        </p:pic>
        <p:sp>
          <p:nvSpPr>
            <p:cNvPr id="93" name="Rounded Rectangle 92"/>
            <p:cNvSpPr/>
            <p:nvPr/>
          </p:nvSpPr>
          <p:spPr>
            <a:xfrm>
              <a:off x="3419872" y="1844824"/>
              <a:ext cx="2376264" cy="936104"/>
            </a:xfrm>
            <a:prstGeom prst="round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2" name="Rectangle 41"/>
          <p:cNvSpPr/>
          <p:nvPr/>
        </p:nvSpPr>
        <p:spPr>
          <a:xfrm>
            <a:off x="2507544" y="3343836"/>
            <a:ext cx="997656" cy="237564"/>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err="1">
                <a:latin typeface="Arial" pitchFamily="34" charset="0"/>
                <a:cs typeface="Arial" pitchFamily="34" charset="0"/>
              </a:rPr>
              <a:t>Mod_proxy</a:t>
            </a:r>
            <a:endParaRPr lang="en-IN" sz="1200" dirty="0">
              <a:latin typeface="Arial" pitchFamily="34" charset="0"/>
              <a:cs typeface="Arial" pitchFamily="34" charset="0"/>
            </a:endParaRPr>
          </a:p>
        </p:txBody>
      </p:sp>
      <p:sp>
        <p:nvSpPr>
          <p:cNvPr id="43" name="Rectangle 42"/>
          <p:cNvSpPr/>
          <p:nvPr/>
        </p:nvSpPr>
        <p:spPr>
          <a:xfrm>
            <a:off x="8908344" y="3352800"/>
            <a:ext cx="997656" cy="237564"/>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err="1">
                <a:latin typeface="Arial" pitchFamily="34" charset="0"/>
                <a:cs typeface="Arial" pitchFamily="34" charset="0"/>
              </a:rPr>
              <a:t>Mod_proxy</a:t>
            </a:r>
            <a:endParaRPr lang="en-IN" sz="1200" dirty="0">
              <a:latin typeface="Arial" pitchFamily="34" charset="0"/>
              <a:cs typeface="Arial" pitchFamily="34" charset="0"/>
            </a:endParaRPr>
          </a:p>
        </p:txBody>
      </p:sp>
      <p:sp>
        <p:nvSpPr>
          <p:cNvPr id="44" name="Rectangle 43"/>
          <p:cNvSpPr/>
          <p:nvPr/>
        </p:nvSpPr>
        <p:spPr>
          <a:xfrm>
            <a:off x="7162800" y="3352800"/>
            <a:ext cx="997656" cy="237564"/>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err="1">
                <a:latin typeface="Arial" pitchFamily="34" charset="0"/>
                <a:cs typeface="Arial" pitchFamily="34" charset="0"/>
              </a:rPr>
              <a:t>Mod_proxy</a:t>
            </a:r>
            <a:endParaRPr lang="en-IN" sz="1200" dirty="0">
              <a:latin typeface="Arial" pitchFamily="34" charset="0"/>
              <a:cs typeface="Arial" pitchFamily="34" charset="0"/>
            </a:endParaRPr>
          </a:p>
        </p:txBody>
      </p:sp>
      <p:sp>
        <p:nvSpPr>
          <p:cNvPr id="53" name="Rectangle 52"/>
          <p:cNvSpPr/>
          <p:nvPr/>
        </p:nvSpPr>
        <p:spPr>
          <a:xfrm>
            <a:off x="4260144" y="3352800"/>
            <a:ext cx="997656" cy="237564"/>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err="1">
                <a:latin typeface="Arial" pitchFamily="34" charset="0"/>
                <a:cs typeface="Arial" pitchFamily="34" charset="0"/>
              </a:rPr>
              <a:t>Mod_proxy</a:t>
            </a:r>
            <a:endParaRPr lang="en-IN" sz="1200" dirty="0">
              <a:latin typeface="Arial" pitchFamily="34" charset="0"/>
              <a:cs typeface="Arial" pitchFamily="34" charset="0"/>
            </a:endParaRPr>
          </a:p>
        </p:txBody>
      </p:sp>
      <p:sp>
        <p:nvSpPr>
          <p:cNvPr id="55" name="Freeform 54"/>
          <p:cNvSpPr/>
          <p:nvPr/>
        </p:nvSpPr>
        <p:spPr>
          <a:xfrm rot="16200000" flipH="1">
            <a:off x="1863370" y="1946631"/>
            <a:ext cx="2209805" cy="2583744"/>
          </a:xfrm>
          <a:custGeom>
            <a:avLst/>
            <a:gdLst>
              <a:gd name="connsiteX0" fmla="*/ 1279687 w 3687713"/>
              <a:gd name="connsiteY0" fmla="*/ 448088 h 3220128"/>
              <a:gd name="connsiteX1" fmla="*/ 2353261 w 3687713"/>
              <a:gd name="connsiteY1" fmla="*/ 430245 h 3220128"/>
              <a:gd name="connsiteX2" fmla="*/ 3239897 w 3687713"/>
              <a:gd name="connsiteY2" fmla="*/ 1172671 h 3220128"/>
              <a:gd name="connsiteX3" fmla="*/ 3578711 w 3687713"/>
              <a:gd name="connsiteY3" fmla="*/ 1145580 h 3220128"/>
              <a:gd name="connsiteX4" fmla="*/ 3120197 w 3687713"/>
              <a:gd name="connsiteY4" fmla="*/ 1508021 h 3220128"/>
              <a:gd name="connsiteX5" fmla="*/ 2459424 w 3687713"/>
              <a:gd name="connsiteY5" fmla="*/ 1235067 h 3220128"/>
              <a:gd name="connsiteX6" fmla="*/ 2789228 w 3687713"/>
              <a:gd name="connsiteY6" fmla="*/ 1208699 h 3220128"/>
              <a:gd name="connsiteX7" fmla="*/ 2146625 w 3687713"/>
              <a:gd name="connsiteY7" fmla="*/ 802378 h 3220128"/>
              <a:gd name="connsiteX8" fmla="*/ 1461825 w 3687713"/>
              <a:gd name="connsiteY8" fmla="*/ 823227 h 3220128"/>
              <a:gd name="connsiteX9" fmla="*/ 1279687 w 3687713"/>
              <a:gd name="connsiteY9" fmla="*/ 448088 h 3220128"/>
              <a:gd name="connsiteX0" fmla="*/ 0 w 2299024"/>
              <a:gd name="connsiteY0" fmla="*/ 124639 h 1184572"/>
              <a:gd name="connsiteX1" fmla="*/ 1073574 w 2299024"/>
              <a:gd name="connsiteY1" fmla="*/ 106796 h 1184572"/>
              <a:gd name="connsiteX2" fmla="*/ 1960210 w 2299024"/>
              <a:gd name="connsiteY2" fmla="*/ 849222 h 1184572"/>
              <a:gd name="connsiteX3" fmla="*/ 2299024 w 2299024"/>
              <a:gd name="connsiteY3" fmla="*/ 822131 h 1184572"/>
              <a:gd name="connsiteX4" fmla="*/ 1840510 w 2299024"/>
              <a:gd name="connsiteY4" fmla="*/ 1184572 h 1184572"/>
              <a:gd name="connsiteX5" fmla="*/ 1179737 w 2299024"/>
              <a:gd name="connsiteY5" fmla="*/ 911618 h 1184572"/>
              <a:gd name="connsiteX6" fmla="*/ 1509541 w 2299024"/>
              <a:gd name="connsiteY6" fmla="*/ 885250 h 1184572"/>
              <a:gd name="connsiteX7" fmla="*/ 866938 w 2299024"/>
              <a:gd name="connsiteY7" fmla="*/ 478929 h 1184572"/>
              <a:gd name="connsiteX8" fmla="*/ 68018 w 2299024"/>
              <a:gd name="connsiteY8" fmla="*/ 226001 h 1184572"/>
              <a:gd name="connsiteX9" fmla="*/ 0 w 2299024"/>
              <a:gd name="connsiteY9" fmla="*/ 124639 h 1184572"/>
              <a:gd name="connsiteX0" fmla="*/ 0 w 2299024"/>
              <a:gd name="connsiteY0" fmla="*/ 124639 h 1184572"/>
              <a:gd name="connsiteX1" fmla="*/ 1073574 w 2299024"/>
              <a:gd name="connsiteY1" fmla="*/ 106796 h 1184572"/>
              <a:gd name="connsiteX2" fmla="*/ 1960210 w 2299024"/>
              <a:gd name="connsiteY2" fmla="*/ 849222 h 1184572"/>
              <a:gd name="connsiteX3" fmla="*/ 2299024 w 2299024"/>
              <a:gd name="connsiteY3" fmla="*/ 822131 h 1184572"/>
              <a:gd name="connsiteX4" fmla="*/ 1840510 w 2299024"/>
              <a:gd name="connsiteY4" fmla="*/ 1184572 h 1184572"/>
              <a:gd name="connsiteX5" fmla="*/ 1179737 w 2299024"/>
              <a:gd name="connsiteY5" fmla="*/ 911618 h 1184572"/>
              <a:gd name="connsiteX6" fmla="*/ 1509541 w 2299024"/>
              <a:gd name="connsiteY6" fmla="*/ 885250 h 1184572"/>
              <a:gd name="connsiteX7" fmla="*/ 958784 w 2299024"/>
              <a:gd name="connsiteY7" fmla="*/ 302198 h 1184572"/>
              <a:gd name="connsiteX8" fmla="*/ 68018 w 2299024"/>
              <a:gd name="connsiteY8" fmla="*/ 226001 h 1184572"/>
              <a:gd name="connsiteX9" fmla="*/ 0 w 2299024"/>
              <a:gd name="connsiteY9" fmla="*/ 124639 h 1184572"/>
              <a:gd name="connsiteX0" fmla="*/ 0 w 2299024"/>
              <a:gd name="connsiteY0" fmla="*/ 124639 h 1184572"/>
              <a:gd name="connsiteX1" fmla="*/ 1073574 w 2299024"/>
              <a:gd name="connsiteY1" fmla="*/ 106796 h 1184572"/>
              <a:gd name="connsiteX2" fmla="*/ 1960210 w 2299024"/>
              <a:gd name="connsiteY2" fmla="*/ 849222 h 1184572"/>
              <a:gd name="connsiteX3" fmla="*/ 2299024 w 2299024"/>
              <a:gd name="connsiteY3" fmla="*/ 822131 h 1184572"/>
              <a:gd name="connsiteX4" fmla="*/ 1840510 w 2299024"/>
              <a:gd name="connsiteY4" fmla="*/ 1184572 h 1184572"/>
              <a:gd name="connsiteX5" fmla="*/ 1179737 w 2299024"/>
              <a:gd name="connsiteY5" fmla="*/ 911618 h 1184572"/>
              <a:gd name="connsiteX6" fmla="*/ 1509541 w 2299024"/>
              <a:gd name="connsiteY6" fmla="*/ 885250 h 1184572"/>
              <a:gd name="connsiteX7" fmla="*/ 958784 w 2299024"/>
              <a:gd name="connsiteY7" fmla="*/ 302198 h 1184572"/>
              <a:gd name="connsiteX8" fmla="*/ 68018 w 2299024"/>
              <a:gd name="connsiteY8" fmla="*/ 226001 h 1184572"/>
              <a:gd name="connsiteX9" fmla="*/ 0 w 2299024"/>
              <a:gd name="connsiteY9" fmla="*/ 124639 h 1184572"/>
              <a:gd name="connsiteX0" fmla="*/ 0 w 2299024"/>
              <a:gd name="connsiteY0" fmla="*/ 124639 h 1184572"/>
              <a:gd name="connsiteX1" fmla="*/ 1073574 w 2299024"/>
              <a:gd name="connsiteY1" fmla="*/ 106796 h 1184572"/>
              <a:gd name="connsiteX2" fmla="*/ 1960210 w 2299024"/>
              <a:gd name="connsiteY2" fmla="*/ 849222 h 1184572"/>
              <a:gd name="connsiteX3" fmla="*/ 2299024 w 2299024"/>
              <a:gd name="connsiteY3" fmla="*/ 822131 h 1184572"/>
              <a:gd name="connsiteX4" fmla="*/ 1840510 w 2299024"/>
              <a:gd name="connsiteY4" fmla="*/ 1184572 h 1184572"/>
              <a:gd name="connsiteX5" fmla="*/ 1179737 w 2299024"/>
              <a:gd name="connsiteY5" fmla="*/ 911618 h 1184572"/>
              <a:gd name="connsiteX6" fmla="*/ 1517026 w 2299024"/>
              <a:gd name="connsiteY6" fmla="*/ 676142 h 1184572"/>
              <a:gd name="connsiteX7" fmla="*/ 958784 w 2299024"/>
              <a:gd name="connsiteY7" fmla="*/ 302198 h 1184572"/>
              <a:gd name="connsiteX8" fmla="*/ 68018 w 2299024"/>
              <a:gd name="connsiteY8" fmla="*/ 226001 h 1184572"/>
              <a:gd name="connsiteX9" fmla="*/ 0 w 2299024"/>
              <a:gd name="connsiteY9" fmla="*/ 124639 h 1184572"/>
              <a:gd name="connsiteX0" fmla="*/ 0 w 2299024"/>
              <a:gd name="connsiteY0" fmla="*/ 124639 h 1184572"/>
              <a:gd name="connsiteX1" fmla="*/ 1073574 w 2299024"/>
              <a:gd name="connsiteY1" fmla="*/ 106796 h 1184572"/>
              <a:gd name="connsiteX2" fmla="*/ 1960210 w 2299024"/>
              <a:gd name="connsiteY2" fmla="*/ 849222 h 1184572"/>
              <a:gd name="connsiteX3" fmla="*/ 2299024 w 2299024"/>
              <a:gd name="connsiteY3" fmla="*/ 822131 h 1184572"/>
              <a:gd name="connsiteX4" fmla="*/ 1840510 w 2299024"/>
              <a:gd name="connsiteY4" fmla="*/ 1184572 h 1184572"/>
              <a:gd name="connsiteX5" fmla="*/ 1179737 w 2299024"/>
              <a:gd name="connsiteY5" fmla="*/ 911618 h 1184572"/>
              <a:gd name="connsiteX6" fmla="*/ 1517026 w 2299024"/>
              <a:gd name="connsiteY6" fmla="*/ 911798 h 1184572"/>
              <a:gd name="connsiteX7" fmla="*/ 958784 w 2299024"/>
              <a:gd name="connsiteY7" fmla="*/ 302198 h 1184572"/>
              <a:gd name="connsiteX8" fmla="*/ 68018 w 2299024"/>
              <a:gd name="connsiteY8" fmla="*/ 226001 h 1184572"/>
              <a:gd name="connsiteX9" fmla="*/ 0 w 2299024"/>
              <a:gd name="connsiteY9" fmla="*/ 124639 h 1184572"/>
              <a:gd name="connsiteX0" fmla="*/ 0 w 2299024"/>
              <a:gd name="connsiteY0" fmla="*/ 124639 h 1184572"/>
              <a:gd name="connsiteX1" fmla="*/ 1073574 w 2299024"/>
              <a:gd name="connsiteY1" fmla="*/ 106796 h 1184572"/>
              <a:gd name="connsiteX2" fmla="*/ 1960210 w 2299024"/>
              <a:gd name="connsiteY2" fmla="*/ 849222 h 1184572"/>
              <a:gd name="connsiteX3" fmla="*/ 2299024 w 2299024"/>
              <a:gd name="connsiteY3" fmla="*/ 822131 h 1184572"/>
              <a:gd name="connsiteX4" fmla="*/ 1840510 w 2299024"/>
              <a:gd name="connsiteY4" fmla="*/ 1184572 h 1184572"/>
              <a:gd name="connsiteX5" fmla="*/ 1179737 w 2299024"/>
              <a:gd name="connsiteY5" fmla="*/ 911618 h 1184572"/>
              <a:gd name="connsiteX6" fmla="*/ 1669426 w 2299024"/>
              <a:gd name="connsiteY6" fmla="*/ 911798 h 1184572"/>
              <a:gd name="connsiteX7" fmla="*/ 958784 w 2299024"/>
              <a:gd name="connsiteY7" fmla="*/ 302198 h 1184572"/>
              <a:gd name="connsiteX8" fmla="*/ 68018 w 2299024"/>
              <a:gd name="connsiteY8" fmla="*/ 226001 h 1184572"/>
              <a:gd name="connsiteX9" fmla="*/ 0 w 2299024"/>
              <a:gd name="connsiteY9" fmla="*/ 124639 h 1184572"/>
              <a:gd name="connsiteX0" fmla="*/ 0 w 2126626"/>
              <a:gd name="connsiteY0" fmla="*/ 124639 h 1184572"/>
              <a:gd name="connsiteX1" fmla="*/ 1073574 w 2126626"/>
              <a:gd name="connsiteY1" fmla="*/ 106796 h 1184572"/>
              <a:gd name="connsiteX2" fmla="*/ 1960210 w 2126626"/>
              <a:gd name="connsiteY2" fmla="*/ 849222 h 1184572"/>
              <a:gd name="connsiteX3" fmla="*/ 2126626 w 2126626"/>
              <a:gd name="connsiteY3" fmla="*/ 911798 h 1184572"/>
              <a:gd name="connsiteX4" fmla="*/ 1840510 w 2126626"/>
              <a:gd name="connsiteY4" fmla="*/ 1184572 h 1184572"/>
              <a:gd name="connsiteX5" fmla="*/ 1179737 w 2126626"/>
              <a:gd name="connsiteY5" fmla="*/ 911618 h 1184572"/>
              <a:gd name="connsiteX6" fmla="*/ 1669426 w 2126626"/>
              <a:gd name="connsiteY6" fmla="*/ 911798 h 1184572"/>
              <a:gd name="connsiteX7" fmla="*/ 958784 w 2126626"/>
              <a:gd name="connsiteY7" fmla="*/ 302198 h 1184572"/>
              <a:gd name="connsiteX8" fmla="*/ 68018 w 2126626"/>
              <a:gd name="connsiteY8" fmla="*/ 226001 h 1184572"/>
              <a:gd name="connsiteX9" fmla="*/ 0 w 2126626"/>
              <a:gd name="connsiteY9" fmla="*/ 124639 h 1184572"/>
              <a:gd name="connsiteX0" fmla="*/ 0 w 2126626"/>
              <a:gd name="connsiteY0" fmla="*/ 124639 h 1184572"/>
              <a:gd name="connsiteX1" fmla="*/ 1073574 w 2126626"/>
              <a:gd name="connsiteY1" fmla="*/ 106796 h 1184572"/>
              <a:gd name="connsiteX2" fmla="*/ 1960210 w 2126626"/>
              <a:gd name="connsiteY2" fmla="*/ 849222 h 1184572"/>
              <a:gd name="connsiteX3" fmla="*/ 2126626 w 2126626"/>
              <a:gd name="connsiteY3" fmla="*/ 911798 h 1184572"/>
              <a:gd name="connsiteX4" fmla="*/ 1840510 w 2126626"/>
              <a:gd name="connsiteY4" fmla="*/ 1184572 h 1184572"/>
              <a:gd name="connsiteX5" fmla="*/ 1517026 w 2126626"/>
              <a:gd name="connsiteY5" fmla="*/ 911798 h 1184572"/>
              <a:gd name="connsiteX6" fmla="*/ 1669426 w 2126626"/>
              <a:gd name="connsiteY6" fmla="*/ 911798 h 1184572"/>
              <a:gd name="connsiteX7" fmla="*/ 958784 w 2126626"/>
              <a:gd name="connsiteY7" fmla="*/ 302198 h 1184572"/>
              <a:gd name="connsiteX8" fmla="*/ 68018 w 2126626"/>
              <a:gd name="connsiteY8" fmla="*/ 226001 h 1184572"/>
              <a:gd name="connsiteX9" fmla="*/ 0 w 2126626"/>
              <a:gd name="connsiteY9" fmla="*/ 124639 h 1184572"/>
              <a:gd name="connsiteX0" fmla="*/ 0 w 2126626"/>
              <a:gd name="connsiteY0" fmla="*/ 124639 h 1184572"/>
              <a:gd name="connsiteX1" fmla="*/ 1073574 w 2126626"/>
              <a:gd name="connsiteY1" fmla="*/ 106796 h 1184572"/>
              <a:gd name="connsiteX2" fmla="*/ 1960210 w 2126626"/>
              <a:gd name="connsiteY2" fmla="*/ 849222 h 1184572"/>
              <a:gd name="connsiteX3" fmla="*/ 2126626 w 2126626"/>
              <a:gd name="connsiteY3" fmla="*/ 911798 h 1184572"/>
              <a:gd name="connsiteX4" fmla="*/ 1840510 w 2126626"/>
              <a:gd name="connsiteY4" fmla="*/ 1184572 h 1184572"/>
              <a:gd name="connsiteX5" fmla="*/ 1517026 w 2126626"/>
              <a:gd name="connsiteY5" fmla="*/ 911798 h 1184572"/>
              <a:gd name="connsiteX6" fmla="*/ 1669426 w 2126626"/>
              <a:gd name="connsiteY6" fmla="*/ 911798 h 1184572"/>
              <a:gd name="connsiteX7" fmla="*/ 958784 w 2126626"/>
              <a:gd name="connsiteY7" fmla="*/ 302198 h 1184572"/>
              <a:gd name="connsiteX8" fmla="*/ 68018 w 2126626"/>
              <a:gd name="connsiteY8" fmla="*/ 302198 h 1184572"/>
              <a:gd name="connsiteX9" fmla="*/ 0 w 2126626"/>
              <a:gd name="connsiteY9" fmla="*/ 124639 h 1184572"/>
              <a:gd name="connsiteX0" fmla="*/ 0 w 2126626"/>
              <a:gd name="connsiteY0" fmla="*/ 124639 h 1184572"/>
              <a:gd name="connsiteX1" fmla="*/ 1073574 w 2126626"/>
              <a:gd name="connsiteY1" fmla="*/ 106796 h 1184572"/>
              <a:gd name="connsiteX2" fmla="*/ 1898026 w 2126626"/>
              <a:gd name="connsiteY2" fmla="*/ 911798 h 1184572"/>
              <a:gd name="connsiteX3" fmla="*/ 2126626 w 2126626"/>
              <a:gd name="connsiteY3" fmla="*/ 911798 h 1184572"/>
              <a:gd name="connsiteX4" fmla="*/ 1840510 w 2126626"/>
              <a:gd name="connsiteY4" fmla="*/ 1184572 h 1184572"/>
              <a:gd name="connsiteX5" fmla="*/ 1517026 w 2126626"/>
              <a:gd name="connsiteY5" fmla="*/ 911798 h 1184572"/>
              <a:gd name="connsiteX6" fmla="*/ 1669426 w 2126626"/>
              <a:gd name="connsiteY6" fmla="*/ 911798 h 1184572"/>
              <a:gd name="connsiteX7" fmla="*/ 958784 w 2126626"/>
              <a:gd name="connsiteY7" fmla="*/ 302198 h 1184572"/>
              <a:gd name="connsiteX8" fmla="*/ 68018 w 2126626"/>
              <a:gd name="connsiteY8" fmla="*/ 302198 h 1184572"/>
              <a:gd name="connsiteX9" fmla="*/ 0 w 2126626"/>
              <a:gd name="connsiteY9" fmla="*/ 124639 h 1184572"/>
              <a:gd name="connsiteX0" fmla="*/ 1551 w 2128177"/>
              <a:gd name="connsiteY0" fmla="*/ 124639 h 1184572"/>
              <a:gd name="connsiteX1" fmla="*/ 1075125 w 2128177"/>
              <a:gd name="connsiteY1" fmla="*/ 106796 h 1184572"/>
              <a:gd name="connsiteX2" fmla="*/ 1899577 w 2128177"/>
              <a:gd name="connsiteY2" fmla="*/ 911798 h 1184572"/>
              <a:gd name="connsiteX3" fmla="*/ 2128177 w 2128177"/>
              <a:gd name="connsiteY3" fmla="*/ 911798 h 1184572"/>
              <a:gd name="connsiteX4" fmla="*/ 1842061 w 2128177"/>
              <a:gd name="connsiteY4" fmla="*/ 1184572 h 1184572"/>
              <a:gd name="connsiteX5" fmla="*/ 1518577 w 2128177"/>
              <a:gd name="connsiteY5" fmla="*/ 911798 h 1184572"/>
              <a:gd name="connsiteX6" fmla="*/ 1670977 w 2128177"/>
              <a:gd name="connsiteY6" fmla="*/ 911798 h 1184572"/>
              <a:gd name="connsiteX7" fmla="*/ 960335 w 2128177"/>
              <a:gd name="connsiteY7" fmla="*/ 302198 h 1184572"/>
              <a:gd name="connsiteX8" fmla="*/ 0 w 2128177"/>
              <a:gd name="connsiteY8" fmla="*/ 225998 h 1184572"/>
              <a:gd name="connsiteX9" fmla="*/ 1551 w 2128177"/>
              <a:gd name="connsiteY9" fmla="*/ 124639 h 1184572"/>
              <a:gd name="connsiteX0" fmla="*/ 1551 w 2128177"/>
              <a:gd name="connsiteY0" fmla="*/ 124639 h 1184572"/>
              <a:gd name="connsiteX1" fmla="*/ 1075125 w 2128177"/>
              <a:gd name="connsiteY1" fmla="*/ 106796 h 1184572"/>
              <a:gd name="connsiteX2" fmla="*/ 1899577 w 2128177"/>
              <a:gd name="connsiteY2" fmla="*/ 911798 h 1184572"/>
              <a:gd name="connsiteX3" fmla="*/ 2128177 w 2128177"/>
              <a:gd name="connsiteY3" fmla="*/ 911798 h 1184572"/>
              <a:gd name="connsiteX4" fmla="*/ 1842061 w 2128177"/>
              <a:gd name="connsiteY4" fmla="*/ 1184572 h 1184572"/>
              <a:gd name="connsiteX5" fmla="*/ 1518577 w 2128177"/>
              <a:gd name="connsiteY5" fmla="*/ 911798 h 1184572"/>
              <a:gd name="connsiteX6" fmla="*/ 1670977 w 2128177"/>
              <a:gd name="connsiteY6" fmla="*/ 911798 h 1184572"/>
              <a:gd name="connsiteX7" fmla="*/ 985180 w 2128177"/>
              <a:gd name="connsiteY7" fmla="*/ 302201 h 1184572"/>
              <a:gd name="connsiteX8" fmla="*/ 0 w 2128177"/>
              <a:gd name="connsiteY8" fmla="*/ 225998 h 1184572"/>
              <a:gd name="connsiteX9" fmla="*/ 1551 w 2128177"/>
              <a:gd name="connsiteY9" fmla="*/ 124639 h 1184572"/>
              <a:gd name="connsiteX0" fmla="*/ 1551 w 2128177"/>
              <a:gd name="connsiteY0" fmla="*/ 124639 h 1184572"/>
              <a:gd name="connsiteX1" fmla="*/ 1075125 w 2128177"/>
              <a:gd name="connsiteY1" fmla="*/ 106796 h 1184572"/>
              <a:gd name="connsiteX2" fmla="*/ 1899577 w 2128177"/>
              <a:gd name="connsiteY2" fmla="*/ 911798 h 1184572"/>
              <a:gd name="connsiteX3" fmla="*/ 2128177 w 2128177"/>
              <a:gd name="connsiteY3" fmla="*/ 911798 h 1184572"/>
              <a:gd name="connsiteX4" fmla="*/ 1842061 w 2128177"/>
              <a:gd name="connsiteY4" fmla="*/ 1184572 h 1184572"/>
              <a:gd name="connsiteX5" fmla="*/ 1518577 w 2128177"/>
              <a:gd name="connsiteY5" fmla="*/ 911798 h 1184572"/>
              <a:gd name="connsiteX6" fmla="*/ 1670977 w 2128177"/>
              <a:gd name="connsiteY6" fmla="*/ 911798 h 1184572"/>
              <a:gd name="connsiteX7" fmla="*/ 1034406 w 2128177"/>
              <a:gd name="connsiteY7" fmla="*/ 251011 h 1184572"/>
              <a:gd name="connsiteX8" fmla="*/ 0 w 2128177"/>
              <a:gd name="connsiteY8" fmla="*/ 225998 h 1184572"/>
              <a:gd name="connsiteX9" fmla="*/ 1551 w 2128177"/>
              <a:gd name="connsiteY9" fmla="*/ 124639 h 1184572"/>
              <a:gd name="connsiteX0" fmla="*/ 0 w 2380256"/>
              <a:gd name="connsiteY0" fmla="*/ 251011 h 1184572"/>
              <a:gd name="connsiteX1" fmla="*/ 1327204 w 2380256"/>
              <a:gd name="connsiteY1" fmla="*/ 106796 h 1184572"/>
              <a:gd name="connsiteX2" fmla="*/ 2151656 w 2380256"/>
              <a:gd name="connsiteY2" fmla="*/ 911798 h 1184572"/>
              <a:gd name="connsiteX3" fmla="*/ 2380256 w 2380256"/>
              <a:gd name="connsiteY3" fmla="*/ 911798 h 1184572"/>
              <a:gd name="connsiteX4" fmla="*/ 2094140 w 2380256"/>
              <a:gd name="connsiteY4" fmla="*/ 1184572 h 1184572"/>
              <a:gd name="connsiteX5" fmla="*/ 1770656 w 2380256"/>
              <a:gd name="connsiteY5" fmla="*/ 911798 h 1184572"/>
              <a:gd name="connsiteX6" fmla="*/ 1923056 w 2380256"/>
              <a:gd name="connsiteY6" fmla="*/ 911798 h 1184572"/>
              <a:gd name="connsiteX7" fmla="*/ 1286485 w 2380256"/>
              <a:gd name="connsiteY7" fmla="*/ 251011 h 1184572"/>
              <a:gd name="connsiteX8" fmla="*/ 252079 w 2380256"/>
              <a:gd name="connsiteY8" fmla="*/ 225998 h 1184572"/>
              <a:gd name="connsiteX9" fmla="*/ 0 w 2380256"/>
              <a:gd name="connsiteY9" fmla="*/ 251011 h 1184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0256" h="1184572">
                <a:moveTo>
                  <a:pt x="0" y="251011"/>
                </a:moveTo>
                <a:cubicBezTo>
                  <a:pt x="342777" y="132733"/>
                  <a:pt x="979163" y="0"/>
                  <a:pt x="1327204" y="106796"/>
                </a:cubicBezTo>
                <a:cubicBezTo>
                  <a:pt x="1737572" y="232717"/>
                  <a:pt x="1999521" y="566706"/>
                  <a:pt x="2151656" y="911798"/>
                </a:cubicBezTo>
                <a:lnTo>
                  <a:pt x="2380256" y="911798"/>
                </a:lnTo>
                <a:lnTo>
                  <a:pt x="2094140" y="1184572"/>
                </a:lnTo>
                <a:lnTo>
                  <a:pt x="1770656" y="911798"/>
                </a:lnTo>
                <a:lnTo>
                  <a:pt x="1923056" y="911798"/>
                </a:lnTo>
                <a:cubicBezTo>
                  <a:pt x="1786512" y="714808"/>
                  <a:pt x="1561260" y="314100"/>
                  <a:pt x="1286485" y="251011"/>
                </a:cubicBezTo>
                <a:cubicBezTo>
                  <a:pt x="1061420" y="199335"/>
                  <a:pt x="471334" y="160795"/>
                  <a:pt x="252079" y="225998"/>
                </a:cubicBezTo>
                <a:lnTo>
                  <a:pt x="0" y="251011"/>
                </a:lnTo>
                <a:close/>
              </a:path>
            </a:pathLst>
          </a:custGeom>
          <a:solidFill>
            <a:srgbClr val="00B050"/>
          </a:solidFill>
          <a:ln>
            <a:noFill/>
          </a:ln>
          <a:scene3d>
            <a:camera prst="orthographicFront">
              <a:rot lat="21299999"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latin typeface="Arial" pitchFamily="34" charset="0"/>
              <a:cs typeface="Arial" pitchFamily="34" charset="0"/>
            </a:endParaRP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6399" y="2506240"/>
            <a:ext cx="4217812" cy="3322872"/>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69568" y="2606677"/>
            <a:ext cx="4246034" cy="322243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122"/>
          <p:cNvSpPr/>
          <p:nvPr/>
        </p:nvSpPr>
        <p:spPr>
          <a:xfrm>
            <a:off x="1676401" y="2606676"/>
            <a:ext cx="4217811" cy="3413124"/>
          </a:xfrm>
          <a:prstGeom prst="rect">
            <a:avLst/>
          </a:prstGeom>
          <a:solidFill>
            <a:srgbClr val="DDDDDD">
              <a:alpha val="18039"/>
            </a:srgbClr>
          </a:solidFill>
          <a:ln/>
        </p:spPr>
        <p:style>
          <a:lnRef idx="1">
            <a:schemeClr val="dk1"/>
          </a:lnRef>
          <a:fillRef idx="2">
            <a:schemeClr val="dk1"/>
          </a:fillRef>
          <a:effectRef idx="1">
            <a:schemeClr val="dk1"/>
          </a:effectRef>
          <a:fontRef idx="minor">
            <a:schemeClr val="dk1"/>
          </a:fontRef>
        </p:style>
        <p:txBody>
          <a:bodyPr anchor="ctr"/>
          <a:lstStyle/>
          <a:p>
            <a:pPr>
              <a:defRPr/>
            </a:pPr>
            <a:r>
              <a:rPr lang="en-US" dirty="0"/>
              <a:t>Zone A</a:t>
            </a:r>
          </a:p>
        </p:txBody>
      </p:sp>
      <p:sp>
        <p:nvSpPr>
          <p:cNvPr id="23" name="Rectangle 22"/>
          <p:cNvSpPr/>
          <p:nvPr/>
        </p:nvSpPr>
        <p:spPr>
          <a:xfrm>
            <a:off x="1981201" y="4822844"/>
            <a:ext cx="3716231" cy="1006269"/>
          </a:xfrm>
          <a:prstGeom prst="rect">
            <a:avLst/>
          </a:prstGeom>
        </p:spPr>
        <p:style>
          <a:lnRef idx="1">
            <a:schemeClr val="accent4"/>
          </a:lnRef>
          <a:fillRef idx="2">
            <a:schemeClr val="accent4"/>
          </a:fillRef>
          <a:effectRef idx="1">
            <a:schemeClr val="accent4"/>
          </a:effectRef>
          <a:fontRef idx="minor">
            <a:schemeClr val="dk1"/>
          </a:fontRef>
        </p:style>
        <p:txBody>
          <a:bodyPr bIns="0" anchor="b"/>
          <a:lstStyle/>
          <a:p>
            <a:pPr algn="ctr">
              <a:defRPr/>
            </a:pPr>
            <a:r>
              <a:rPr lang="en-US" sz="1600" dirty="0">
                <a:latin typeface="Tw Cen MT Condensed" pitchFamily="34" charset="0"/>
              </a:rPr>
              <a:t>Tomcat Tier</a:t>
            </a:r>
          </a:p>
        </p:txBody>
      </p:sp>
      <p:sp>
        <p:nvSpPr>
          <p:cNvPr id="17" name="Rounded Rectangle 16"/>
          <p:cNvSpPr/>
          <p:nvPr/>
        </p:nvSpPr>
        <p:spPr>
          <a:xfrm>
            <a:off x="2286001" y="4913869"/>
            <a:ext cx="1220945" cy="330269"/>
          </a:xfrm>
          <a:prstGeom prst="roundRect">
            <a:avLst/>
          </a:prstGeom>
        </p:spPr>
        <p:style>
          <a:lnRef idx="1">
            <a:schemeClr val="accent5"/>
          </a:lnRef>
          <a:fillRef idx="3">
            <a:schemeClr val="accent5"/>
          </a:fillRef>
          <a:effectRef idx="2">
            <a:schemeClr val="accent5"/>
          </a:effectRef>
          <a:fontRef idx="minor">
            <a:schemeClr val="lt1"/>
          </a:fontRef>
        </p:style>
        <p:txBody>
          <a:bodyPr anchor="ctr"/>
          <a:lstStyle/>
          <a:p>
            <a:pPr algn="r">
              <a:defRPr/>
            </a:pPr>
            <a:r>
              <a:rPr lang="en-US" sz="1200" dirty="0">
                <a:latin typeface="Tw Cen MT Condensed" pitchFamily="34" charset="0"/>
              </a:rPr>
              <a:t>Tomcat 1:8080</a:t>
            </a:r>
          </a:p>
        </p:txBody>
      </p:sp>
      <p:sp>
        <p:nvSpPr>
          <p:cNvPr id="19" name="Rounded Rectangle 18"/>
          <p:cNvSpPr/>
          <p:nvPr/>
        </p:nvSpPr>
        <p:spPr>
          <a:xfrm>
            <a:off x="4014612" y="4913869"/>
            <a:ext cx="1220945" cy="330269"/>
          </a:xfrm>
          <a:prstGeom prst="roundRect">
            <a:avLst/>
          </a:prstGeom>
        </p:spPr>
        <p:style>
          <a:lnRef idx="1">
            <a:schemeClr val="accent5"/>
          </a:lnRef>
          <a:fillRef idx="3">
            <a:schemeClr val="accent5"/>
          </a:fillRef>
          <a:effectRef idx="2">
            <a:schemeClr val="accent5"/>
          </a:effectRef>
          <a:fontRef idx="minor">
            <a:schemeClr val="lt1"/>
          </a:fontRef>
        </p:style>
        <p:txBody>
          <a:bodyPr anchor="ctr"/>
          <a:lstStyle/>
          <a:p>
            <a:pPr algn="r">
              <a:defRPr/>
            </a:pPr>
            <a:r>
              <a:rPr lang="en-US" sz="1200" dirty="0">
                <a:latin typeface="Tw Cen MT Condensed" pitchFamily="34" charset="0"/>
              </a:rPr>
              <a:t>Tomcat 2:8080</a:t>
            </a:r>
          </a:p>
        </p:txBody>
      </p:sp>
      <p:pic>
        <p:nvPicPr>
          <p:cNvPr id="2092" name="Picture 68" descr="XP icon user accounts"/>
          <p:cNvPicPr>
            <a:picLocks noChangeAspect="1" noChangeArrowheads="1"/>
          </p:cNvPicPr>
          <p:nvPr/>
        </p:nvPicPr>
        <p:blipFill>
          <a:blip r:embed="rId3" cstate="print"/>
          <a:srcRect/>
          <a:stretch>
            <a:fillRect/>
          </a:stretch>
        </p:blipFill>
        <p:spPr bwMode="auto">
          <a:xfrm>
            <a:off x="4800600" y="1148878"/>
            <a:ext cx="505180" cy="375123"/>
          </a:xfrm>
          <a:prstGeom prst="rect">
            <a:avLst/>
          </a:prstGeom>
          <a:noFill/>
          <a:ln w="9525">
            <a:noFill/>
            <a:miter lim="800000"/>
            <a:headEnd/>
            <a:tailEnd/>
          </a:ln>
        </p:spPr>
      </p:pic>
      <p:sp>
        <p:nvSpPr>
          <p:cNvPr id="111" name="Rectangle 110"/>
          <p:cNvSpPr/>
          <p:nvPr/>
        </p:nvSpPr>
        <p:spPr>
          <a:xfrm>
            <a:off x="4913490" y="5116262"/>
            <a:ext cx="110995" cy="110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14" name="Title 13"/>
          <p:cNvSpPr>
            <a:spLocks noGrp="1"/>
          </p:cNvSpPr>
          <p:nvPr>
            <p:ph type="title"/>
          </p:nvPr>
        </p:nvSpPr>
        <p:spPr/>
        <p:txBody>
          <a:bodyPr/>
          <a:lstStyle/>
          <a:p>
            <a:r>
              <a:rPr lang="en-US" sz="2800" dirty="0" smtClean="0"/>
              <a:t>Lex </a:t>
            </a:r>
            <a:r>
              <a:rPr lang="en-US" sz="2800" dirty="0"/>
              <a:t>with Database query</a:t>
            </a:r>
            <a:endParaRPr lang="en-IN" sz="2800" dirty="0"/>
          </a:p>
        </p:txBody>
      </p:sp>
      <p:sp>
        <p:nvSpPr>
          <p:cNvPr id="15" name="Rounded Rectangle 14"/>
          <p:cNvSpPr/>
          <p:nvPr/>
        </p:nvSpPr>
        <p:spPr>
          <a:xfrm>
            <a:off x="4419600" y="2133600"/>
            <a:ext cx="3324578" cy="30359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r">
              <a:defRPr/>
            </a:pPr>
            <a:r>
              <a:rPr lang="en-US" sz="1600" dirty="0">
                <a:latin typeface="Tw Cen MT Condensed" pitchFamily="34" charset="0"/>
              </a:rPr>
              <a:t>Amazon Elastic Load Balancer</a:t>
            </a:r>
          </a:p>
        </p:txBody>
      </p:sp>
      <p:sp>
        <p:nvSpPr>
          <p:cNvPr id="16" name="Rectangle 15"/>
          <p:cNvSpPr/>
          <p:nvPr/>
        </p:nvSpPr>
        <p:spPr>
          <a:xfrm>
            <a:off x="6297790" y="2590800"/>
            <a:ext cx="4217811" cy="3429000"/>
          </a:xfrm>
          <a:prstGeom prst="rect">
            <a:avLst/>
          </a:prstGeom>
          <a:solidFill>
            <a:srgbClr val="DDDDDD">
              <a:alpha val="18039"/>
            </a:srgbClr>
          </a:solidFill>
          <a:ln/>
        </p:spPr>
        <p:style>
          <a:lnRef idx="1">
            <a:schemeClr val="dk1"/>
          </a:lnRef>
          <a:fillRef idx="2">
            <a:schemeClr val="dk1"/>
          </a:fillRef>
          <a:effectRef idx="1">
            <a:schemeClr val="dk1"/>
          </a:effectRef>
          <a:fontRef idx="minor">
            <a:schemeClr val="dk1"/>
          </a:fontRef>
        </p:style>
        <p:txBody>
          <a:bodyPr anchor="ctr"/>
          <a:lstStyle/>
          <a:p>
            <a:pPr algn="r">
              <a:defRPr/>
            </a:pPr>
            <a:r>
              <a:rPr lang="en-US" dirty="0"/>
              <a:t>Zone B</a:t>
            </a:r>
          </a:p>
        </p:txBody>
      </p:sp>
      <p:sp>
        <p:nvSpPr>
          <p:cNvPr id="18" name="Rectangle 17"/>
          <p:cNvSpPr/>
          <p:nvPr/>
        </p:nvSpPr>
        <p:spPr>
          <a:xfrm>
            <a:off x="6661332" y="4806968"/>
            <a:ext cx="3686628" cy="1006269"/>
          </a:xfrm>
          <a:prstGeom prst="rect">
            <a:avLst/>
          </a:prstGeom>
        </p:spPr>
        <p:style>
          <a:lnRef idx="1">
            <a:schemeClr val="accent4"/>
          </a:lnRef>
          <a:fillRef idx="2">
            <a:schemeClr val="accent4"/>
          </a:fillRef>
          <a:effectRef idx="1">
            <a:schemeClr val="accent4"/>
          </a:effectRef>
          <a:fontRef idx="minor">
            <a:schemeClr val="dk1"/>
          </a:fontRef>
        </p:style>
        <p:txBody>
          <a:bodyPr bIns="0" anchor="b"/>
          <a:lstStyle/>
          <a:p>
            <a:pPr algn="ctr">
              <a:defRPr/>
            </a:pPr>
            <a:r>
              <a:rPr lang="en-US" sz="1600" dirty="0">
                <a:latin typeface="Tw Cen MT Condensed" pitchFamily="34" charset="0"/>
              </a:rPr>
              <a:t>Tomcat Tier</a:t>
            </a:r>
          </a:p>
        </p:txBody>
      </p:sp>
      <p:sp>
        <p:nvSpPr>
          <p:cNvPr id="25" name="Rounded Rectangle 24"/>
          <p:cNvSpPr/>
          <p:nvPr/>
        </p:nvSpPr>
        <p:spPr>
          <a:xfrm>
            <a:off x="6907390" y="4897993"/>
            <a:ext cx="1220945" cy="330269"/>
          </a:xfrm>
          <a:prstGeom prst="roundRect">
            <a:avLst/>
          </a:prstGeom>
        </p:spPr>
        <p:style>
          <a:lnRef idx="1">
            <a:schemeClr val="accent5"/>
          </a:lnRef>
          <a:fillRef idx="3">
            <a:schemeClr val="accent5"/>
          </a:fillRef>
          <a:effectRef idx="2">
            <a:schemeClr val="accent5"/>
          </a:effectRef>
          <a:fontRef idx="minor">
            <a:schemeClr val="lt1"/>
          </a:fontRef>
        </p:style>
        <p:txBody>
          <a:bodyPr anchor="ctr"/>
          <a:lstStyle/>
          <a:p>
            <a:pPr algn="r">
              <a:defRPr/>
            </a:pPr>
            <a:r>
              <a:rPr lang="en-US" sz="1200" dirty="0">
                <a:latin typeface="Tw Cen MT Condensed" pitchFamily="34" charset="0"/>
              </a:rPr>
              <a:t>Tomcat 3:8080</a:t>
            </a:r>
          </a:p>
        </p:txBody>
      </p:sp>
      <p:sp>
        <p:nvSpPr>
          <p:cNvPr id="26" name="Rounded Rectangle 25"/>
          <p:cNvSpPr/>
          <p:nvPr/>
        </p:nvSpPr>
        <p:spPr>
          <a:xfrm>
            <a:off x="8636001" y="4897993"/>
            <a:ext cx="1220945" cy="330269"/>
          </a:xfrm>
          <a:prstGeom prst="roundRect">
            <a:avLst/>
          </a:prstGeom>
        </p:spPr>
        <p:style>
          <a:lnRef idx="1">
            <a:schemeClr val="accent5"/>
          </a:lnRef>
          <a:fillRef idx="3">
            <a:schemeClr val="accent5"/>
          </a:fillRef>
          <a:effectRef idx="2">
            <a:schemeClr val="accent5"/>
          </a:effectRef>
          <a:fontRef idx="minor">
            <a:schemeClr val="lt1"/>
          </a:fontRef>
        </p:style>
        <p:txBody>
          <a:bodyPr anchor="ctr"/>
          <a:lstStyle/>
          <a:p>
            <a:pPr algn="r">
              <a:defRPr/>
            </a:pPr>
            <a:r>
              <a:rPr lang="en-US" sz="1200" dirty="0">
                <a:latin typeface="Tw Cen MT Condensed" pitchFamily="34" charset="0"/>
              </a:rPr>
              <a:t>Tomcat 4:8080</a:t>
            </a:r>
          </a:p>
        </p:txBody>
      </p:sp>
      <p:sp>
        <p:nvSpPr>
          <p:cNvPr id="28" name="Rectangle 27"/>
          <p:cNvSpPr/>
          <p:nvPr/>
        </p:nvSpPr>
        <p:spPr>
          <a:xfrm>
            <a:off x="9534879" y="5100386"/>
            <a:ext cx="110995" cy="110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1" name="Rounded Rectangle 30"/>
          <p:cNvSpPr/>
          <p:nvPr/>
        </p:nvSpPr>
        <p:spPr>
          <a:xfrm>
            <a:off x="3886201" y="4039808"/>
            <a:ext cx="2236611" cy="30359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r">
              <a:defRPr/>
            </a:pPr>
            <a:r>
              <a:rPr lang="en-US" sz="1600" dirty="0">
                <a:latin typeface="Tw Cen MT Condensed" pitchFamily="34" charset="0"/>
              </a:rPr>
              <a:t>ELB Listener 8080</a:t>
            </a:r>
          </a:p>
        </p:txBody>
      </p:sp>
      <p:sp>
        <p:nvSpPr>
          <p:cNvPr id="45" name="Rectangle 44"/>
          <p:cNvSpPr/>
          <p:nvPr/>
        </p:nvSpPr>
        <p:spPr>
          <a:xfrm>
            <a:off x="2286001" y="2949220"/>
            <a:ext cx="3201813" cy="708381"/>
          </a:xfrm>
          <a:prstGeom prst="rect">
            <a:avLst/>
          </a:prstGeom>
        </p:spPr>
        <p:style>
          <a:lnRef idx="1">
            <a:schemeClr val="accent4"/>
          </a:lnRef>
          <a:fillRef idx="2">
            <a:schemeClr val="accent4"/>
          </a:fillRef>
          <a:effectRef idx="1">
            <a:schemeClr val="accent4"/>
          </a:effectRef>
          <a:fontRef idx="minor">
            <a:schemeClr val="dk1"/>
          </a:fontRef>
        </p:style>
        <p:txBody>
          <a:bodyPr bIns="0" anchor="b"/>
          <a:lstStyle/>
          <a:p>
            <a:pPr algn="ctr">
              <a:defRPr/>
            </a:pPr>
            <a:endParaRPr lang="en-US" sz="1600" dirty="0">
              <a:latin typeface="Tw Cen MT Condensed" pitchFamily="34" charset="0"/>
            </a:endParaRPr>
          </a:p>
        </p:txBody>
      </p:sp>
      <p:sp>
        <p:nvSpPr>
          <p:cNvPr id="46" name="Rounded Rectangle 45"/>
          <p:cNvSpPr/>
          <p:nvPr/>
        </p:nvSpPr>
        <p:spPr>
          <a:xfrm>
            <a:off x="2431345" y="3040244"/>
            <a:ext cx="1220945" cy="303592"/>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r">
              <a:defRPr/>
            </a:pPr>
            <a:r>
              <a:rPr lang="en-US" sz="1600" dirty="0">
                <a:latin typeface="Tw Cen MT Condensed" pitchFamily="34" charset="0"/>
              </a:rPr>
              <a:t>Apache 1</a:t>
            </a:r>
          </a:p>
        </p:txBody>
      </p:sp>
      <p:sp>
        <p:nvSpPr>
          <p:cNvPr id="47" name="Rounded Rectangle 46"/>
          <p:cNvSpPr/>
          <p:nvPr/>
        </p:nvSpPr>
        <p:spPr>
          <a:xfrm>
            <a:off x="4159956" y="3040244"/>
            <a:ext cx="1220945" cy="303592"/>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r">
              <a:defRPr/>
            </a:pPr>
            <a:r>
              <a:rPr lang="en-US" sz="1600" dirty="0">
                <a:latin typeface="Tw Cen MT Condensed" pitchFamily="34" charset="0"/>
              </a:rPr>
              <a:t>Apache 2</a:t>
            </a:r>
          </a:p>
        </p:txBody>
      </p:sp>
      <p:sp>
        <p:nvSpPr>
          <p:cNvPr id="48" name="Rectangle 47"/>
          <p:cNvSpPr/>
          <p:nvPr/>
        </p:nvSpPr>
        <p:spPr>
          <a:xfrm>
            <a:off x="5058834" y="3242638"/>
            <a:ext cx="110995" cy="101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 name="Rectangle 48"/>
          <p:cNvSpPr/>
          <p:nvPr/>
        </p:nvSpPr>
        <p:spPr>
          <a:xfrm>
            <a:off x="6858001" y="2933344"/>
            <a:ext cx="3364371" cy="708381"/>
          </a:xfrm>
          <a:prstGeom prst="rect">
            <a:avLst/>
          </a:prstGeom>
        </p:spPr>
        <p:style>
          <a:lnRef idx="1">
            <a:schemeClr val="accent4"/>
          </a:lnRef>
          <a:fillRef idx="2">
            <a:schemeClr val="accent4"/>
          </a:fillRef>
          <a:effectRef idx="1">
            <a:schemeClr val="accent4"/>
          </a:effectRef>
          <a:fontRef idx="minor">
            <a:schemeClr val="dk1"/>
          </a:fontRef>
        </p:style>
        <p:txBody>
          <a:bodyPr bIns="0" anchor="b"/>
          <a:lstStyle/>
          <a:p>
            <a:pPr algn="ctr">
              <a:defRPr/>
            </a:pPr>
            <a:endParaRPr lang="en-US" sz="1600" dirty="0">
              <a:latin typeface="Tw Cen MT Condensed" pitchFamily="34" charset="0"/>
            </a:endParaRPr>
          </a:p>
        </p:txBody>
      </p:sp>
      <p:sp>
        <p:nvSpPr>
          <p:cNvPr id="50" name="Rounded Rectangle 49"/>
          <p:cNvSpPr/>
          <p:nvPr/>
        </p:nvSpPr>
        <p:spPr>
          <a:xfrm>
            <a:off x="7052734" y="3024368"/>
            <a:ext cx="1220945" cy="303592"/>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r">
              <a:defRPr/>
            </a:pPr>
            <a:r>
              <a:rPr lang="en-US" sz="1600" dirty="0">
                <a:latin typeface="Tw Cen MT Condensed" pitchFamily="34" charset="0"/>
              </a:rPr>
              <a:t>Apache 3</a:t>
            </a:r>
          </a:p>
        </p:txBody>
      </p:sp>
      <p:sp>
        <p:nvSpPr>
          <p:cNvPr id="51" name="Rounded Rectangle 50"/>
          <p:cNvSpPr/>
          <p:nvPr/>
        </p:nvSpPr>
        <p:spPr>
          <a:xfrm>
            <a:off x="8781345" y="3024368"/>
            <a:ext cx="1220945" cy="303592"/>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r">
              <a:defRPr/>
            </a:pPr>
            <a:r>
              <a:rPr lang="en-US" sz="1600" dirty="0">
                <a:latin typeface="Tw Cen MT Condensed" pitchFamily="34" charset="0"/>
              </a:rPr>
              <a:t>Apache 4</a:t>
            </a:r>
          </a:p>
        </p:txBody>
      </p:sp>
      <p:sp>
        <p:nvSpPr>
          <p:cNvPr id="52" name="Rectangle 51"/>
          <p:cNvSpPr/>
          <p:nvPr/>
        </p:nvSpPr>
        <p:spPr>
          <a:xfrm>
            <a:off x="9680223" y="3226762"/>
            <a:ext cx="110995" cy="101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1" name="Straight Arrow Connector 60"/>
          <p:cNvCxnSpPr>
            <a:endCxn id="46" idx="0"/>
          </p:cNvCxnSpPr>
          <p:nvPr/>
        </p:nvCxnSpPr>
        <p:spPr>
          <a:xfrm flipH="1">
            <a:off x="3041817" y="2437192"/>
            <a:ext cx="2852394" cy="603052"/>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47" idx="0"/>
          </p:cNvCxnSpPr>
          <p:nvPr/>
        </p:nvCxnSpPr>
        <p:spPr>
          <a:xfrm flipH="1">
            <a:off x="4770429" y="2437192"/>
            <a:ext cx="1123783" cy="603052"/>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5" idx="2"/>
            <a:endCxn id="50" idx="0"/>
          </p:cNvCxnSpPr>
          <p:nvPr/>
        </p:nvCxnSpPr>
        <p:spPr>
          <a:xfrm>
            <a:off x="6081890" y="2437192"/>
            <a:ext cx="1581317" cy="587176"/>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5" idx="2"/>
            <a:endCxn id="51" idx="0"/>
          </p:cNvCxnSpPr>
          <p:nvPr/>
        </p:nvCxnSpPr>
        <p:spPr>
          <a:xfrm>
            <a:off x="6081889" y="2437192"/>
            <a:ext cx="3309928" cy="587176"/>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42" idx="2"/>
            <a:endCxn id="31" idx="0"/>
          </p:cNvCxnSpPr>
          <p:nvPr/>
        </p:nvCxnSpPr>
        <p:spPr>
          <a:xfrm>
            <a:off x="3027272" y="3657600"/>
            <a:ext cx="1977235" cy="382208"/>
          </a:xfrm>
          <a:prstGeom prst="straightConnector1">
            <a:avLst/>
          </a:prstGeom>
          <a:ln>
            <a:headEnd type="none" w="med" len="med"/>
            <a:tailEnd type="triangle" w="med" len="med"/>
          </a:ln>
        </p:spPr>
        <p:style>
          <a:lnRef idx="2">
            <a:schemeClr val="accent5"/>
          </a:lnRef>
          <a:fillRef idx="0">
            <a:schemeClr val="accent5"/>
          </a:fillRef>
          <a:effectRef idx="1">
            <a:schemeClr val="accent5"/>
          </a:effectRef>
          <a:fontRef idx="minor">
            <a:schemeClr val="tx1"/>
          </a:fontRef>
        </p:style>
      </p:cxnSp>
      <p:cxnSp>
        <p:nvCxnSpPr>
          <p:cNvPr id="77" name="Straight Arrow Connector 76"/>
          <p:cNvCxnSpPr>
            <a:stCxn id="44" idx="2"/>
            <a:endCxn id="31" idx="0"/>
          </p:cNvCxnSpPr>
          <p:nvPr/>
        </p:nvCxnSpPr>
        <p:spPr>
          <a:xfrm flipH="1">
            <a:off x="5004506" y="3657600"/>
            <a:ext cx="2657122" cy="382208"/>
          </a:xfrm>
          <a:prstGeom prst="straightConnector1">
            <a:avLst/>
          </a:prstGeom>
          <a:ln>
            <a:headEnd type="non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86" name="Text Box 32"/>
          <p:cNvSpPr txBox="1">
            <a:spLocks noChangeArrowheads="1"/>
          </p:cNvSpPr>
          <p:nvPr/>
        </p:nvSpPr>
        <p:spPr bwMode="auto">
          <a:xfrm>
            <a:off x="6019801" y="1734980"/>
            <a:ext cx="1938763" cy="246221"/>
          </a:xfrm>
          <a:prstGeom prst="rect">
            <a:avLst/>
          </a:prstGeom>
          <a:noFill/>
          <a:ln w="9525" algn="ctr">
            <a:noFill/>
            <a:miter lim="800000"/>
            <a:headEnd/>
            <a:tailEnd/>
          </a:ln>
          <a:effectLst/>
        </p:spPr>
        <p:txBody>
          <a:bodyPr wrap="square">
            <a:spAutoFit/>
          </a:bodyPr>
          <a:lstStyle/>
          <a:p>
            <a:r>
              <a:rPr lang="en-US" sz="1000" dirty="0">
                <a:latin typeface="Verdana" pitchFamily="34" charset="0"/>
              </a:rPr>
              <a:t>www.celebritycruises.com</a:t>
            </a:r>
          </a:p>
        </p:txBody>
      </p:sp>
      <p:cxnSp>
        <p:nvCxnSpPr>
          <p:cNvPr id="87" name="AutoShape 52"/>
          <p:cNvCxnSpPr>
            <a:cxnSpLocks noChangeShapeType="1"/>
            <a:stCxn id="93" idx="2"/>
            <a:endCxn id="15" idx="0"/>
          </p:cNvCxnSpPr>
          <p:nvPr/>
        </p:nvCxnSpPr>
        <p:spPr bwMode="auto">
          <a:xfrm flipH="1">
            <a:off x="6081890" y="1608562"/>
            <a:ext cx="1945" cy="52503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 name="Group 22"/>
          <p:cNvGrpSpPr/>
          <p:nvPr/>
        </p:nvGrpSpPr>
        <p:grpSpPr>
          <a:xfrm>
            <a:off x="5334001" y="1142208"/>
            <a:ext cx="1499667" cy="511022"/>
            <a:chOff x="3419872" y="1844824"/>
            <a:chExt cx="2376264" cy="1025767"/>
          </a:xfrm>
        </p:grpSpPr>
        <p:sp>
          <p:nvSpPr>
            <p:cNvPr id="89" name="Text Box 39"/>
            <p:cNvSpPr txBox="1">
              <a:spLocks noChangeArrowheads="1"/>
            </p:cNvSpPr>
            <p:nvPr/>
          </p:nvSpPr>
          <p:spPr bwMode="auto">
            <a:xfrm>
              <a:off x="3995739" y="2314575"/>
              <a:ext cx="1435609" cy="556016"/>
            </a:xfrm>
            <a:prstGeom prst="rect">
              <a:avLst/>
            </a:prstGeom>
            <a:noFill/>
            <a:ln w="9525" algn="ctr">
              <a:noFill/>
              <a:miter lim="800000"/>
              <a:headEnd/>
              <a:tailEnd/>
            </a:ln>
            <a:effectLst/>
          </p:spPr>
          <p:txBody>
            <a:bodyPr wrap="none">
              <a:spAutoFit/>
            </a:bodyPr>
            <a:lstStyle/>
            <a:p>
              <a:r>
                <a:rPr lang="en-US" sz="1200" b="1" dirty="0">
                  <a:solidFill>
                    <a:schemeClr val="bg1"/>
                  </a:solidFill>
                  <a:latin typeface="Verdana" pitchFamily="34" charset="0"/>
                </a:rPr>
                <a:t>Browser</a:t>
              </a:r>
            </a:p>
          </p:txBody>
        </p:sp>
        <p:pic>
          <p:nvPicPr>
            <p:cNvPr id="90" name="Picture 10"/>
            <p:cNvPicPr>
              <a:picLocks noChangeAspect="1" noChangeArrowheads="1"/>
            </p:cNvPicPr>
            <p:nvPr/>
          </p:nvPicPr>
          <p:blipFill>
            <a:blip r:embed="rId4" cstate="print"/>
            <a:srcRect/>
            <a:stretch>
              <a:fillRect/>
            </a:stretch>
          </p:blipFill>
          <p:spPr bwMode="auto">
            <a:xfrm>
              <a:off x="3563888" y="1988840"/>
              <a:ext cx="730923" cy="706760"/>
            </a:xfrm>
            <a:prstGeom prst="rect">
              <a:avLst/>
            </a:prstGeom>
            <a:noFill/>
            <a:ln w="9525">
              <a:noFill/>
              <a:miter lim="800000"/>
              <a:headEnd/>
              <a:tailEnd/>
            </a:ln>
          </p:spPr>
        </p:pic>
        <p:pic>
          <p:nvPicPr>
            <p:cNvPr id="91" name="Picture 11"/>
            <p:cNvPicPr>
              <a:picLocks noChangeAspect="1" noChangeArrowheads="1"/>
            </p:cNvPicPr>
            <p:nvPr/>
          </p:nvPicPr>
          <p:blipFill>
            <a:blip r:embed="rId5" cstate="print"/>
            <a:srcRect/>
            <a:stretch>
              <a:fillRect/>
            </a:stretch>
          </p:blipFill>
          <p:spPr bwMode="auto">
            <a:xfrm>
              <a:off x="4427984" y="2060848"/>
              <a:ext cx="585946" cy="585946"/>
            </a:xfrm>
            <a:prstGeom prst="rect">
              <a:avLst/>
            </a:prstGeom>
            <a:noFill/>
            <a:ln w="9525">
              <a:noFill/>
              <a:miter lim="800000"/>
              <a:headEnd/>
              <a:tailEnd/>
            </a:ln>
          </p:spPr>
        </p:pic>
        <p:pic>
          <p:nvPicPr>
            <p:cNvPr id="92" name="Picture 12"/>
            <p:cNvPicPr>
              <a:picLocks noChangeAspect="1" noChangeArrowheads="1"/>
            </p:cNvPicPr>
            <p:nvPr/>
          </p:nvPicPr>
          <p:blipFill>
            <a:blip r:embed="rId6" cstate="print"/>
            <a:srcRect/>
            <a:stretch>
              <a:fillRect/>
            </a:stretch>
          </p:blipFill>
          <p:spPr bwMode="auto">
            <a:xfrm>
              <a:off x="5076056" y="2060848"/>
              <a:ext cx="447011" cy="634272"/>
            </a:xfrm>
            <a:prstGeom prst="rect">
              <a:avLst/>
            </a:prstGeom>
            <a:noFill/>
            <a:ln w="9525">
              <a:noFill/>
              <a:miter lim="800000"/>
              <a:headEnd/>
              <a:tailEnd/>
            </a:ln>
          </p:spPr>
        </p:pic>
        <p:sp>
          <p:nvSpPr>
            <p:cNvPr id="93" name="Rounded Rectangle 92"/>
            <p:cNvSpPr/>
            <p:nvPr/>
          </p:nvSpPr>
          <p:spPr>
            <a:xfrm>
              <a:off x="3419872" y="1844824"/>
              <a:ext cx="2376264" cy="936104"/>
            </a:xfrm>
            <a:prstGeom prst="round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2" name="Rectangle 41"/>
          <p:cNvSpPr/>
          <p:nvPr/>
        </p:nvSpPr>
        <p:spPr>
          <a:xfrm>
            <a:off x="2507544" y="3343836"/>
            <a:ext cx="1039455" cy="313764"/>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err="1">
                <a:latin typeface="Arial" pitchFamily="34" charset="0"/>
                <a:cs typeface="Arial" pitchFamily="34" charset="0"/>
              </a:rPr>
              <a:t>Mod_proxy</a:t>
            </a:r>
            <a:endParaRPr lang="en-US" sz="1200" dirty="0">
              <a:latin typeface="Arial" pitchFamily="34" charset="0"/>
              <a:cs typeface="Arial" pitchFamily="34" charset="0"/>
            </a:endParaRPr>
          </a:p>
          <a:p>
            <a:pPr algn="ctr"/>
            <a:r>
              <a:rPr lang="en-US" sz="1200" dirty="0">
                <a:latin typeface="Arial" pitchFamily="34" charset="0"/>
                <a:cs typeface="Arial" pitchFamily="34" charset="0"/>
              </a:rPr>
              <a:t>8080</a:t>
            </a:r>
            <a:endParaRPr lang="en-IN" sz="1200" dirty="0">
              <a:latin typeface="Arial" pitchFamily="34" charset="0"/>
              <a:cs typeface="Arial" pitchFamily="34" charset="0"/>
            </a:endParaRPr>
          </a:p>
        </p:txBody>
      </p:sp>
      <p:sp>
        <p:nvSpPr>
          <p:cNvPr id="43" name="Rectangle 42"/>
          <p:cNvSpPr/>
          <p:nvPr/>
        </p:nvSpPr>
        <p:spPr>
          <a:xfrm>
            <a:off x="8908344" y="3352800"/>
            <a:ext cx="997656" cy="3048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latin typeface="Arial" pitchFamily="34" charset="0"/>
                <a:cs typeface="Arial" pitchFamily="34" charset="0"/>
              </a:rPr>
              <a:t>Mod_proxy8085</a:t>
            </a:r>
            <a:endParaRPr lang="en-IN" sz="1200" dirty="0">
              <a:latin typeface="Arial" pitchFamily="34" charset="0"/>
              <a:cs typeface="Arial" pitchFamily="34" charset="0"/>
            </a:endParaRPr>
          </a:p>
        </p:txBody>
      </p:sp>
      <p:sp>
        <p:nvSpPr>
          <p:cNvPr id="44" name="Rectangle 43"/>
          <p:cNvSpPr/>
          <p:nvPr/>
        </p:nvSpPr>
        <p:spPr>
          <a:xfrm>
            <a:off x="7162800" y="3352800"/>
            <a:ext cx="997656" cy="3048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err="1">
                <a:latin typeface="Arial" pitchFamily="34" charset="0"/>
                <a:cs typeface="Arial" pitchFamily="34" charset="0"/>
              </a:rPr>
              <a:t>Mod_proxy</a:t>
            </a:r>
            <a:r>
              <a:rPr lang="en-US" sz="1200" dirty="0">
                <a:latin typeface="Arial" pitchFamily="34" charset="0"/>
                <a:cs typeface="Arial" pitchFamily="34" charset="0"/>
              </a:rPr>
              <a:t> 8080</a:t>
            </a:r>
            <a:endParaRPr lang="en-IN" sz="1200" dirty="0">
              <a:latin typeface="Arial" pitchFamily="34" charset="0"/>
              <a:cs typeface="Arial" pitchFamily="34" charset="0"/>
            </a:endParaRPr>
          </a:p>
        </p:txBody>
      </p:sp>
      <p:sp>
        <p:nvSpPr>
          <p:cNvPr id="53" name="Rectangle 52"/>
          <p:cNvSpPr/>
          <p:nvPr/>
        </p:nvSpPr>
        <p:spPr>
          <a:xfrm>
            <a:off x="4260144" y="3352800"/>
            <a:ext cx="997656" cy="3048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latin typeface="Arial" pitchFamily="34" charset="0"/>
                <a:cs typeface="Arial" pitchFamily="34" charset="0"/>
              </a:rPr>
              <a:t>Mod_proxy8085</a:t>
            </a:r>
            <a:endParaRPr lang="en-IN" sz="1200" dirty="0">
              <a:latin typeface="Arial" pitchFamily="34" charset="0"/>
              <a:cs typeface="Arial" pitchFamily="34" charset="0"/>
            </a:endParaRPr>
          </a:p>
        </p:txBody>
      </p:sp>
      <p:sp>
        <p:nvSpPr>
          <p:cNvPr id="54" name="TextBox 53"/>
          <p:cNvSpPr txBox="1"/>
          <p:nvPr/>
        </p:nvSpPr>
        <p:spPr>
          <a:xfrm>
            <a:off x="1600201" y="1148877"/>
            <a:ext cx="2414411" cy="1288315"/>
          </a:xfrm>
          <a:prstGeom prst="rect">
            <a:avLst/>
          </a:prstGeom>
          <a:solidFill>
            <a:srgbClr val="00B050"/>
          </a:solidFill>
          <a:ln>
            <a:solidFill>
              <a:srgbClr val="00B050"/>
            </a:solidFill>
          </a:ln>
          <a:effectLst/>
        </p:spPr>
        <p:style>
          <a:lnRef idx="1">
            <a:schemeClr val="accent5"/>
          </a:lnRef>
          <a:fillRef idx="3">
            <a:schemeClr val="accent5"/>
          </a:fillRef>
          <a:effectRef idx="2">
            <a:schemeClr val="accent5"/>
          </a:effectRef>
          <a:fontRef idx="minor">
            <a:schemeClr val="lt1"/>
          </a:fontRef>
        </p:style>
        <p:txBody>
          <a:bodyPr rtlCol="0" anchor="ctr"/>
          <a:lstStyle/>
          <a:p>
            <a:pPr>
              <a:spcAft>
                <a:spcPts val="600"/>
              </a:spcAft>
              <a:buFont typeface="Arial" pitchFamily="34" charset="0"/>
              <a:buChar char="•"/>
            </a:pPr>
            <a:r>
              <a:rPr lang="en-US" sz="1200" dirty="0">
                <a:solidFill>
                  <a:schemeClr val="bg1"/>
                </a:solidFill>
                <a:latin typeface="Arial" pitchFamily="34" charset="0"/>
                <a:cs typeface="Arial" pitchFamily="34" charset="0"/>
              </a:rPr>
              <a:t> </a:t>
            </a:r>
            <a:r>
              <a:rPr lang="en-US" sz="1200" dirty="0" err="1">
                <a:solidFill>
                  <a:schemeClr val="bg1"/>
                </a:solidFill>
                <a:latin typeface="Arial" pitchFamily="34" charset="0"/>
                <a:cs typeface="Arial" pitchFamily="34" charset="0"/>
              </a:rPr>
              <a:t>Mod_proxy</a:t>
            </a:r>
            <a:r>
              <a:rPr lang="en-US" sz="1200" dirty="0">
                <a:solidFill>
                  <a:schemeClr val="bg1"/>
                </a:solidFill>
                <a:latin typeface="Arial" pitchFamily="34" charset="0"/>
                <a:cs typeface="Arial" pitchFamily="34" charset="0"/>
              </a:rPr>
              <a:t> still sends requests to a </a:t>
            </a:r>
            <a:r>
              <a:rPr lang="en-US" sz="1200" b="1" dirty="0">
                <a:solidFill>
                  <a:schemeClr val="bg1"/>
                </a:solidFill>
                <a:latin typeface="Arial" pitchFamily="34" charset="0"/>
                <a:cs typeface="Arial" pitchFamily="34" charset="0"/>
              </a:rPr>
              <a:t>single ELB</a:t>
            </a:r>
          </a:p>
          <a:p>
            <a:pPr>
              <a:spcAft>
                <a:spcPts val="600"/>
              </a:spcAft>
              <a:buFont typeface="Arial" pitchFamily="34" charset="0"/>
              <a:buChar char="•"/>
            </a:pPr>
            <a:r>
              <a:rPr lang="en-US" sz="1200" dirty="0">
                <a:solidFill>
                  <a:schemeClr val="bg1"/>
                </a:solidFill>
                <a:latin typeface="Arial" pitchFamily="34" charset="0"/>
                <a:cs typeface="Arial" pitchFamily="34" charset="0"/>
              </a:rPr>
              <a:t>Single ELB configured with diff listeners for each port</a:t>
            </a:r>
          </a:p>
          <a:p>
            <a:pPr>
              <a:spcAft>
                <a:spcPts val="600"/>
              </a:spcAft>
              <a:buFont typeface="Arial" pitchFamily="34" charset="0"/>
              <a:buChar char="•"/>
            </a:pPr>
            <a:r>
              <a:rPr lang="en-US" sz="1200" dirty="0">
                <a:solidFill>
                  <a:schemeClr val="bg1"/>
                </a:solidFill>
                <a:latin typeface="Arial" pitchFamily="34" charset="0"/>
                <a:cs typeface="Arial" pitchFamily="34" charset="0"/>
              </a:rPr>
              <a:t> ELB handles sticky sessions across Tomcats</a:t>
            </a:r>
            <a:endParaRPr lang="en-IN" sz="1200" dirty="0" err="1">
              <a:solidFill>
                <a:schemeClr val="bg1"/>
              </a:solidFill>
              <a:latin typeface="Arial" pitchFamily="34" charset="0"/>
              <a:cs typeface="Arial" pitchFamily="34" charset="0"/>
            </a:endParaRPr>
          </a:p>
        </p:txBody>
      </p:sp>
      <p:sp>
        <p:nvSpPr>
          <p:cNvPr id="57" name="Rounded Rectangle 56"/>
          <p:cNvSpPr/>
          <p:nvPr/>
        </p:nvSpPr>
        <p:spPr>
          <a:xfrm>
            <a:off x="6172200" y="4040412"/>
            <a:ext cx="2274296" cy="3029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r">
              <a:defRPr/>
            </a:pPr>
            <a:r>
              <a:rPr lang="en-US" sz="1600" dirty="0">
                <a:latin typeface="Tw Cen MT Condensed" pitchFamily="34" charset="0"/>
              </a:rPr>
              <a:t>ELB Listener 8085</a:t>
            </a:r>
          </a:p>
        </p:txBody>
      </p:sp>
      <p:cxnSp>
        <p:nvCxnSpPr>
          <p:cNvPr id="68" name="Straight Arrow Connector 67"/>
          <p:cNvCxnSpPr>
            <a:stCxn id="53" idx="2"/>
          </p:cNvCxnSpPr>
          <p:nvPr/>
        </p:nvCxnSpPr>
        <p:spPr>
          <a:xfrm>
            <a:off x="4758972" y="3657600"/>
            <a:ext cx="2632428" cy="38220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74" name="Straight Arrow Connector 73"/>
          <p:cNvCxnSpPr>
            <a:stCxn id="43" idx="2"/>
          </p:cNvCxnSpPr>
          <p:nvPr/>
        </p:nvCxnSpPr>
        <p:spPr>
          <a:xfrm flipH="1">
            <a:off x="7391400" y="3657600"/>
            <a:ext cx="2015772" cy="38220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78" name="Rounded Rectangle 77"/>
          <p:cNvSpPr/>
          <p:nvPr/>
        </p:nvSpPr>
        <p:spPr>
          <a:xfrm>
            <a:off x="2868456" y="5273677"/>
            <a:ext cx="1220945" cy="330269"/>
          </a:xfrm>
          <a:prstGeom prst="roundRect">
            <a:avLst/>
          </a:prstGeom>
        </p:spPr>
        <p:style>
          <a:lnRef idx="1">
            <a:schemeClr val="accent3"/>
          </a:lnRef>
          <a:fillRef idx="3">
            <a:schemeClr val="accent3"/>
          </a:fillRef>
          <a:effectRef idx="2">
            <a:schemeClr val="accent3"/>
          </a:effectRef>
          <a:fontRef idx="minor">
            <a:schemeClr val="lt1"/>
          </a:fontRef>
        </p:style>
        <p:txBody>
          <a:bodyPr anchor="ctr"/>
          <a:lstStyle/>
          <a:p>
            <a:pPr algn="r">
              <a:defRPr/>
            </a:pPr>
            <a:r>
              <a:rPr lang="en-US" sz="1200" dirty="0">
                <a:latin typeface="Tw Cen MT Condensed" pitchFamily="34" charset="0"/>
              </a:rPr>
              <a:t>Tomcat 1:8085</a:t>
            </a:r>
          </a:p>
        </p:txBody>
      </p:sp>
      <p:sp>
        <p:nvSpPr>
          <p:cNvPr id="79" name="Rounded Rectangle 78"/>
          <p:cNvSpPr/>
          <p:nvPr/>
        </p:nvSpPr>
        <p:spPr>
          <a:xfrm>
            <a:off x="4597067" y="5273677"/>
            <a:ext cx="1220945" cy="330269"/>
          </a:xfrm>
          <a:prstGeom prst="roundRect">
            <a:avLst/>
          </a:prstGeom>
        </p:spPr>
        <p:style>
          <a:lnRef idx="1">
            <a:schemeClr val="accent3"/>
          </a:lnRef>
          <a:fillRef idx="3">
            <a:schemeClr val="accent3"/>
          </a:fillRef>
          <a:effectRef idx="2">
            <a:schemeClr val="accent3"/>
          </a:effectRef>
          <a:fontRef idx="minor">
            <a:schemeClr val="lt1"/>
          </a:fontRef>
        </p:style>
        <p:txBody>
          <a:bodyPr anchor="ctr"/>
          <a:lstStyle/>
          <a:p>
            <a:pPr algn="r">
              <a:defRPr/>
            </a:pPr>
            <a:r>
              <a:rPr lang="en-US" sz="1200" dirty="0">
                <a:latin typeface="Tw Cen MT Condensed" pitchFamily="34" charset="0"/>
              </a:rPr>
              <a:t>Tomcat 2:8085</a:t>
            </a:r>
          </a:p>
        </p:txBody>
      </p:sp>
      <p:sp>
        <p:nvSpPr>
          <p:cNvPr id="80" name="Rectangle 79"/>
          <p:cNvSpPr/>
          <p:nvPr/>
        </p:nvSpPr>
        <p:spPr>
          <a:xfrm>
            <a:off x="5495945" y="5476070"/>
            <a:ext cx="110995" cy="110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81" name="Rounded Rectangle 80"/>
          <p:cNvSpPr/>
          <p:nvPr/>
        </p:nvSpPr>
        <p:spPr>
          <a:xfrm>
            <a:off x="7489845" y="5257801"/>
            <a:ext cx="1220945" cy="330269"/>
          </a:xfrm>
          <a:prstGeom prst="roundRect">
            <a:avLst/>
          </a:prstGeom>
        </p:spPr>
        <p:style>
          <a:lnRef idx="1">
            <a:schemeClr val="accent3"/>
          </a:lnRef>
          <a:fillRef idx="3">
            <a:schemeClr val="accent3"/>
          </a:fillRef>
          <a:effectRef idx="2">
            <a:schemeClr val="accent3"/>
          </a:effectRef>
          <a:fontRef idx="minor">
            <a:schemeClr val="lt1"/>
          </a:fontRef>
        </p:style>
        <p:txBody>
          <a:bodyPr anchor="ctr"/>
          <a:lstStyle/>
          <a:p>
            <a:pPr algn="r">
              <a:defRPr/>
            </a:pPr>
            <a:r>
              <a:rPr lang="en-US" sz="1200" dirty="0">
                <a:latin typeface="Tw Cen MT Condensed" pitchFamily="34" charset="0"/>
              </a:rPr>
              <a:t>Tomcat 3:8085</a:t>
            </a:r>
          </a:p>
        </p:txBody>
      </p:sp>
      <p:sp>
        <p:nvSpPr>
          <p:cNvPr id="82" name="Rounded Rectangle 81"/>
          <p:cNvSpPr/>
          <p:nvPr/>
        </p:nvSpPr>
        <p:spPr>
          <a:xfrm>
            <a:off x="9218456" y="5257801"/>
            <a:ext cx="1220945" cy="330269"/>
          </a:xfrm>
          <a:prstGeom prst="roundRect">
            <a:avLst/>
          </a:prstGeom>
        </p:spPr>
        <p:style>
          <a:lnRef idx="1">
            <a:schemeClr val="accent3"/>
          </a:lnRef>
          <a:fillRef idx="3">
            <a:schemeClr val="accent3"/>
          </a:fillRef>
          <a:effectRef idx="2">
            <a:schemeClr val="accent3"/>
          </a:effectRef>
          <a:fontRef idx="minor">
            <a:schemeClr val="lt1"/>
          </a:fontRef>
        </p:style>
        <p:txBody>
          <a:bodyPr anchor="ctr"/>
          <a:lstStyle/>
          <a:p>
            <a:pPr algn="r">
              <a:defRPr/>
            </a:pPr>
            <a:r>
              <a:rPr lang="en-US" sz="1200" dirty="0">
                <a:latin typeface="Tw Cen MT Condensed" pitchFamily="34" charset="0"/>
              </a:rPr>
              <a:t>Tomcat 4:8085</a:t>
            </a:r>
          </a:p>
        </p:txBody>
      </p:sp>
      <p:sp>
        <p:nvSpPr>
          <p:cNvPr id="83" name="Rectangle 82"/>
          <p:cNvSpPr/>
          <p:nvPr/>
        </p:nvSpPr>
        <p:spPr>
          <a:xfrm>
            <a:off x="10117334" y="5460194"/>
            <a:ext cx="110995" cy="110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cxnSp>
        <p:nvCxnSpPr>
          <p:cNvPr id="85" name="Straight Arrow Connector 84"/>
          <p:cNvCxnSpPr>
            <a:stCxn id="31" idx="2"/>
            <a:endCxn id="17" idx="0"/>
          </p:cNvCxnSpPr>
          <p:nvPr/>
        </p:nvCxnSpPr>
        <p:spPr>
          <a:xfrm flipH="1">
            <a:off x="2896474" y="4343400"/>
            <a:ext cx="2108033" cy="570468"/>
          </a:xfrm>
          <a:prstGeom prst="straightConnector1">
            <a:avLst/>
          </a:prstGeom>
          <a:ln>
            <a:headEnd type="none" w="med" len="med"/>
            <a:tailEnd type="triangle" w="med" len="med"/>
          </a:ln>
        </p:spPr>
        <p:style>
          <a:lnRef idx="2">
            <a:schemeClr val="accent5"/>
          </a:lnRef>
          <a:fillRef idx="0">
            <a:schemeClr val="accent5"/>
          </a:fillRef>
          <a:effectRef idx="1">
            <a:schemeClr val="accent5"/>
          </a:effectRef>
          <a:fontRef idx="minor">
            <a:schemeClr val="tx1"/>
          </a:fontRef>
        </p:style>
      </p:cxnSp>
      <p:cxnSp>
        <p:nvCxnSpPr>
          <p:cNvPr id="94" name="Straight Arrow Connector 93"/>
          <p:cNvCxnSpPr>
            <a:stCxn id="31" idx="2"/>
            <a:endCxn id="19" idx="0"/>
          </p:cNvCxnSpPr>
          <p:nvPr/>
        </p:nvCxnSpPr>
        <p:spPr>
          <a:xfrm flipH="1">
            <a:off x="4625084" y="4343400"/>
            <a:ext cx="379422" cy="570468"/>
          </a:xfrm>
          <a:prstGeom prst="straightConnector1">
            <a:avLst/>
          </a:prstGeom>
          <a:ln>
            <a:headEnd type="none" w="med" len="med"/>
            <a:tailEnd type="triangle" w="med" len="med"/>
          </a:ln>
        </p:spPr>
        <p:style>
          <a:lnRef idx="2">
            <a:schemeClr val="accent5"/>
          </a:lnRef>
          <a:fillRef idx="0">
            <a:schemeClr val="accent5"/>
          </a:fillRef>
          <a:effectRef idx="1">
            <a:schemeClr val="accent5"/>
          </a:effectRef>
          <a:fontRef idx="minor">
            <a:schemeClr val="tx1"/>
          </a:fontRef>
        </p:style>
      </p:cxnSp>
      <p:cxnSp>
        <p:nvCxnSpPr>
          <p:cNvPr id="96" name="Straight Arrow Connector 95"/>
          <p:cNvCxnSpPr>
            <a:endCxn id="25" idx="0"/>
          </p:cNvCxnSpPr>
          <p:nvPr/>
        </p:nvCxnSpPr>
        <p:spPr>
          <a:xfrm>
            <a:off x="4800600" y="4343400"/>
            <a:ext cx="2717262" cy="554592"/>
          </a:xfrm>
          <a:prstGeom prst="straightConnector1">
            <a:avLst/>
          </a:prstGeom>
          <a:ln>
            <a:headEnd type="none" w="med" len="med"/>
            <a:tailEnd type="triangle" w="med" len="med"/>
          </a:ln>
        </p:spPr>
        <p:style>
          <a:lnRef idx="2">
            <a:schemeClr val="accent5"/>
          </a:lnRef>
          <a:fillRef idx="0">
            <a:schemeClr val="accent5"/>
          </a:fillRef>
          <a:effectRef idx="1">
            <a:schemeClr val="accent5"/>
          </a:effectRef>
          <a:fontRef idx="minor">
            <a:schemeClr val="tx1"/>
          </a:fontRef>
        </p:style>
      </p:cxnSp>
      <p:cxnSp>
        <p:nvCxnSpPr>
          <p:cNvPr id="98" name="Straight Arrow Connector 97"/>
          <p:cNvCxnSpPr>
            <a:endCxn id="26" idx="0"/>
          </p:cNvCxnSpPr>
          <p:nvPr/>
        </p:nvCxnSpPr>
        <p:spPr>
          <a:xfrm>
            <a:off x="4913489" y="4343400"/>
            <a:ext cx="4332984" cy="554592"/>
          </a:xfrm>
          <a:prstGeom prst="straightConnector1">
            <a:avLst/>
          </a:prstGeom>
          <a:ln>
            <a:headEnd type="none" w="med" len="med"/>
            <a:tailEnd type="triangle" w="med" len="med"/>
          </a:ln>
        </p:spPr>
        <p:style>
          <a:lnRef idx="2">
            <a:schemeClr val="accent5"/>
          </a:lnRef>
          <a:fillRef idx="0">
            <a:schemeClr val="accent5"/>
          </a:fillRef>
          <a:effectRef idx="1">
            <a:schemeClr val="accent5"/>
          </a:effectRef>
          <a:fontRef idx="minor">
            <a:schemeClr val="tx1"/>
          </a:fontRef>
        </p:style>
      </p:cxnSp>
      <p:cxnSp>
        <p:nvCxnSpPr>
          <p:cNvPr id="108" name="Straight Arrow Connector 107"/>
          <p:cNvCxnSpPr>
            <a:stCxn id="57" idx="2"/>
            <a:endCxn id="81" idx="0"/>
          </p:cNvCxnSpPr>
          <p:nvPr/>
        </p:nvCxnSpPr>
        <p:spPr>
          <a:xfrm>
            <a:off x="7309349" y="4343400"/>
            <a:ext cx="790969" cy="9144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10" name="Straight Arrow Connector 109"/>
          <p:cNvCxnSpPr>
            <a:endCxn id="82" idx="0"/>
          </p:cNvCxnSpPr>
          <p:nvPr/>
        </p:nvCxnSpPr>
        <p:spPr>
          <a:xfrm>
            <a:off x="7517862" y="4343400"/>
            <a:ext cx="2311066" cy="9144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13" name="Straight Arrow Connector 112"/>
          <p:cNvCxnSpPr>
            <a:stCxn id="57" idx="2"/>
            <a:endCxn id="79" idx="0"/>
          </p:cNvCxnSpPr>
          <p:nvPr/>
        </p:nvCxnSpPr>
        <p:spPr>
          <a:xfrm flipH="1">
            <a:off x="5207540" y="4343400"/>
            <a:ext cx="2101809" cy="930276"/>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15" name="Straight Arrow Connector 114"/>
          <p:cNvCxnSpPr>
            <a:stCxn id="57" idx="2"/>
            <a:endCxn id="78" idx="0"/>
          </p:cNvCxnSpPr>
          <p:nvPr/>
        </p:nvCxnSpPr>
        <p:spPr>
          <a:xfrm flipH="1">
            <a:off x="3478928" y="4343400"/>
            <a:ext cx="3830420" cy="930276"/>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64828" y="2655465"/>
            <a:ext cx="8750773" cy="33643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83"/>
          <p:cNvSpPr>
            <a:spLocks noGrp="1"/>
          </p:cNvSpPr>
          <p:nvPr>
            <p:ph type="title"/>
          </p:nvPr>
        </p:nvSpPr>
        <p:spPr/>
        <p:txBody>
          <a:bodyPr/>
          <a:lstStyle/>
          <a:p>
            <a:r>
              <a:rPr lang="en-US" sz="2800" dirty="0" smtClean="0"/>
              <a:t>Pros </a:t>
            </a:r>
            <a:r>
              <a:rPr lang="en-US" sz="2800" dirty="0"/>
              <a:t>and Cons</a:t>
            </a:r>
            <a:endParaRPr lang="en-IN" sz="2800" dirty="0"/>
          </a:p>
        </p:txBody>
      </p:sp>
      <p:sp>
        <p:nvSpPr>
          <p:cNvPr id="85" name="Content Placeholder 84"/>
          <p:cNvSpPr>
            <a:spLocks noGrp="1"/>
          </p:cNvSpPr>
          <p:nvPr>
            <p:ph idx="1"/>
          </p:nvPr>
        </p:nvSpPr>
        <p:spPr>
          <a:xfrm>
            <a:off x="1905000" y="1143000"/>
            <a:ext cx="8503920" cy="4170372"/>
          </a:xfrm>
        </p:spPr>
        <p:txBody>
          <a:bodyPr/>
          <a:lstStyle/>
          <a:p>
            <a:r>
              <a:rPr lang="en-US" u="sng" dirty="0" smtClean="0"/>
              <a:t>Pros:   </a:t>
            </a:r>
          </a:p>
          <a:p>
            <a:pPr>
              <a:buFont typeface="Wingdings" panose="05000000000000000000" pitchFamily="2" charset="2"/>
              <a:buChar char="Ø"/>
            </a:pPr>
            <a:r>
              <a:rPr lang="en-US" dirty="0" smtClean="0"/>
              <a:t>Brings </a:t>
            </a:r>
            <a:r>
              <a:rPr lang="en-US" dirty="0"/>
              <a:t>Automation in communication between client and </a:t>
            </a:r>
            <a:r>
              <a:rPr lang="en-US" dirty="0" smtClean="0"/>
              <a:t>organization</a:t>
            </a:r>
          </a:p>
          <a:p>
            <a:pPr>
              <a:buFont typeface="Wingdings" panose="05000000000000000000" pitchFamily="2" charset="2"/>
              <a:buChar char="Ø"/>
            </a:pPr>
            <a:r>
              <a:rPr lang="en-US" dirty="0" smtClean="0"/>
              <a:t>Instant communication thus saving time</a:t>
            </a:r>
          </a:p>
          <a:p>
            <a:pPr>
              <a:buFont typeface="Wingdings" panose="05000000000000000000" pitchFamily="2" charset="2"/>
              <a:buChar char="Ø"/>
            </a:pPr>
            <a:r>
              <a:rPr lang="en-US" dirty="0" smtClean="0"/>
              <a:t>24*7 available client support</a:t>
            </a:r>
          </a:p>
          <a:p>
            <a:pPr>
              <a:buFont typeface="Wingdings" panose="05000000000000000000" pitchFamily="2" charset="2"/>
              <a:buChar char="Ø"/>
            </a:pPr>
            <a:r>
              <a:rPr lang="en-US" dirty="0" smtClean="0"/>
              <a:t> Helps in monitoring client data and gaining insights</a:t>
            </a:r>
          </a:p>
          <a:p>
            <a:pPr>
              <a:buFont typeface="Wingdings" panose="05000000000000000000" pitchFamily="2" charset="2"/>
              <a:buChar char="Ø"/>
            </a:pPr>
            <a:r>
              <a:rPr lang="en-US" dirty="0" smtClean="0"/>
              <a:t>Easier approach to global market</a:t>
            </a:r>
            <a:endParaRPr lang="en-US" dirty="0"/>
          </a:p>
          <a:p>
            <a:endParaRPr lang="en-US" u="sng" dirty="0" smtClean="0"/>
          </a:p>
          <a:p>
            <a:r>
              <a:rPr lang="en-US" u="sng" dirty="0" smtClean="0"/>
              <a:t>Cons</a:t>
            </a:r>
            <a:r>
              <a:rPr lang="en-US" u="sng" dirty="0"/>
              <a:t>:</a:t>
            </a:r>
          </a:p>
          <a:p>
            <a:pPr>
              <a:buFont typeface="Wingdings" panose="05000000000000000000" pitchFamily="2" charset="2"/>
              <a:buChar char="Ø"/>
            </a:pPr>
            <a:r>
              <a:rPr lang="en-US" dirty="0" smtClean="0"/>
              <a:t>Being a bot might end up in askin</a:t>
            </a:r>
            <a:r>
              <a:rPr lang="en-US" dirty="0" smtClean="0"/>
              <a:t>g same questions again and again(inability to understand)</a:t>
            </a:r>
          </a:p>
          <a:p>
            <a:pPr>
              <a:buFont typeface="Wingdings" panose="05000000000000000000" pitchFamily="2" charset="2"/>
              <a:buChar char="Ø"/>
            </a:pPr>
            <a:r>
              <a:rPr lang="en-US" dirty="0" smtClean="0"/>
              <a:t>Similar utterances might end up in producing different output</a:t>
            </a:r>
          </a:p>
          <a:p>
            <a:pPr>
              <a:buFont typeface="Wingdings" panose="05000000000000000000" pitchFamily="2" charset="2"/>
              <a:buChar char="Ø"/>
            </a:pPr>
            <a:r>
              <a:rPr lang="en-US" dirty="0" smtClean="0"/>
              <a:t>Zero decision making</a:t>
            </a:r>
          </a:p>
          <a:p>
            <a:pPr>
              <a:buFont typeface="Wingdings" panose="05000000000000000000" pitchFamily="2" charset="2"/>
              <a:buChar char="Ø"/>
            </a:pPr>
            <a:endParaRPr lang="en-US" dirty="0" smtClean="0"/>
          </a:p>
          <a:p>
            <a:pPr marL="0" indent="0">
              <a:buNone/>
            </a:pPr>
            <a:endParaRPr lang="en-US" dirty="0"/>
          </a:p>
          <a:p>
            <a:pPr marL="342900" indent="-342900">
              <a:buFont typeface="+mj-lt"/>
              <a:buAutoNum type="arabicPeriod"/>
            </a:pPr>
            <a:endParaRPr lang="en-US" dirty="0"/>
          </a:p>
          <a:p>
            <a:endParaRPr lang="en-IN" dirty="0"/>
          </a:p>
        </p:txBody>
      </p:sp>
    </p:spTree>
    <p:extLst>
      <p:ext uri="{BB962C8B-B14F-4D97-AF65-F5344CB8AC3E}">
        <p14:creationId xmlns:p14="http://schemas.microsoft.com/office/powerpoint/2010/main" val="635263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8033E7-155A-4737-8103-3154A0A0C06C}"/>
              </a:ext>
            </a:extLst>
          </p:cNvPr>
          <p:cNvSpPr>
            <a:spLocks noGrp="1"/>
          </p:cNvSpPr>
          <p:nvPr>
            <p:ph type="title"/>
          </p:nvPr>
        </p:nvSpPr>
        <p:spPr/>
        <p:txBody>
          <a:bodyPr/>
          <a:lstStyle/>
          <a:p>
            <a:r>
              <a:rPr lang="en-US" dirty="0"/>
              <a:t>Other Cloud Provider for Bots</a:t>
            </a:r>
          </a:p>
        </p:txBody>
      </p:sp>
      <p:sp>
        <p:nvSpPr>
          <p:cNvPr id="3" name="Content Placeholder 2">
            <a:extLst>
              <a:ext uri="{FF2B5EF4-FFF2-40B4-BE49-F238E27FC236}">
                <a16:creationId xmlns="" xmlns:a16="http://schemas.microsoft.com/office/drawing/2014/main" id="{EE9FF68F-9A1B-4C3B-8F54-AD1EF58880E6}"/>
              </a:ext>
            </a:extLst>
          </p:cNvPr>
          <p:cNvSpPr>
            <a:spLocks noGrp="1"/>
          </p:cNvSpPr>
          <p:nvPr>
            <p:ph idx="1"/>
          </p:nvPr>
        </p:nvSpPr>
        <p:spPr/>
        <p:txBody>
          <a:bodyPr/>
          <a:lstStyle/>
          <a:p>
            <a:r>
              <a:rPr lang="en-US" dirty="0" smtClean="0"/>
              <a:t>1 Microsoft azure</a:t>
            </a:r>
            <a:endParaRPr lang="en-US" dirty="0"/>
          </a:p>
          <a:p>
            <a:r>
              <a:rPr lang="en-US" dirty="0" smtClean="0"/>
              <a:t>2 Google cloud</a:t>
            </a:r>
            <a:endParaRPr lang="en-US" dirty="0"/>
          </a:p>
          <a:p>
            <a:pPr marL="0" indent="0">
              <a:buNone/>
            </a:pPr>
            <a:endParaRPr lang="en-US" dirty="0"/>
          </a:p>
          <a:p>
            <a:endParaRPr lang="en-US" dirty="0"/>
          </a:p>
        </p:txBody>
      </p:sp>
    </p:spTree>
    <p:extLst>
      <p:ext uri="{BB962C8B-B14F-4D97-AF65-F5344CB8AC3E}">
        <p14:creationId xmlns:p14="http://schemas.microsoft.com/office/powerpoint/2010/main" val="472421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964D62-58D1-4740-BA72-20A024C826E3}"/>
              </a:ext>
            </a:extLst>
          </p:cNvPr>
          <p:cNvSpPr>
            <a:spLocks noGrp="1"/>
          </p:cNvSpPr>
          <p:nvPr>
            <p:ph type="title"/>
          </p:nvPr>
        </p:nvSpPr>
        <p:spPr/>
        <p:txBody>
          <a:bodyPr>
            <a:normAutofit/>
          </a:bodyPr>
          <a:lstStyle/>
          <a:p>
            <a:r>
              <a:rPr lang="en-US" sz="2800" b="1" dirty="0" smtClean="0"/>
              <a:t>Intro – What </a:t>
            </a:r>
            <a:r>
              <a:rPr lang="en-US" sz="2800" dirty="0" smtClean="0">
                <a:latin typeface="Arial" panose="020B0604020202020204" pitchFamily="34" charset="0"/>
                <a:cs typeface="Arial" panose="020B0604020202020204" pitchFamily="34" charset="0"/>
              </a:rPr>
              <a:t>are</a:t>
            </a:r>
            <a:r>
              <a:rPr lang="en-US" sz="2800" b="1" dirty="0" smtClean="0"/>
              <a:t> </a:t>
            </a:r>
            <a:r>
              <a:rPr lang="en-US" sz="2800" b="1" dirty="0" err="1" smtClean="0"/>
              <a:t>Chatbots</a:t>
            </a:r>
            <a:r>
              <a:rPr lang="en-US" sz="2800" b="1" dirty="0" smtClean="0"/>
              <a:t> ?</a:t>
            </a:r>
            <a:endParaRPr lang="en-US" sz="2800" b="1" dirty="0"/>
          </a:p>
        </p:txBody>
      </p:sp>
      <p:sp>
        <p:nvSpPr>
          <p:cNvPr id="4" name="Content Placeholder 3"/>
          <p:cNvSpPr>
            <a:spLocks noGrp="1"/>
          </p:cNvSpPr>
          <p:nvPr>
            <p:ph idx="1"/>
          </p:nvPr>
        </p:nvSpPr>
        <p:spPr/>
        <p:txBody>
          <a:bodyPr/>
          <a:lstStyle/>
          <a:p>
            <a:r>
              <a:rPr lang="en-US" sz="1600" dirty="0" smtClean="0">
                <a:latin typeface="Arial" panose="020B0604020202020204" pitchFamily="34" charset="0"/>
                <a:cs typeface="Arial" panose="020B0604020202020204" pitchFamily="34" charset="0"/>
              </a:rPr>
              <a:t>Chatbot (Talkbot) </a:t>
            </a:r>
            <a:r>
              <a:rPr lang="en-US" sz="1600" dirty="0">
                <a:latin typeface="Arial" panose="020B0604020202020204" pitchFamily="34" charset="0"/>
                <a:cs typeface="Arial" panose="020B0604020202020204" pitchFamily="34" charset="0"/>
              </a:rPr>
              <a:t>Amazon Lex is a service for building conversational interfaces using voice and text. Powered by the same conversational engine as Alexa, Amazon Lex provides high quality speech recognition and language understanding capabilities, enabling addition of sophisticated, natural language ‘chatbots’ to new and existing applications. Amazon Lex reduces multi-platform development effort, allowing you to easily publish your speech or text </a:t>
            </a:r>
            <a:r>
              <a:rPr lang="en-US" sz="1600" dirty="0" smtClean="0">
                <a:latin typeface="Arial" panose="020B0604020202020204" pitchFamily="34" charset="0"/>
                <a:cs typeface="Arial" panose="020B0604020202020204" pitchFamily="34" charset="0"/>
              </a:rPr>
              <a:t>Chabot </a:t>
            </a:r>
            <a:r>
              <a:rPr lang="en-US" sz="1600" dirty="0">
                <a:latin typeface="Arial" panose="020B0604020202020204" pitchFamily="34" charset="0"/>
                <a:cs typeface="Arial" panose="020B0604020202020204" pitchFamily="34" charset="0"/>
              </a:rPr>
              <a:t>to mobile devices and multiple chat services, like Facebook Messenger, Slack, Kik, or Twilio SMS. Native interoperability with AWS Lambda, AWS MobileHub and Amazon CloudWatch and easy integration with many other services on the AWS platform including Amazon Cognito, and Amazon DynamoDB makes bot development </a:t>
            </a:r>
            <a:r>
              <a:rPr lang="en-US" sz="1600" dirty="0" smtClean="0">
                <a:latin typeface="Arial" panose="020B0604020202020204" pitchFamily="34" charset="0"/>
                <a:cs typeface="Arial" panose="020B0604020202020204" pitchFamily="34" charset="0"/>
              </a:rPr>
              <a:t>effortless</a:t>
            </a:r>
          </a:p>
          <a:p>
            <a:r>
              <a:rPr lang="en-US" sz="1600" dirty="0" smtClean="0">
                <a:latin typeface="Arial" panose="020B0604020202020204" pitchFamily="34" charset="0"/>
                <a:cs typeface="Arial" panose="020B0604020202020204" pitchFamily="34" charset="0"/>
              </a:rPr>
              <a:t>The main benefit of chatbot is that it </a:t>
            </a:r>
            <a:r>
              <a:rPr lang="en-US" sz="1600" dirty="0">
                <a:latin typeface="Arial" panose="020B0604020202020204" pitchFamily="34" charset="0"/>
                <a:cs typeface="Arial" panose="020B0604020202020204" pitchFamily="34" charset="0"/>
              </a:rPr>
              <a:t>save time and efforts by automating customer </a:t>
            </a:r>
            <a:r>
              <a:rPr lang="en-US" sz="1600" dirty="0" smtClean="0">
                <a:latin typeface="Arial" panose="020B0604020202020204" pitchFamily="34" charset="0"/>
                <a:cs typeface="Arial" panose="020B0604020202020204" pitchFamily="34" charset="0"/>
              </a:rPr>
              <a:t>support.</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9528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4A01A71C-9EAF-4ABD-A9AC-790A83FFB51E}"/>
              </a:ext>
            </a:extLst>
          </p:cNvPr>
          <p:cNvSpPr txBox="1"/>
          <p:nvPr/>
        </p:nvSpPr>
        <p:spPr>
          <a:xfrm>
            <a:off x="191618" y="304800"/>
            <a:ext cx="8742948" cy="584775"/>
          </a:xfrm>
          <a:prstGeom prst="rect">
            <a:avLst/>
          </a:prstGeom>
          <a:noFill/>
        </p:spPr>
        <p:txBody>
          <a:bodyPr wrap="square" rtlCol="0">
            <a:spAutoFit/>
          </a:bodyPr>
          <a:lstStyle/>
          <a:p>
            <a:r>
              <a:rPr lang="en-US" sz="3200" dirty="0"/>
              <a:t>What tools we used</a:t>
            </a:r>
          </a:p>
        </p:txBody>
      </p:sp>
      <p:sp>
        <p:nvSpPr>
          <p:cNvPr id="2" name="Title 1"/>
          <p:cNvSpPr>
            <a:spLocks noGrp="1"/>
          </p:cNvSpPr>
          <p:nvPr>
            <p:ph type="title"/>
          </p:nvPr>
        </p:nvSpPr>
        <p:spPr/>
        <p:txBody>
          <a:bodyPr>
            <a:normAutofit/>
          </a:bodyPr>
          <a:lstStyle/>
          <a:p>
            <a:r>
              <a:rPr lang="en-US" sz="2800" dirty="0" smtClean="0">
                <a:latin typeface="Arial" panose="020B0604020202020204" pitchFamily="34"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2000" dirty="0" smtClean="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Chatbot</a:t>
            </a:r>
            <a:r>
              <a:rPr lang="en-US" dirty="0" smtClean="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platform tools used are</a:t>
            </a:r>
            <a:r>
              <a:rPr lang="en-US" dirty="0" smtClean="0"/>
              <a:t>:</a:t>
            </a:r>
          </a:p>
          <a:p>
            <a:r>
              <a:rPr lang="en-US" sz="1600" dirty="0" smtClean="0">
                <a:latin typeface="Arial" panose="020B0604020202020204" pitchFamily="34" charset="0"/>
                <a:cs typeface="Arial" panose="020B0604020202020204" pitchFamily="34" charset="0"/>
              </a:rPr>
              <a:t>TARS:-TARS</a:t>
            </a:r>
            <a:r>
              <a:rPr lang="en-US" sz="1600" dirty="0">
                <a:latin typeface="Arial" panose="020B0604020202020204" pitchFamily="34" charset="0"/>
                <a:cs typeface="Arial" panose="020B0604020202020204" pitchFamily="34" charset="0"/>
              </a:rPr>
              <a:t> enables individuals and businesses to create </a:t>
            </a:r>
            <a:r>
              <a:rPr lang="en-US" sz="1600" dirty="0" smtClean="0">
                <a:latin typeface="Arial" panose="020B0604020202020204" pitchFamily="34" charset="0"/>
                <a:cs typeface="Arial" panose="020B0604020202020204" pitchFamily="34" charset="0"/>
              </a:rPr>
              <a:t>chatbot </a:t>
            </a:r>
            <a:r>
              <a:rPr lang="en-US" sz="1600" dirty="0">
                <a:latin typeface="Arial" panose="020B0604020202020204" pitchFamily="34" charset="0"/>
                <a:cs typeface="Arial" panose="020B0604020202020204" pitchFamily="34" charset="0"/>
              </a:rPr>
              <a:t>that can be used on your website and Facebook Messenger with no programming knowledge at </a:t>
            </a:r>
            <a:r>
              <a:rPr lang="en-US" sz="1600" dirty="0" smtClean="0">
                <a:latin typeface="Arial" panose="020B0604020202020204" pitchFamily="34" charset="0"/>
                <a:cs typeface="Arial" panose="020B0604020202020204" pitchFamily="34" charset="0"/>
              </a:rPr>
              <a:t>all.</a:t>
            </a:r>
          </a:p>
          <a:p>
            <a:r>
              <a:rPr lang="en-US" sz="1600" dirty="0" smtClean="0">
                <a:latin typeface="Arial" panose="020B0604020202020204" pitchFamily="34" charset="0"/>
                <a:cs typeface="Arial" panose="020B0604020202020204" pitchFamily="34" charset="0"/>
              </a:rPr>
              <a:t>Chatfuel:-Chatfuel</a:t>
            </a:r>
            <a:r>
              <a:rPr lang="en-US" sz="1600" u="sng"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is </a:t>
            </a:r>
            <a:r>
              <a:rPr lang="en-US" sz="1600" dirty="0">
                <a:latin typeface="Arial" panose="020B0604020202020204" pitchFamily="34" charset="0"/>
                <a:cs typeface="Arial" panose="020B0604020202020204" pitchFamily="34" charset="0"/>
              </a:rPr>
              <a:t>a free bot-building platform that lets you create </a:t>
            </a:r>
            <a:r>
              <a:rPr lang="en-US" sz="1600" dirty="0" smtClean="0">
                <a:latin typeface="Arial" panose="020B0604020202020204" pitchFamily="34" charset="0"/>
                <a:cs typeface="Arial" panose="020B0604020202020204" pitchFamily="34" charset="0"/>
              </a:rPr>
              <a:t>chatbot </a:t>
            </a:r>
            <a:r>
              <a:rPr lang="en-US" sz="1600" dirty="0">
                <a:latin typeface="Arial" panose="020B0604020202020204" pitchFamily="34" charset="0"/>
                <a:cs typeface="Arial" panose="020B0604020202020204" pitchFamily="34" charset="0"/>
              </a:rPr>
              <a:t>on FB messenger and Telegram with no prior coding experience required. Chatfuel is currently being used by NFL and NBA teams, and publishers like TechCrunch and Forbes</a:t>
            </a:r>
            <a:r>
              <a:rPr lang="en-US" sz="1600" dirty="0" smtClean="0">
                <a:latin typeface="Arial" panose="020B0604020202020204" pitchFamily="34" charset="0"/>
                <a:cs typeface="Arial" panose="020B0604020202020204" pitchFamily="34" charset="0"/>
              </a:rPr>
              <a:t>.</a:t>
            </a:r>
          </a:p>
          <a:p>
            <a:r>
              <a:rPr lang="en-US" sz="1600" dirty="0" smtClean="0">
                <a:latin typeface="Arial" panose="020B0604020202020204" pitchFamily="34" charset="0"/>
                <a:cs typeface="Arial" panose="020B0604020202020204" pitchFamily="34" charset="0"/>
              </a:rPr>
              <a:t>ManyChat:-ManyChat</a:t>
            </a:r>
            <a:r>
              <a:rPr lang="en-US" sz="1600" dirty="0">
                <a:latin typeface="Arial" panose="020B0604020202020204" pitchFamily="34" charset="0"/>
                <a:cs typeface="Arial" panose="020B0604020202020204" pitchFamily="34" charset="0"/>
              </a:rPr>
              <a:t> lets you create a Facebook Messenger bot for marketing, sales and support. With ManyChat’s visual drag and drop </a:t>
            </a:r>
            <a:r>
              <a:rPr lang="en-US" sz="1600" dirty="0" smtClean="0">
                <a:latin typeface="Arial" panose="020B0604020202020204" pitchFamily="34" charset="0"/>
                <a:cs typeface="Arial" panose="020B0604020202020204" pitchFamily="34" charset="0"/>
              </a:rPr>
              <a:t>builder.</a:t>
            </a:r>
          </a:p>
          <a:p>
            <a:endParaRPr lang="en-US" dirty="0"/>
          </a:p>
        </p:txBody>
      </p:sp>
    </p:spTree>
    <p:extLst>
      <p:ext uri="{BB962C8B-B14F-4D97-AF65-F5344CB8AC3E}">
        <p14:creationId xmlns:p14="http://schemas.microsoft.com/office/powerpoint/2010/main" val="410571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964D62-58D1-4740-BA72-20A024C826E3}"/>
              </a:ext>
            </a:extLst>
          </p:cNvPr>
          <p:cNvSpPr>
            <a:spLocks noGrp="1"/>
          </p:cNvSpPr>
          <p:nvPr>
            <p:ph type="title"/>
          </p:nvPr>
        </p:nvSpPr>
        <p:spPr>
          <a:xfrm>
            <a:off x="489284" y="0"/>
            <a:ext cx="10515600" cy="1325563"/>
          </a:xfrm>
        </p:spPr>
        <p:txBody>
          <a:bodyPr>
            <a:normAutofit/>
          </a:bodyPr>
          <a:lstStyle/>
          <a:p>
            <a:r>
              <a:rPr lang="en-US" sz="2800" dirty="0">
                <a:latin typeface="Arial" panose="020B0604020202020204" pitchFamily="34" charset="0"/>
                <a:cs typeface="Arial" panose="020B0604020202020204" pitchFamily="34" charset="0"/>
              </a:rPr>
              <a:t>Who will benefit from </a:t>
            </a:r>
            <a:r>
              <a:rPr lang="en-US" sz="2800" dirty="0" smtClean="0">
                <a:latin typeface="Arial" panose="020B0604020202020204" pitchFamily="34" charset="0"/>
                <a:cs typeface="Arial" panose="020B0604020202020204" pitchFamily="34" charset="0"/>
              </a:rPr>
              <a:t>them ?</a:t>
            </a:r>
            <a:endParaRPr lang="en-US" sz="2800" dirty="0">
              <a:latin typeface="Arial" panose="020B0604020202020204" pitchFamily="34" charset="0"/>
              <a:cs typeface="Arial" panose="020B0604020202020204" pitchFamily="34" charset="0"/>
            </a:endParaRPr>
          </a:p>
        </p:txBody>
      </p:sp>
      <p:pic>
        <p:nvPicPr>
          <p:cNvPr id="3" name="Graphic 9">
            <a:extLst>
              <a:ext uri="{FF2B5EF4-FFF2-40B4-BE49-F238E27FC236}">
                <a16:creationId xmlns="" xmlns:a16="http://schemas.microsoft.com/office/drawing/2014/main" id="{B9E08521-26B9-4A31-9DF5-82294A67F6BB}"/>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9284" y="2137361"/>
            <a:ext cx="2315572" cy="516611"/>
          </a:xfrm>
          <a:prstGeom prst="rect">
            <a:avLst/>
          </a:prstGeom>
        </p:spPr>
      </p:pic>
      <p:pic>
        <p:nvPicPr>
          <p:cNvPr id="6" name="Picture 5">
            <a:extLst>
              <a:ext uri="{FF2B5EF4-FFF2-40B4-BE49-F238E27FC236}">
                <a16:creationId xmlns="" xmlns:a16="http://schemas.microsoft.com/office/drawing/2014/main" id="{C2F318D9-0870-4E97-8F64-2B3D6902938B}"/>
              </a:ext>
            </a:extLst>
          </p:cNvPr>
          <p:cNvPicPr>
            <a:picLocks noChangeAspect="1"/>
          </p:cNvPicPr>
          <p:nvPr/>
        </p:nvPicPr>
        <p:blipFill>
          <a:blip r:embed="rId4"/>
          <a:stretch>
            <a:fillRect/>
          </a:stretch>
        </p:blipFill>
        <p:spPr>
          <a:xfrm>
            <a:off x="253744" y="3921754"/>
            <a:ext cx="2551112" cy="1872709"/>
          </a:xfrm>
          <a:prstGeom prst="rect">
            <a:avLst/>
          </a:prstGeom>
        </p:spPr>
      </p:pic>
      <p:sp>
        <p:nvSpPr>
          <p:cNvPr id="7" name="TextBox 6">
            <a:extLst>
              <a:ext uri="{FF2B5EF4-FFF2-40B4-BE49-F238E27FC236}">
                <a16:creationId xmlns="" xmlns:a16="http://schemas.microsoft.com/office/drawing/2014/main" id="{8EB8CEEA-A3E8-4AE3-9C1B-FF9A0FD50D5F}"/>
              </a:ext>
            </a:extLst>
          </p:cNvPr>
          <p:cNvSpPr txBox="1"/>
          <p:nvPr/>
        </p:nvSpPr>
        <p:spPr>
          <a:xfrm>
            <a:off x="3356810" y="1768029"/>
            <a:ext cx="8141368" cy="25853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lvl="0"/>
            <a:r>
              <a:rPr lang="en-US" dirty="0">
                <a:solidFill>
                  <a:schemeClr val="tx1"/>
                </a:solidFill>
              </a:rPr>
              <a:t>How Capgemini will </a:t>
            </a:r>
            <a:r>
              <a:rPr lang="en-US" dirty="0" smtClean="0">
                <a:solidFill>
                  <a:schemeClr val="tx1"/>
                </a:solidFill>
              </a:rPr>
              <a:t>benefit</a:t>
            </a:r>
          </a:p>
          <a:p>
            <a:pPr lvl="0" algn="just"/>
            <a:r>
              <a:rPr lang="en-US" dirty="0" smtClean="0">
                <a:solidFill>
                  <a:schemeClr val="tx1"/>
                </a:solidFill>
              </a:rPr>
              <a:t>Capgemini will have an automated system which would act as a frontier in knowing  customer demands and thus helps in saving man power and time .</a:t>
            </a:r>
          </a:p>
          <a:p>
            <a:pPr lvl="0"/>
            <a:endParaRPr lang="en-US" dirty="0">
              <a:solidFill>
                <a:schemeClr val="tx1"/>
              </a:solidFill>
            </a:endParaRPr>
          </a:p>
          <a:p>
            <a:pPr lvl="0"/>
            <a:endParaRPr lang="en-US" dirty="0" smtClean="0">
              <a:solidFill>
                <a:schemeClr val="tx1"/>
              </a:solidFill>
            </a:endParaRPr>
          </a:p>
          <a:p>
            <a:pPr lvl="0"/>
            <a:endParaRPr lang="en-US" dirty="0">
              <a:solidFill>
                <a:schemeClr val="tx1"/>
              </a:solidFill>
            </a:endParaRPr>
          </a:p>
          <a:p>
            <a:pPr lvl="0"/>
            <a:endParaRPr lang="en-US" dirty="0" smtClean="0">
              <a:solidFill>
                <a:schemeClr val="tx1"/>
              </a:solidFill>
            </a:endParaRPr>
          </a:p>
          <a:p>
            <a:pPr lvl="0"/>
            <a:endParaRPr lang="en-US" dirty="0">
              <a:solidFill>
                <a:schemeClr val="tx1"/>
              </a:solidFill>
            </a:endParaRPr>
          </a:p>
          <a:p>
            <a:pPr lvl="0"/>
            <a:endParaRPr lang="en-US" dirty="0" smtClean="0">
              <a:solidFill>
                <a:schemeClr val="tx1"/>
              </a:solidFill>
            </a:endParaRPr>
          </a:p>
        </p:txBody>
      </p:sp>
      <p:sp>
        <p:nvSpPr>
          <p:cNvPr id="8" name="TextBox 7">
            <a:extLst>
              <a:ext uri="{FF2B5EF4-FFF2-40B4-BE49-F238E27FC236}">
                <a16:creationId xmlns="" xmlns:a16="http://schemas.microsoft.com/office/drawing/2014/main" id="{090FF1FC-32C5-4333-97A1-D5AE62302A4F}"/>
              </a:ext>
            </a:extLst>
          </p:cNvPr>
          <p:cNvSpPr txBox="1"/>
          <p:nvPr/>
        </p:nvSpPr>
        <p:spPr>
          <a:xfrm>
            <a:off x="3356810" y="4119444"/>
            <a:ext cx="8141368"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tx1"/>
                </a:solidFill>
              </a:rPr>
              <a:t>How customer will </a:t>
            </a:r>
            <a:r>
              <a:rPr lang="en-US" dirty="0" smtClean="0">
                <a:solidFill>
                  <a:schemeClr val="tx1"/>
                </a:solidFill>
              </a:rPr>
              <a:t>benefit</a:t>
            </a:r>
          </a:p>
          <a:p>
            <a:pPr algn="just"/>
            <a:r>
              <a:rPr lang="en-US" dirty="0" smtClean="0">
                <a:solidFill>
                  <a:schemeClr val="tx1"/>
                </a:solidFill>
              </a:rPr>
              <a:t>Customer will be immediately able to deliver and present his queries ,thoughts ,business requirements hence providing his accurate details and on the same time would be getting instant responses which would save customer’s time too.</a:t>
            </a:r>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590865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Approach</a:t>
            </a:r>
            <a:br>
              <a:rPr lang="en-US" dirty="0"/>
            </a:br>
            <a:r>
              <a:rPr lang="en-US" sz="2000" i="1" dirty="0">
                <a:solidFill>
                  <a:schemeClr val="accent2"/>
                </a:solidFill>
              </a:rPr>
              <a:t>AWS Lex Diagram</a:t>
            </a:r>
          </a:p>
        </p:txBody>
      </p:sp>
      <p:sp>
        <p:nvSpPr>
          <p:cNvPr id="130" name="Rectangle 129"/>
          <p:cNvSpPr/>
          <p:nvPr/>
        </p:nvSpPr>
        <p:spPr>
          <a:xfrm>
            <a:off x="1534886" y="1217528"/>
            <a:ext cx="9144000" cy="350466"/>
          </a:xfrm>
          <a:prstGeom prst="rect">
            <a:avLst/>
          </a:prstGeom>
          <a:solidFill>
            <a:schemeClr val="bg1">
              <a:lumMod val="65000"/>
            </a:schemeClr>
          </a:solidFill>
        </p:spPr>
        <p:txBody>
          <a:bodyPr wrap="square" lIns="274320" rIns="274320" anchor="ctr">
            <a:noAutofit/>
          </a:bodyPr>
          <a:lstStyle/>
          <a:p>
            <a:pPr marL="0" marR="0" lvl="0" indent="0" algn="ctr" defTabSz="91410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a:ea typeface="+mn-ea"/>
                <a:cs typeface="+mn-cs"/>
              </a:rPr>
              <a:t>Leverage AWS tool chain to deliver infrastructure as code through the pipeline.</a:t>
            </a:r>
          </a:p>
        </p:txBody>
      </p:sp>
      <p:sp>
        <p:nvSpPr>
          <p:cNvPr id="131" name="Rectangle 130"/>
          <p:cNvSpPr/>
          <p:nvPr/>
        </p:nvSpPr>
        <p:spPr>
          <a:xfrm>
            <a:off x="1714478" y="1788853"/>
            <a:ext cx="8557770" cy="1796557"/>
          </a:xfrm>
          <a:prstGeom prst="rect">
            <a:avLst/>
          </a:prstGeom>
          <a:solidFill>
            <a:schemeClr val="bg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57756"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9F958F">
                  <a:lumMod val="50000"/>
                </a:srgbClr>
              </a:solidFill>
              <a:effectLst/>
              <a:uLnTx/>
              <a:uFillTx/>
              <a:latin typeface="Arial"/>
              <a:ea typeface="+mn-ea"/>
              <a:cs typeface="+mn-cs"/>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475" y="1202912"/>
            <a:ext cx="10058400" cy="5655088"/>
          </a:xfrm>
          <a:prstGeom prst="rect">
            <a:avLst/>
          </a:prstGeom>
        </p:spPr>
      </p:pic>
    </p:spTree>
    <p:extLst>
      <p:ext uri="{BB962C8B-B14F-4D97-AF65-F5344CB8AC3E}">
        <p14:creationId xmlns:p14="http://schemas.microsoft.com/office/powerpoint/2010/main" val="130646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83"/>
          <p:cNvSpPr>
            <a:spLocks noGrp="1"/>
          </p:cNvSpPr>
          <p:nvPr>
            <p:ph type="title"/>
          </p:nvPr>
        </p:nvSpPr>
        <p:spPr/>
        <p:txBody>
          <a:bodyPr/>
          <a:lstStyle/>
          <a:p>
            <a:r>
              <a:rPr lang="en-US" sz="2800" dirty="0" err="1" smtClean="0"/>
              <a:t>Qn&amp;A</a:t>
            </a:r>
            <a:r>
              <a:rPr lang="en-US" sz="2800" dirty="0" smtClean="0"/>
              <a:t> </a:t>
            </a:r>
            <a:r>
              <a:rPr lang="en-US" sz="2800" dirty="0"/>
              <a:t>in Lex</a:t>
            </a:r>
            <a:endParaRPr lang="en-IN" sz="2800" dirty="0"/>
          </a:p>
        </p:txBody>
      </p:sp>
      <p:sp>
        <p:nvSpPr>
          <p:cNvPr id="85" name="Content Placeholder 84"/>
          <p:cNvSpPr>
            <a:spLocks noGrp="1"/>
          </p:cNvSpPr>
          <p:nvPr>
            <p:ph idx="1"/>
          </p:nvPr>
        </p:nvSpPr>
        <p:spPr>
          <a:xfrm>
            <a:off x="1844040" y="1234215"/>
            <a:ext cx="8503920" cy="1785104"/>
          </a:xfrm>
        </p:spPr>
        <p:txBody>
          <a:bodyPr/>
          <a:lstStyle/>
          <a:p>
            <a:pPr marL="233363" lvl="1" indent="-233363"/>
            <a:r>
              <a:rPr lang="en-US" dirty="0"/>
              <a:t>Some screenshots like this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endParaRPr lang="en-IN" dirty="0"/>
          </a:p>
        </p:txBody>
      </p:sp>
      <p:pic>
        <p:nvPicPr>
          <p:cNvPr id="280580" name="Picture 4"/>
          <p:cNvPicPr>
            <a:picLocks noChangeAspect="1" noChangeArrowheads="1"/>
          </p:cNvPicPr>
          <p:nvPr/>
        </p:nvPicPr>
        <p:blipFill>
          <a:blip r:embed="rId2" cstate="print"/>
          <a:srcRect/>
          <a:stretch>
            <a:fillRect/>
          </a:stretch>
        </p:blipFill>
        <p:spPr bwMode="auto">
          <a:xfrm>
            <a:off x="2514600" y="2518320"/>
            <a:ext cx="2152650" cy="2914650"/>
          </a:xfrm>
          <a:prstGeom prst="rect">
            <a:avLst/>
          </a:prstGeom>
          <a:noFill/>
          <a:ln w="9525">
            <a:solidFill>
              <a:schemeClr val="tx1"/>
            </a:solidFill>
            <a:miter lim="800000"/>
            <a:headEnd/>
            <a:tailEnd/>
          </a:ln>
        </p:spPr>
      </p:pic>
      <p:sp>
        <p:nvSpPr>
          <p:cNvPr id="7" name="TextBox 6"/>
          <p:cNvSpPr txBox="1"/>
          <p:nvPr/>
        </p:nvSpPr>
        <p:spPr>
          <a:xfrm>
            <a:off x="2457450" y="1995100"/>
            <a:ext cx="2133600" cy="523220"/>
          </a:xfrm>
          <a:prstGeom prst="rect">
            <a:avLst/>
          </a:prstGeom>
          <a:noFill/>
        </p:spPr>
        <p:txBody>
          <a:bodyPr wrap="square" rtlCol="0">
            <a:spAutoFit/>
          </a:bodyPr>
          <a:lstStyle/>
          <a:p>
            <a:pPr>
              <a:spcAft>
                <a:spcPts val="600"/>
              </a:spcAft>
            </a:pPr>
            <a:r>
              <a:rPr lang="en-US" sz="1400" dirty="0">
                <a:latin typeface="Segoe UI Symbol" pitchFamily="34" charset="0"/>
                <a:ea typeface="Segoe UI Symbol" pitchFamily="34" charset="0"/>
                <a:cs typeface="Arial" pitchFamily="34" charset="0"/>
              </a:rPr>
              <a:t>Apache </a:t>
            </a:r>
            <a:r>
              <a:rPr lang="en-US" sz="1400" dirty="0" err="1">
                <a:latin typeface="Segoe UI Symbol" pitchFamily="34" charset="0"/>
                <a:ea typeface="Segoe UI Symbol" pitchFamily="34" charset="0"/>
                <a:cs typeface="Arial" pitchFamily="34" charset="0"/>
              </a:rPr>
              <a:t>workers.properties</a:t>
            </a:r>
            <a:endParaRPr lang="en-IN" sz="1400" dirty="0" err="1">
              <a:latin typeface="Segoe UI Symbol" pitchFamily="34" charset="0"/>
              <a:ea typeface="Segoe UI Symbol" pitchFamily="34" charset="0"/>
              <a:cs typeface="Arial" pitchFamily="34" charset="0"/>
            </a:endParaRPr>
          </a:p>
        </p:txBody>
      </p:sp>
      <p:sp>
        <p:nvSpPr>
          <p:cNvPr id="8" name="TextBox 7"/>
          <p:cNvSpPr txBox="1"/>
          <p:nvPr/>
        </p:nvSpPr>
        <p:spPr>
          <a:xfrm>
            <a:off x="6172200" y="1752601"/>
            <a:ext cx="3657600" cy="4585871"/>
          </a:xfrm>
          <a:prstGeom prst="rect">
            <a:avLst/>
          </a:prstGeom>
          <a:noFill/>
          <a:ln>
            <a:solidFill>
              <a:schemeClr val="tx1"/>
            </a:solidFill>
          </a:ln>
        </p:spPr>
        <p:txBody>
          <a:bodyPr wrap="square" rtlCol="0">
            <a:spAutoFit/>
          </a:bodyPr>
          <a:lstStyle/>
          <a:p>
            <a:pPr>
              <a:spcAft>
                <a:spcPts val="600"/>
              </a:spcAft>
            </a:pPr>
            <a:r>
              <a:rPr lang="en-US" sz="1400" dirty="0">
                <a:latin typeface="Segoe UI Symbol" pitchFamily="34" charset="0"/>
                <a:ea typeface="Segoe UI Symbol" pitchFamily="34" charset="0"/>
                <a:cs typeface="Arial" pitchFamily="34" charset="0"/>
              </a:rPr>
              <a:t>Tomcat1</a:t>
            </a:r>
          </a:p>
          <a:p>
            <a:pPr>
              <a:spcAft>
                <a:spcPts val="600"/>
              </a:spcAft>
            </a:pPr>
            <a:endParaRPr lang="en-US" sz="1200" dirty="0">
              <a:latin typeface="Arial" pitchFamily="34" charset="0"/>
              <a:cs typeface="Arial" pitchFamily="34" charset="0"/>
            </a:endParaRPr>
          </a:p>
          <a:p>
            <a:pPr>
              <a:spcAft>
                <a:spcPts val="600"/>
              </a:spcAft>
            </a:pPr>
            <a:r>
              <a:rPr lang="en-US" sz="1200" dirty="0">
                <a:latin typeface="Courier New" pitchFamily="49" charset="0"/>
                <a:cs typeface="Courier New" pitchFamily="49" charset="0"/>
              </a:rPr>
              <a:t>&lt;Engine name="Catalina" </a:t>
            </a:r>
            <a:r>
              <a:rPr lang="en-US" sz="1200" dirty="0" err="1">
                <a:latin typeface="Courier New" pitchFamily="49" charset="0"/>
                <a:cs typeface="Courier New" pitchFamily="49" charset="0"/>
              </a:rPr>
              <a:t>defaultHost</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localhost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jvmRoute</a:t>
            </a:r>
            <a:r>
              <a:rPr lang="en-US" sz="1200" dirty="0">
                <a:latin typeface="Courier New" pitchFamily="49" charset="0"/>
                <a:cs typeface="Courier New" pitchFamily="49" charset="0"/>
              </a:rPr>
              <a:t>=“</a:t>
            </a:r>
            <a:r>
              <a:rPr lang="en-US" sz="1200" dirty="0">
                <a:solidFill>
                  <a:srgbClr val="FF0000"/>
                </a:solidFill>
                <a:latin typeface="Courier New" pitchFamily="49" charset="0"/>
                <a:cs typeface="Courier New" pitchFamily="49" charset="0"/>
              </a:rPr>
              <a:t>node1</a:t>
            </a:r>
            <a:r>
              <a:rPr lang="en-US" sz="1200" dirty="0">
                <a:latin typeface="Courier New" pitchFamily="49" charset="0"/>
                <a:cs typeface="Courier New" pitchFamily="49" charset="0"/>
              </a:rPr>
              <a:t>"&gt;</a:t>
            </a:r>
          </a:p>
          <a:p>
            <a:pPr>
              <a:spcAft>
                <a:spcPts val="600"/>
              </a:spcAft>
            </a:pPr>
            <a:endParaRPr lang="en-US" sz="1200" dirty="0">
              <a:latin typeface="Arial" pitchFamily="34" charset="0"/>
              <a:cs typeface="Arial" pitchFamily="34" charset="0"/>
            </a:endParaRPr>
          </a:p>
          <a:p>
            <a:pPr>
              <a:spcAft>
                <a:spcPts val="600"/>
              </a:spcAft>
            </a:pPr>
            <a:r>
              <a:rPr lang="en-US" sz="1400" dirty="0">
                <a:latin typeface="Segoe UI Symbol" pitchFamily="34" charset="0"/>
                <a:ea typeface="Segoe UI Symbol" pitchFamily="34" charset="0"/>
                <a:cs typeface="Arial" pitchFamily="34" charset="0"/>
              </a:rPr>
              <a:t>Tomcat2</a:t>
            </a:r>
          </a:p>
          <a:p>
            <a:pPr>
              <a:spcAft>
                <a:spcPts val="600"/>
              </a:spcAft>
            </a:pPr>
            <a:endParaRPr lang="en-US" sz="1200" dirty="0">
              <a:latin typeface="Arial" pitchFamily="34" charset="0"/>
              <a:cs typeface="Arial" pitchFamily="34" charset="0"/>
            </a:endParaRPr>
          </a:p>
          <a:p>
            <a:pPr>
              <a:spcAft>
                <a:spcPts val="600"/>
              </a:spcAft>
            </a:pPr>
            <a:r>
              <a:rPr lang="en-US" sz="1200" dirty="0">
                <a:latin typeface="Courier New" pitchFamily="49" charset="0"/>
                <a:cs typeface="Courier New" pitchFamily="49" charset="0"/>
              </a:rPr>
              <a:t>&lt;Engine name="Catalina" </a:t>
            </a:r>
            <a:r>
              <a:rPr lang="en-US" sz="1200" dirty="0" err="1">
                <a:latin typeface="Courier New" pitchFamily="49" charset="0"/>
                <a:cs typeface="Courier New" pitchFamily="49" charset="0"/>
              </a:rPr>
              <a:t>defaultHost</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localhost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jvmRoute</a:t>
            </a:r>
            <a:r>
              <a:rPr lang="en-US" sz="1200" dirty="0">
                <a:latin typeface="Courier New" pitchFamily="49" charset="0"/>
                <a:cs typeface="Courier New" pitchFamily="49" charset="0"/>
              </a:rPr>
              <a:t>=“</a:t>
            </a:r>
            <a:r>
              <a:rPr lang="en-US" sz="1200" dirty="0">
                <a:solidFill>
                  <a:srgbClr val="FF0000"/>
                </a:solidFill>
                <a:latin typeface="Courier New" pitchFamily="49" charset="0"/>
                <a:cs typeface="Courier New" pitchFamily="49" charset="0"/>
              </a:rPr>
              <a:t>node2</a:t>
            </a:r>
            <a:r>
              <a:rPr lang="en-US" sz="1200" dirty="0">
                <a:latin typeface="Courier New" pitchFamily="49" charset="0"/>
                <a:cs typeface="Courier New" pitchFamily="49" charset="0"/>
              </a:rPr>
              <a:t>"&gt;</a:t>
            </a:r>
          </a:p>
          <a:p>
            <a:pPr>
              <a:spcAft>
                <a:spcPts val="600"/>
              </a:spcAft>
            </a:pPr>
            <a:endParaRPr lang="en-US" sz="1200" dirty="0">
              <a:latin typeface="Courier New" pitchFamily="49" charset="0"/>
              <a:cs typeface="Courier New" pitchFamily="49" charset="0"/>
            </a:endParaRPr>
          </a:p>
          <a:p>
            <a:pPr>
              <a:spcAft>
                <a:spcPts val="600"/>
              </a:spcAft>
            </a:pPr>
            <a:r>
              <a:rPr lang="en-US" sz="1400" dirty="0">
                <a:latin typeface="Segoe UI Symbol" pitchFamily="34" charset="0"/>
                <a:ea typeface="Segoe UI Symbol" pitchFamily="34" charset="0"/>
                <a:cs typeface="Arial" pitchFamily="34" charset="0"/>
              </a:rPr>
              <a:t>Tomcat3</a:t>
            </a:r>
          </a:p>
          <a:p>
            <a:pPr>
              <a:spcAft>
                <a:spcPts val="600"/>
              </a:spcAft>
            </a:pPr>
            <a:endParaRPr lang="en-US" sz="1200" dirty="0">
              <a:latin typeface="Arial" pitchFamily="34" charset="0"/>
              <a:cs typeface="Arial" pitchFamily="34" charset="0"/>
            </a:endParaRPr>
          </a:p>
          <a:p>
            <a:pPr>
              <a:spcAft>
                <a:spcPts val="600"/>
              </a:spcAft>
            </a:pPr>
            <a:r>
              <a:rPr lang="en-US" sz="1200" dirty="0">
                <a:latin typeface="Courier New" pitchFamily="49" charset="0"/>
                <a:cs typeface="Courier New" pitchFamily="49" charset="0"/>
              </a:rPr>
              <a:t>&lt;Engine name="Catalina" </a:t>
            </a:r>
            <a:r>
              <a:rPr lang="en-US" sz="1200" dirty="0" err="1">
                <a:latin typeface="Courier New" pitchFamily="49" charset="0"/>
                <a:cs typeface="Courier New" pitchFamily="49" charset="0"/>
              </a:rPr>
              <a:t>defaultHost</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localhost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jvmRoute</a:t>
            </a:r>
            <a:r>
              <a:rPr lang="en-US" sz="1200" dirty="0">
                <a:latin typeface="Courier New" pitchFamily="49" charset="0"/>
                <a:cs typeface="Courier New" pitchFamily="49" charset="0"/>
              </a:rPr>
              <a:t>=“</a:t>
            </a:r>
            <a:r>
              <a:rPr lang="en-US" sz="1200" dirty="0">
                <a:solidFill>
                  <a:srgbClr val="FF0000"/>
                </a:solidFill>
                <a:latin typeface="Courier New" pitchFamily="49" charset="0"/>
                <a:cs typeface="Courier New" pitchFamily="49" charset="0"/>
              </a:rPr>
              <a:t>node3</a:t>
            </a:r>
            <a:r>
              <a:rPr lang="en-US" sz="1200" dirty="0">
                <a:latin typeface="Courier New" pitchFamily="49" charset="0"/>
                <a:cs typeface="Courier New" pitchFamily="49" charset="0"/>
              </a:rPr>
              <a:t>"&gt;</a:t>
            </a:r>
            <a:endParaRPr lang="en-IN" sz="1200" dirty="0">
              <a:latin typeface="Courier New" pitchFamily="49" charset="0"/>
              <a:cs typeface="Courier New" pitchFamily="49" charset="0"/>
            </a:endParaRPr>
          </a:p>
          <a:p>
            <a:pPr>
              <a:spcAft>
                <a:spcPts val="600"/>
              </a:spcAft>
            </a:pPr>
            <a:endParaRPr lang="en-IN" sz="1200" dirty="0">
              <a:latin typeface="Courier New" pitchFamily="49" charset="0"/>
              <a:cs typeface="Courier New" pitchFamily="49" charset="0"/>
            </a:endParaRPr>
          </a:p>
          <a:p>
            <a:pPr>
              <a:spcAft>
                <a:spcPts val="600"/>
              </a:spcAft>
            </a:pPr>
            <a:endParaRPr lang="en-IN" sz="1200" dirty="0" err="1">
              <a:latin typeface="Arial" pitchFamily="34" charset="0"/>
              <a:cs typeface="Arial" pitchFamily="34" charset="0"/>
            </a:endParaRPr>
          </a:p>
        </p:txBody>
      </p:sp>
      <p:sp>
        <p:nvSpPr>
          <p:cNvPr id="9" name="Right Arrow 8"/>
          <p:cNvSpPr/>
          <p:nvPr/>
        </p:nvSpPr>
        <p:spPr>
          <a:xfrm rot="20592711">
            <a:off x="4550150" y="2520214"/>
            <a:ext cx="1581150" cy="516523"/>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latin typeface="Arial" pitchFamily="34" charset="0"/>
              <a:cs typeface="Arial" pitchFamily="34" charset="0"/>
            </a:endParaRPr>
          </a:p>
        </p:txBody>
      </p:sp>
      <p:sp>
        <p:nvSpPr>
          <p:cNvPr id="10" name="Right Arrow 9"/>
          <p:cNvSpPr/>
          <p:nvPr/>
        </p:nvSpPr>
        <p:spPr>
          <a:xfrm rot="426559">
            <a:off x="4535134" y="4972659"/>
            <a:ext cx="1581150" cy="516523"/>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latin typeface="Arial" pitchFamily="34" charset="0"/>
              <a:cs typeface="Arial" pitchFamily="34" charset="0"/>
            </a:endParaRPr>
          </a:p>
        </p:txBody>
      </p:sp>
      <p:sp>
        <p:nvSpPr>
          <p:cNvPr id="11" name="Right Arrow 10"/>
          <p:cNvSpPr/>
          <p:nvPr/>
        </p:nvSpPr>
        <p:spPr>
          <a:xfrm rot="21440455">
            <a:off x="4579919" y="3770199"/>
            <a:ext cx="1581150" cy="516523"/>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latin typeface="Arial" pitchFamily="34" charset="0"/>
              <a:cs typeface="Arial"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8061" y="1833296"/>
            <a:ext cx="2267266" cy="380100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1752601"/>
            <a:ext cx="3657600" cy="45858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83"/>
          <p:cNvSpPr>
            <a:spLocks noGrp="1"/>
          </p:cNvSpPr>
          <p:nvPr>
            <p:ph type="title"/>
          </p:nvPr>
        </p:nvSpPr>
        <p:spPr/>
        <p:txBody>
          <a:bodyPr/>
          <a:lstStyle/>
          <a:p>
            <a:r>
              <a:rPr lang="en-US" sz="2800" dirty="0" smtClean="0"/>
              <a:t>Why Amazon </a:t>
            </a:r>
            <a:r>
              <a:rPr lang="en-US" sz="2800" dirty="0" err="1" smtClean="0"/>
              <a:t>lex</a:t>
            </a:r>
            <a:r>
              <a:rPr lang="en-US" sz="2800" dirty="0" smtClean="0"/>
              <a:t>?</a:t>
            </a:r>
            <a:endParaRPr lang="en-IN" sz="2800" dirty="0"/>
          </a:p>
        </p:txBody>
      </p:sp>
      <p:sp>
        <p:nvSpPr>
          <p:cNvPr id="85" name="Content Placeholder 84"/>
          <p:cNvSpPr>
            <a:spLocks noGrp="1"/>
          </p:cNvSpPr>
          <p:nvPr>
            <p:ph idx="1"/>
          </p:nvPr>
        </p:nvSpPr>
        <p:spPr>
          <a:xfrm>
            <a:off x="1844040" y="1234215"/>
            <a:ext cx="8503920" cy="5047536"/>
          </a:xfrm>
        </p:spPr>
        <p:txBody>
          <a:bodyPr/>
          <a:lstStyle/>
          <a:p>
            <a:pPr marL="0" indent="0">
              <a:buNone/>
            </a:pPr>
            <a:endParaRPr lang="en-US" u="sng" dirty="0"/>
          </a:p>
          <a:p>
            <a:pPr marL="0" indent="0">
              <a:buNone/>
            </a:pPr>
            <a:r>
              <a:rPr lang="en-US" b="1" dirty="0"/>
              <a:t>Easy to use</a:t>
            </a:r>
            <a:endParaRPr lang="en-US" dirty="0"/>
          </a:p>
          <a:p>
            <a:r>
              <a:rPr lang="en-US" dirty="0"/>
              <a:t>Amazon Lex provides an easy-to-use console to guide you through the process of creating your own chatbot in minutes, building conversational interfaces into your applications. You supply just a few example phrases and Amazon Lex builds a complete natural language model through which your user can interact using voice and text, to ask questions, get answers, and complete sophisticated tasks</a:t>
            </a:r>
            <a:r>
              <a:rPr lang="en-US" dirty="0" smtClean="0"/>
              <a:t>.</a:t>
            </a:r>
            <a:r>
              <a:rPr lang="en-US" dirty="0"/>
              <a:t> </a:t>
            </a:r>
            <a:endParaRPr lang="en-US" dirty="0" smtClean="0"/>
          </a:p>
          <a:p>
            <a:pPr marL="0" indent="0">
              <a:buNone/>
            </a:pPr>
            <a:r>
              <a:rPr lang="en-US" b="1" dirty="0" smtClean="0"/>
              <a:t>Seamlessly </a:t>
            </a:r>
            <a:r>
              <a:rPr lang="en-US" b="1" dirty="0"/>
              <a:t>Deploy and </a:t>
            </a:r>
            <a:r>
              <a:rPr lang="en-US" b="1" dirty="0" smtClean="0"/>
              <a:t>Scale</a:t>
            </a:r>
            <a:endParaRPr lang="en-US" dirty="0" smtClean="0"/>
          </a:p>
          <a:p>
            <a:r>
              <a:rPr lang="en-US" dirty="0" smtClean="0"/>
              <a:t>With </a:t>
            </a:r>
            <a:r>
              <a:rPr lang="en-US" dirty="0"/>
              <a:t>Amazon Lex, you can build, test, and deploy your chatbots directly from the Amazon Lex console. Amazon Lex enables you to easily publish your voice or text chatbots to mobile devices, web apps, and chat services such as Facebook Messenger, Slack, Kik, and Twilio SMS. Once published, your Amazon Lex bot processes voice or text input in conversation with your end-users. Amazon Lex is a fully managed service so as your user engagement increases, you don’t need to worry about provisioning hardware and managing infrastructure to power your bot experience.</a:t>
            </a:r>
          </a:p>
          <a:p>
            <a:pPr marL="0" indent="0">
              <a:buNone/>
            </a:pPr>
            <a:endParaRPr lang="en-US" dirty="0"/>
          </a:p>
          <a:p>
            <a:pPr marL="342900" indent="-342900">
              <a:buFont typeface="+mj-lt"/>
              <a:buAutoNum type="arabicPeriod"/>
            </a:pPr>
            <a:endParaRPr lang="en-US"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646056" y="1736755"/>
            <a:ext cx="8120244" cy="4774998"/>
          </a:xfrm>
        </p:spPr>
        <p:txBody>
          <a:bodyPr/>
          <a:lstStyle/>
          <a:p>
            <a:pPr marL="0" indent="0" algn="just">
              <a:buNone/>
            </a:pPr>
            <a:r>
              <a:rPr lang="en-US" b="1" dirty="0"/>
              <a:t>Built-in Integration with the AWS Platform</a:t>
            </a:r>
            <a:endParaRPr lang="en-US" dirty="0"/>
          </a:p>
          <a:p>
            <a:pPr algn="just"/>
            <a:r>
              <a:rPr lang="en-US" dirty="0"/>
              <a:t>Amazon Lex provides built-in integration with AWS Lambda, AWS MobileHub and Amazon CloudWatch and you can easily integrate with many other services on the AWS platform including Amazon Cognito, and Amazon DynamoDB. You can take advantage of the power of the AWS platform for security, monitoring, user authentication, business logic, storage and mobile app </a:t>
            </a:r>
            <a:r>
              <a:rPr lang="en-US" dirty="0" smtClean="0"/>
              <a:t>development.</a:t>
            </a:r>
          </a:p>
          <a:p>
            <a:pPr algn="just"/>
            <a:endParaRPr lang="en-US" b="1" dirty="0"/>
          </a:p>
          <a:p>
            <a:pPr marL="0" indent="0" algn="just">
              <a:buNone/>
            </a:pPr>
            <a:r>
              <a:rPr lang="en-US" b="1" dirty="0" smtClean="0"/>
              <a:t>Cost </a:t>
            </a:r>
            <a:r>
              <a:rPr lang="en-US" b="1" dirty="0"/>
              <a:t>Effective</a:t>
            </a:r>
            <a:endParaRPr lang="en-US" dirty="0"/>
          </a:p>
          <a:p>
            <a:pPr algn="just"/>
            <a:r>
              <a:rPr lang="en-US" dirty="0" smtClean="0"/>
              <a:t>With </a:t>
            </a:r>
            <a:r>
              <a:rPr lang="en-US" dirty="0"/>
              <a:t>Amazon Lex, there are no upfront costs or minimum fees. You are only charged for the text or speech requests that </a:t>
            </a:r>
            <a:r>
              <a:rPr lang="en-US" dirty="0" smtClean="0"/>
              <a:t>are made. </a:t>
            </a:r>
            <a:r>
              <a:rPr lang="en-US" dirty="0" smtClean="0"/>
              <a:t>Amazon </a:t>
            </a:r>
            <a:r>
              <a:rPr lang="en-US" dirty="0"/>
              <a:t>Lex’ pay-as-you-go pricing and low cost per request make it a cost-effective way to build conversational </a:t>
            </a:r>
            <a:r>
              <a:rPr lang="en-US" dirty="0" smtClean="0"/>
              <a:t>interfaces </a:t>
            </a:r>
            <a:r>
              <a:rPr lang="en-US" dirty="0" smtClean="0"/>
              <a:t>anywhere</a:t>
            </a:r>
            <a:r>
              <a:rPr lang="en-US" dirty="0"/>
              <a:t>. With the Amazon Lex free tier, you can easily try Amazon Lex without any initial </a:t>
            </a:r>
            <a:r>
              <a:rPr lang="en-US" dirty="0" smtClean="0"/>
              <a:t>investment</a:t>
            </a:r>
            <a:endParaRPr lang="en-US" dirty="0"/>
          </a:p>
        </p:txBody>
      </p:sp>
    </p:spTree>
    <p:extLst>
      <p:ext uri="{BB962C8B-B14F-4D97-AF65-F5344CB8AC3E}">
        <p14:creationId xmlns:p14="http://schemas.microsoft.com/office/powerpoint/2010/main" val="61237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1"/>
          <p:cNvSpPr>
            <a:spLocks noGrp="1" noChangeArrowheads="1"/>
          </p:cNvSpPr>
          <p:nvPr>
            <p:ph idx="1"/>
          </p:nvPr>
        </p:nvSpPr>
        <p:spPr bwMode="auto">
          <a:xfrm>
            <a:off x="1960607" y="1537050"/>
            <a:ext cx="8575590"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effectLst/>
                <a:latin typeface="+mn-lt"/>
                <a:cs typeface="Consolas" panose="020B0609020204030204" pitchFamily="49" charset="0"/>
              </a:rPr>
              <a:t>LATEST</a:t>
            </a:r>
            <a:r>
              <a:rPr kumimoji="0" lang="en-US" altLang="en-US" b="1" i="0" u="none" strike="noStrike" cap="none" normalizeH="0" baseline="0" dirty="0" smtClean="0">
                <a:ln>
                  <a:noFill/>
                </a:ln>
                <a:effectLst/>
                <a:latin typeface="+mn-lt"/>
              </a:rPr>
              <a:t> version of chatbot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444444"/>
                </a:solidFill>
                <a:effectLst/>
                <a:latin typeface="+mj-lt"/>
              </a:rPr>
              <a:t>The </a:t>
            </a:r>
            <a:r>
              <a:rPr kumimoji="0" lang="en-US" altLang="en-US" b="0" i="0" u="none" strike="noStrike" cap="none" normalizeH="0" baseline="0" dirty="0" smtClean="0">
                <a:ln>
                  <a:noFill/>
                </a:ln>
                <a:solidFill>
                  <a:srgbClr val="444444"/>
                </a:solidFill>
                <a:effectLst/>
                <a:latin typeface="+mj-lt"/>
                <a:cs typeface="Consolas" panose="020B0609020204030204" pitchFamily="49" charset="0"/>
              </a:rPr>
              <a:t>$LATEST</a:t>
            </a:r>
            <a:r>
              <a:rPr kumimoji="0" lang="en-US" altLang="en-US" b="0" i="0" u="none" strike="noStrike" cap="none" normalizeH="0" baseline="0" dirty="0" smtClean="0">
                <a:ln>
                  <a:noFill/>
                </a:ln>
                <a:solidFill>
                  <a:srgbClr val="444444"/>
                </a:solidFill>
                <a:effectLst/>
                <a:latin typeface="+mj-lt"/>
              </a:rPr>
              <a:t> version of your bot should only be used for manual testing. Amazon Lex limits               </a:t>
            </a:r>
            <a:r>
              <a:rPr kumimoji="0" lang="en-US" altLang="en-US" b="0" i="0" u="none" strike="noStrike" cap="none" normalizeH="0" dirty="0" smtClean="0">
                <a:ln>
                  <a:noFill/>
                </a:ln>
                <a:solidFill>
                  <a:srgbClr val="444444"/>
                </a:solidFill>
                <a:effectLst/>
                <a:latin typeface="+mj-lt"/>
              </a:rPr>
              <a:t>  </a:t>
            </a:r>
            <a:r>
              <a:rPr kumimoji="0" lang="en-US" altLang="en-US" b="0" i="0" u="none" strike="noStrike" cap="none" normalizeH="0" baseline="0" dirty="0" smtClean="0">
                <a:ln>
                  <a:noFill/>
                </a:ln>
                <a:solidFill>
                  <a:srgbClr val="444444"/>
                </a:solidFill>
                <a:effectLst/>
                <a:latin typeface="+mj-lt"/>
              </a:rPr>
              <a:t> the number of runtime requests</a:t>
            </a:r>
          </a:p>
          <a:p>
            <a:pPr marL="0" marR="0" lvl="0" indent="0"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rgbClr val="444444"/>
                </a:solidFill>
                <a:effectLst/>
                <a:latin typeface="+mj-lt"/>
              </a:rPr>
              <a:t>that you can make to the </a:t>
            </a:r>
            <a:r>
              <a:rPr kumimoji="0" lang="en-US" altLang="en-US" b="0" i="0" u="none" strike="noStrike" cap="none" normalizeH="0" baseline="0" dirty="0" smtClean="0">
                <a:ln>
                  <a:noFill/>
                </a:ln>
                <a:solidFill>
                  <a:srgbClr val="444444"/>
                </a:solidFill>
                <a:effectLst/>
                <a:latin typeface="+mj-lt"/>
                <a:cs typeface="Consolas" panose="020B0609020204030204" pitchFamily="49" charset="0"/>
              </a:rPr>
              <a:t>$LATEST</a:t>
            </a:r>
            <a:r>
              <a:rPr kumimoji="0" lang="en-US" altLang="en-US" b="0" i="0" u="none" strike="noStrike" cap="none" normalizeH="0" baseline="0" dirty="0" smtClean="0">
                <a:ln>
                  <a:noFill/>
                </a:ln>
                <a:solidFill>
                  <a:srgbClr val="444444"/>
                </a:solidFill>
                <a:effectLst/>
                <a:latin typeface="+mj-lt"/>
              </a:rPr>
              <a:t> version of the bot. When you update an alias Lex takes few minutes to pick up change.</a:t>
            </a:r>
          </a:p>
          <a:p>
            <a:pPr marL="0" marR="0" lvl="0" indent="0" defTabSz="914400" rtl="0" eaLnBrk="0" fontAlgn="base" latinLnBrk="0" hangingPunct="0">
              <a:lnSpc>
                <a:spcPct val="100000"/>
              </a:lnSpc>
              <a:spcBef>
                <a:spcPct val="0"/>
              </a:spcBef>
              <a:spcAft>
                <a:spcPct val="0"/>
              </a:spcAft>
              <a:buClrTx/>
              <a:buSzTx/>
              <a:buNone/>
              <a:tabLst/>
            </a:pPr>
            <a:endParaRPr lang="en-US" altLang="en-US" dirty="0">
              <a:solidFill>
                <a:srgbClr val="444444"/>
              </a:solidFill>
              <a:latin typeface="+mj-lt"/>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smtClean="0">
                <a:ln>
                  <a:noFill/>
                </a:ln>
                <a:solidFill>
                  <a:srgbClr val="444444"/>
                </a:solidFill>
                <a:effectLst/>
                <a:latin typeface="+mj-lt"/>
              </a:rPr>
              <a:t>Session</a:t>
            </a:r>
            <a:r>
              <a:rPr kumimoji="0" lang="en-US" altLang="en-US" b="0" i="0" u="none" strike="noStrike" cap="none" normalizeH="0" baseline="0" dirty="0" smtClean="0">
                <a:ln>
                  <a:noFill/>
                </a:ln>
                <a:solidFill>
                  <a:srgbClr val="444444"/>
                </a:solidFill>
                <a:effectLst/>
                <a:latin typeface="+mj-lt"/>
              </a:rPr>
              <a:t> </a:t>
            </a:r>
            <a:r>
              <a:rPr kumimoji="0" lang="en-US" altLang="en-US" b="1" i="0" u="none" strike="noStrike" cap="none" normalizeH="0" baseline="0" dirty="0" smtClean="0">
                <a:ln>
                  <a:noFill/>
                </a:ln>
                <a:solidFill>
                  <a:srgbClr val="444444"/>
                </a:solidFill>
                <a:effectLst/>
                <a:latin typeface="+mj-lt"/>
              </a:rPr>
              <a:t>Timeout</a:t>
            </a:r>
            <a:r>
              <a:rPr kumimoji="0" lang="en-US" altLang="en-US" b="0" i="0" u="none" strike="noStrike" cap="none" normalizeH="0" baseline="0" dirty="0" smtClean="0">
                <a:ln>
                  <a:noFill/>
                </a:ln>
                <a:solidFill>
                  <a:srgbClr val="444444"/>
                </a:solidFill>
                <a:effectLst/>
                <a:latin typeface="+mj-lt"/>
              </a:rPr>
              <a:t>:-</a:t>
            </a:r>
          </a:p>
          <a:p>
            <a:pPr marL="0" indent="0">
              <a:buNone/>
            </a:pPr>
            <a:r>
              <a:rPr lang="en-US" dirty="0" smtClean="0"/>
              <a:t>The </a:t>
            </a:r>
            <a:r>
              <a:rPr lang="en-US" dirty="0"/>
              <a:t>session timeout set when the bot was created determines how long the bot retains conversation context, such as current </a:t>
            </a:r>
            <a:endParaRPr lang="en-US" dirty="0" smtClean="0"/>
          </a:p>
          <a:p>
            <a:pPr marL="0" indent="0">
              <a:buNone/>
            </a:pPr>
            <a:r>
              <a:rPr lang="en-US" dirty="0" smtClean="0"/>
              <a:t>user </a:t>
            </a:r>
            <a:r>
              <a:rPr lang="en-US" dirty="0"/>
              <a:t>intent and slot data.</a:t>
            </a:r>
          </a:p>
          <a:p>
            <a:pPr marL="0" indent="0">
              <a:buNone/>
            </a:pPr>
            <a:r>
              <a:rPr lang="en-US" dirty="0" smtClean="0"/>
              <a:t>After </a:t>
            </a:r>
            <a:r>
              <a:rPr lang="en-US" dirty="0"/>
              <a:t>a user starts the conversation with your bot and until the session expires, Amazon Lex uses the same bot version, even </a:t>
            </a:r>
            <a:endParaRPr lang="en-US" dirty="0" smtClean="0"/>
          </a:p>
          <a:p>
            <a:pPr marL="0" indent="0">
              <a:buNone/>
            </a:pPr>
            <a:r>
              <a:rPr lang="en-US" dirty="0"/>
              <a:t> </a:t>
            </a:r>
            <a:r>
              <a:rPr lang="en-US" dirty="0" smtClean="0"/>
              <a:t> if </a:t>
            </a:r>
            <a:r>
              <a:rPr lang="en-US" dirty="0"/>
              <a:t>you update the bot alias to point to another version.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smtClean="0">
              <a:ln>
                <a:noFill/>
              </a:ln>
              <a:solidFill>
                <a:srgbClr val="444444"/>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rgbClr val="444444"/>
              </a:solidFill>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smtClean="0">
              <a:ln>
                <a:noFill/>
              </a:ln>
              <a:solidFill>
                <a:srgbClr val="444444"/>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smtClean="0">
              <a:ln>
                <a:noFill/>
              </a:ln>
              <a:solidFill>
                <a:srgbClr val="444444"/>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val="7183303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PT Templat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raClrScheme>
      <a:clrScheme name="">
        <a:dk1>
          <a:srgbClr val="000000"/>
        </a:dk1>
        <a:lt1>
          <a:srgbClr val="FFFFFF"/>
        </a:lt1>
        <a:dk2>
          <a:srgbClr val="263147"/>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FF5ECB43ED0D428F1449ECCC13F6CE" ma:contentTypeVersion="6" ma:contentTypeDescription="Create a new document." ma:contentTypeScope="" ma:versionID="1eb89b6f04eea5c89fa19d855b0a207b">
  <xsd:schema xmlns:xsd="http://www.w3.org/2001/XMLSchema" xmlns:xs="http://www.w3.org/2001/XMLSchema" xmlns:p="http://schemas.microsoft.com/office/2006/metadata/properties" xmlns:ns2="51616ea8-9716-4921-b4d7-922b1f701be5" xmlns:ns3="da1a2cb0-b244-440b-90a5-b34f746c2889" targetNamespace="http://schemas.microsoft.com/office/2006/metadata/properties" ma:root="true" ma:fieldsID="1e6c3c65899a12837162d897e5a258f3" ns2:_="" ns3:_="">
    <xsd:import namespace="51616ea8-9716-4921-b4d7-922b1f701be5"/>
    <xsd:import namespace="da1a2cb0-b244-440b-90a5-b34f746c288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616ea8-9716-4921-b4d7-922b1f701b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a1a2cb0-b244-440b-90a5-b34f746c288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da1a2cb0-b244-440b-90a5-b34f746c2889">
      <UserInfo>
        <DisplayName>Chianese, Dave</DisplayName>
        <AccountId>68</AccountId>
        <AccountType/>
      </UserInfo>
    </SharedWithUsers>
  </documentManagement>
</p:properties>
</file>

<file path=customXml/itemProps1.xml><?xml version="1.0" encoding="utf-8"?>
<ds:datastoreItem xmlns:ds="http://schemas.openxmlformats.org/officeDocument/2006/customXml" ds:itemID="{93E7895B-C05F-45CA-9349-3C79D7FD1F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616ea8-9716-4921-b4d7-922b1f701be5"/>
    <ds:schemaRef ds:uri="da1a2cb0-b244-440b-90a5-b34f746c28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8322A9-8FAF-47F2-BD12-EA3A880716DC}">
  <ds:schemaRefs>
    <ds:schemaRef ds:uri="http://schemas.microsoft.com/sharepoint/v3/contenttype/forms"/>
  </ds:schemaRefs>
</ds:datastoreItem>
</file>

<file path=customXml/itemProps3.xml><?xml version="1.0" encoding="utf-8"?>
<ds:datastoreItem xmlns:ds="http://schemas.openxmlformats.org/officeDocument/2006/customXml" ds:itemID="{9F9E5019-5660-4A6B-A42D-473569345FB6}">
  <ds:schemaRefs>
    <ds:schemaRef ds:uri="http://www.w3.org/XML/1998/namespace"/>
    <ds:schemaRef ds:uri="51616ea8-9716-4921-b4d7-922b1f701be5"/>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da1a2cb0-b244-440b-90a5-b34f746c2889"/>
  </ds:schemaRefs>
</ds:datastoreItem>
</file>

<file path=docProps/app.xml><?xml version="1.0" encoding="utf-8"?>
<Properties xmlns="http://schemas.openxmlformats.org/officeDocument/2006/extended-properties" xmlns:vt="http://schemas.openxmlformats.org/officeDocument/2006/docPropsVTypes">
  <Template/>
  <TotalTime>4521</TotalTime>
  <Words>725</Words>
  <Application>Microsoft Office PowerPoint</Application>
  <PresentationFormat>Widescreen</PresentationFormat>
  <Paragraphs>131</Paragraphs>
  <Slides>13</Slides>
  <Notes>2</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6" baseType="lpstr">
      <vt:lpstr>Arial</vt:lpstr>
      <vt:lpstr>Calibri</vt:lpstr>
      <vt:lpstr>Calibri Light</vt:lpstr>
      <vt:lpstr>Consolas</vt:lpstr>
      <vt:lpstr>Courier New</vt:lpstr>
      <vt:lpstr>Helvetica Light</vt:lpstr>
      <vt:lpstr>Segoe UI Symbol</vt:lpstr>
      <vt:lpstr>Tw Cen MT Condensed</vt:lpstr>
      <vt:lpstr>Verdana</vt:lpstr>
      <vt:lpstr>Wingdings</vt:lpstr>
      <vt:lpstr>Office Theme</vt:lpstr>
      <vt:lpstr>PPT Template</vt:lpstr>
      <vt:lpstr>think-cell Slide</vt:lpstr>
      <vt:lpstr>PowerPoint Presentation</vt:lpstr>
      <vt:lpstr>Intro – What are Chatbots ?</vt:lpstr>
      <vt:lpstr>                                                   </vt:lpstr>
      <vt:lpstr>Who will benefit from them ?</vt:lpstr>
      <vt:lpstr>Solution Approach AWS Lex Diagram</vt:lpstr>
      <vt:lpstr>Qn&amp;A in Lex</vt:lpstr>
      <vt:lpstr>Why Amazon lex?</vt:lpstr>
      <vt:lpstr>PowerPoint Presentation</vt:lpstr>
      <vt:lpstr>PowerPoint Presentation</vt:lpstr>
      <vt:lpstr>Lex plus Lambda using Excel</vt:lpstr>
      <vt:lpstr>Lex with Database query</vt:lpstr>
      <vt:lpstr>Pros and Cons</vt:lpstr>
      <vt:lpstr>Other Cloud Provider for Bots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Corso, Chris</dc:creator>
  <cp:lastModifiedBy>AWASTHI, ARJAV</cp:lastModifiedBy>
  <cp:revision>109</cp:revision>
  <dcterms:created xsi:type="dcterms:W3CDTF">2018-03-22T17:16:58Z</dcterms:created>
  <dcterms:modified xsi:type="dcterms:W3CDTF">2018-09-05T08:51:29Z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0x010100CEFF5ECB43ED0D428F1449ECCC13F6CE</vt:lpwstr>
  </property>
</Properties>
</file>