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3084" y="114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7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4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29697"/>
            <a:ext cx="1157288" cy="1126807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529697"/>
            <a:ext cx="3357563" cy="1126807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3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0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2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6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1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5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0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2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E4A62-C404-F346-8892-F71484014658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8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245376"/>
            <a:ext cx="5829300" cy="212336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SonarQube</a:t>
            </a:r>
            <a:r>
              <a:rPr lang="en-US" dirty="0" smtClean="0"/>
              <a:t> Setup Guide For .NET Users</a:t>
            </a:r>
            <a:r>
              <a:rPr lang="en-US" dirty="0"/>
              <a:t/>
            </a:r>
            <a:br>
              <a:rPr lang="en-US" dirty="0"/>
            </a:br>
            <a:r>
              <a:rPr lang="fr-FR" sz="1400" dirty="0" smtClean="0"/>
              <a:t>17</a:t>
            </a:r>
            <a:r>
              <a:rPr lang="fr-FR" sz="1400" dirty="0" smtClean="0"/>
              <a:t>th </a:t>
            </a:r>
            <a:r>
              <a:rPr lang="fr-FR" sz="1400" dirty="0" err="1" smtClean="0"/>
              <a:t>December</a:t>
            </a:r>
            <a:r>
              <a:rPr lang="fr-FR" sz="1400" dirty="0" smtClean="0"/>
              <a:t>, 2015 –  doc version 1.2.2</a:t>
            </a:r>
            <a:br>
              <a:rPr lang="fr-FR" sz="1400" dirty="0" smtClean="0"/>
            </a:br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dirty="0" err="1" smtClean="0"/>
              <a:t>Covers</a:t>
            </a:r>
            <a:r>
              <a:rPr lang="fr-FR" sz="1400" dirty="0" smtClean="0"/>
              <a:t> </a:t>
            </a:r>
            <a:r>
              <a:rPr lang="fr-FR" sz="1400" i="1" dirty="0" err="1" smtClean="0"/>
              <a:t>SonarQube</a:t>
            </a:r>
            <a:r>
              <a:rPr lang="fr-FR" sz="1400" i="1" dirty="0" smtClean="0"/>
              <a:t> Scanner for </a:t>
            </a:r>
            <a:r>
              <a:rPr lang="fr-FR" sz="1400" i="1" dirty="0" err="1" smtClean="0"/>
              <a:t>MSBuild</a:t>
            </a:r>
            <a:r>
              <a:rPr lang="fr-FR" sz="1400" i="1" dirty="0" smtClean="0"/>
              <a:t> </a:t>
            </a:r>
            <a:r>
              <a:rPr lang="fr-FR" sz="1400" dirty="0" smtClean="0"/>
              <a:t>v1.1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612" y="311339"/>
            <a:ext cx="3769038" cy="10872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759" y="9084202"/>
            <a:ext cx="2227565" cy="4597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9128540"/>
            <a:ext cx="2174630" cy="5222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8000" y="8661400"/>
            <a:ext cx="5835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This content was created by the Visual Studio ALM Rangers, a special group with members from the Visual Studio Product Team</a:t>
            </a:r>
            <a:r>
              <a:rPr lang="en-US" sz="800" dirty="0" smtClean="0"/>
              <a:t>, Microsoft </a:t>
            </a:r>
            <a:r>
              <a:rPr lang="en-US" sz="800" dirty="0"/>
              <a:t>Services, Microsoft Most Valuable Professionals (MVPs) and Visual Studio Community Leads.</a:t>
            </a:r>
          </a:p>
        </p:txBody>
      </p:sp>
    </p:spTree>
    <p:extLst>
      <p:ext uri="{BB962C8B-B14F-4D97-AF65-F5344CB8AC3E}">
        <p14:creationId xmlns:p14="http://schemas.microsoft.com/office/powerpoint/2010/main" val="3409647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46</Words>
  <Application>Microsoft Office PowerPoint</Application>
  <PresentationFormat>A4 Paper (210x297 mm)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SonarQube Setup Guide For .NET Users 17th December, 2015 –  doc version 1.2.2   Covers SonarQube Scanner for MSBuild v1.1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documentation title</dc:title>
  <dc:creator>Freddy</dc:creator>
  <cp:lastModifiedBy>Duncan Pocklington</cp:lastModifiedBy>
  <cp:revision>16</cp:revision>
  <cp:lastPrinted>2015-07-26T12:15:41Z</cp:lastPrinted>
  <dcterms:created xsi:type="dcterms:W3CDTF">2015-07-26T11:07:04Z</dcterms:created>
  <dcterms:modified xsi:type="dcterms:W3CDTF">2015-12-17T21:37:33Z</dcterms:modified>
</cp:coreProperties>
</file>