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2928" y="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 dirty="0"/>
              <a:t/>
            </a:r>
            <a:br>
              <a:rPr lang="en-US" dirty="0"/>
            </a:br>
            <a:r>
              <a:rPr lang="fr-FR" sz="1400" smtClean="0"/>
              <a:t>16th </a:t>
            </a:r>
            <a:r>
              <a:rPr lang="fr-FR" sz="1400" dirty="0" err="1" smtClean="0"/>
              <a:t>February</a:t>
            </a:r>
            <a:r>
              <a:rPr lang="fr-FR" sz="1400" dirty="0" smtClean="0"/>
              <a:t>, 2015 –  doc version </a:t>
            </a:r>
            <a:r>
              <a:rPr lang="fr-FR" sz="1400" dirty="0" smtClean="0"/>
              <a:t>1.3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Covers</a:t>
            </a:r>
            <a:r>
              <a:rPr lang="fr-FR" sz="1400" dirty="0" smtClean="0"/>
              <a:t> </a:t>
            </a:r>
            <a:r>
              <a:rPr lang="fr-FR" sz="1400" i="1" dirty="0" err="1" smtClean="0"/>
              <a:t>SonarQube</a:t>
            </a:r>
            <a:r>
              <a:rPr lang="fr-FR" sz="1400" i="1" dirty="0" smtClean="0"/>
              <a:t> Scanner for </a:t>
            </a:r>
            <a:r>
              <a:rPr lang="fr-FR" sz="1400" i="1" dirty="0" err="1" smtClean="0"/>
              <a:t>MSBuild</a:t>
            </a:r>
            <a:r>
              <a:rPr lang="fr-FR" sz="1400" i="1" dirty="0" smtClean="0"/>
              <a:t> </a:t>
            </a:r>
            <a:r>
              <a:rPr lang="fr-FR" sz="1400" dirty="0" smtClean="0"/>
              <a:t>v2.0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8661400"/>
            <a:ext cx="58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content was created by the Visual Studio ALM Rangers, a special group with members from the Visual Studio Product Team</a:t>
            </a:r>
            <a:r>
              <a:rPr lang="en-US" sz="800" dirty="0" smtClean="0"/>
              <a:t>, Microsoft </a:t>
            </a:r>
            <a:r>
              <a:rPr lang="en-US" sz="800" dirty="0"/>
              <a:t>Services, Microsoft Most Valuable Professionals (MVPs) and Visual Studio Community Leads.</a:t>
            </a:r>
          </a:p>
        </p:txBody>
      </p:sp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SonarQube Setup Guide For .NET Users 16th February, 2015 –  doc version 1.3   Covers SonarQube Scanner for MSBuild v2.0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Duncan Pocklington</cp:lastModifiedBy>
  <cp:revision>19</cp:revision>
  <cp:lastPrinted>2015-07-26T12:15:41Z</cp:lastPrinted>
  <dcterms:created xsi:type="dcterms:W3CDTF">2015-07-26T11:07:04Z</dcterms:created>
  <dcterms:modified xsi:type="dcterms:W3CDTF">2016-02-16T15:30:16Z</dcterms:modified>
</cp:coreProperties>
</file>