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3150" y="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4th </a:t>
            </a:r>
            <a:r>
              <a:rPr lang="fr-FR" sz="1400" dirty="0" err="1" smtClean="0"/>
              <a:t>September</a:t>
            </a:r>
            <a:r>
              <a:rPr lang="fr-FR" sz="1400" dirty="0" smtClean="0"/>
              <a:t>, </a:t>
            </a:r>
            <a:r>
              <a:rPr lang="fr-FR" sz="1400" dirty="0" smtClean="0"/>
              <a:t>2015 – </a:t>
            </a:r>
            <a:r>
              <a:rPr lang="fr-FR" sz="1400" dirty="0" smtClean="0"/>
              <a:t> doc version 1.2.0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MSBuild.SonarQube.Runner</a:t>
            </a:r>
            <a:r>
              <a:rPr lang="fr-FR" sz="1400" dirty="0" smtClean="0"/>
              <a:t> v1.0.1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4th September, 2015 –  doc version 1.2.0   Covers MSBuild.SonarQube.Runner v1.0.1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8</cp:revision>
  <cp:lastPrinted>2015-07-26T12:15:41Z</cp:lastPrinted>
  <dcterms:created xsi:type="dcterms:W3CDTF">2015-07-26T11:07:04Z</dcterms:created>
  <dcterms:modified xsi:type="dcterms:W3CDTF">2015-09-04T13:19:24Z</dcterms:modified>
</cp:coreProperties>
</file>