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00" d="100"/>
          <a:sy n="200" d="100"/>
        </p:scale>
        <p:origin x="64" y="3576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4A62-C404-F346-8892-F71484014658}" type="datetimeFigureOut">
              <a:rPr lang="en-US" smtClean="0"/>
              <a:t>26/07/15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1ABE-4CA8-A447-8572-E362C784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77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4A62-C404-F346-8892-F71484014658}" type="datetimeFigureOut">
              <a:rPr lang="en-US" smtClean="0"/>
              <a:t>26/07/15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1ABE-4CA8-A447-8572-E362C784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46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529697"/>
            <a:ext cx="1157288" cy="11268075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6" y="529697"/>
            <a:ext cx="3357563" cy="11268075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4A62-C404-F346-8892-F71484014658}" type="datetimeFigureOut">
              <a:rPr lang="en-US" smtClean="0"/>
              <a:t>26/07/15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1ABE-4CA8-A447-8572-E362C784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3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4A62-C404-F346-8892-F71484014658}" type="datetimeFigureOut">
              <a:rPr lang="en-US" smtClean="0"/>
              <a:t>26/07/15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1ABE-4CA8-A447-8572-E362C784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207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2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7"/>
            <a:ext cx="5829300" cy="216693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4A62-C404-F346-8892-F71484014658}" type="datetimeFigureOut">
              <a:rPr lang="en-US" smtClean="0"/>
              <a:t>26/07/15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1ABE-4CA8-A447-8572-E362C784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2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6" y="3081867"/>
            <a:ext cx="2257425" cy="87159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1" y="3081867"/>
            <a:ext cx="2257425" cy="87159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4A62-C404-F346-8892-F71484014658}" type="datetimeFigureOut">
              <a:rPr lang="en-US" smtClean="0"/>
              <a:t>26/07/15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1ABE-4CA8-A447-8572-E362C784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59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0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0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4A62-C404-F346-8892-F71484014658}" type="datetimeFigureOut">
              <a:rPr lang="en-US" smtClean="0"/>
              <a:t>26/07/15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1ABE-4CA8-A447-8572-E362C784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904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4A62-C404-F346-8892-F71484014658}" type="datetimeFigureOut">
              <a:rPr lang="en-US" smtClean="0"/>
              <a:t>26/07/15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1ABE-4CA8-A447-8572-E362C784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4A62-C404-F346-8892-F71484014658}" type="datetimeFigureOut">
              <a:rPr lang="en-US" smtClean="0"/>
              <a:t>26/07/15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1ABE-4CA8-A447-8572-E362C784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9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394406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4A62-C404-F346-8892-F71484014658}" type="datetimeFigureOut">
              <a:rPr lang="en-US" smtClean="0"/>
              <a:t>26/07/15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1ABE-4CA8-A447-8572-E362C784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028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1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3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4A62-C404-F346-8892-F71484014658}" type="datetimeFigureOut">
              <a:rPr lang="en-US" smtClean="0"/>
              <a:t>26/07/15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1ABE-4CA8-A447-8572-E362C784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50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E4A62-C404-F346-8892-F71484014658}" type="datetimeFigureOut">
              <a:rPr lang="en-US" smtClean="0"/>
              <a:t>26/07/15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6"/>
            <a:ext cx="21717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41ABE-4CA8-A447-8572-E362C784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887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245376"/>
            <a:ext cx="5829300" cy="2123369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SonarQube</a:t>
            </a:r>
            <a:r>
              <a:rPr lang="en-US" dirty="0" smtClean="0"/>
              <a:t> Setup Guide For .NET Users</a:t>
            </a:r>
            <a:r>
              <a:rPr lang="en-US" dirty="0"/>
              <a:t/>
            </a:r>
            <a:br>
              <a:rPr lang="en-US" dirty="0"/>
            </a:br>
            <a:r>
              <a:rPr lang="fr-FR" sz="1400" dirty="0" smtClean="0"/>
              <a:t>July 26, 2015 – V1.0.0</a:t>
            </a: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612" y="311339"/>
            <a:ext cx="3769038" cy="10872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759" y="9084202"/>
            <a:ext cx="2227565" cy="4597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50" y="9128540"/>
            <a:ext cx="2174630" cy="52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647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7</Words>
  <Application>Microsoft Macintosh PowerPoint</Application>
  <PresentationFormat>A4 Paper (210x297 mm)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SonarQube Setup Guide For .NET Users July 26, 2015 – V1.0.0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documentation title</dc:title>
  <dc:creator>Freddy</dc:creator>
  <cp:lastModifiedBy>Freddy</cp:lastModifiedBy>
  <cp:revision>4</cp:revision>
  <cp:lastPrinted>2015-07-26T12:14:01Z</cp:lastPrinted>
  <dcterms:created xsi:type="dcterms:W3CDTF">2015-07-26T11:07:04Z</dcterms:created>
  <dcterms:modified xsi:type="dcterms:W3CDTF">2015-07-26T12:15:30Z</dcterms:modified>
</cp:coreProperties>
</file>