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194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dirty="0" smtClean="0"/>
              <a:t>July 26, 2015 – V1.0.0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</Words>
  <Application>Microsoft Macintosh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SonarQube Setup Guide For .NET Users July 26, 2015 – V1.0.0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Freddy</cp:lastModifiedBy>
  <cp:revision>5</cp:revision>
  <cp:lastPrinted>2015-07-26T12:15:41Z</cp:lastPrinted>
  <dcterms:created xsi:type="dcterms:W3CDTF">2015-07-26T11:07:04Z</dcterms:created>
  <dcterms:modified xsi:type="dcterms:W3CDTF">2015-07-26T12:24:48Z</dcterms:modified>
</cp:coreProperties>
</file>