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2928" y="11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4A62-C404-F346-8892-F7148401465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245376"/>
            <a:ext cx="5829300" cy="21233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SonarQube</a:t>
            </a:r>
            <a:r>
              <a:rPr lang="en-US" dirty="0" smtClean="0"/>
              <a:t> Setup Guide For .NET Users</a:t>
            </a:r>
            <a:r>
              <a:rPr lang="en-US"/>
              <a:t/>
            </a:r>
            <a:br>
              <a:rPr lang="en-US"/>
            </a:br>
            <a:r>
              <a:rPr lang="fr-FR" sz="1400" smtClean="0"/>
              <a:t>8th </a:t>
            </a:r>
            <a:r>
              <a:rPr lang="fr-FR" sz="1400" dirty="0" err="1" smtClean="0"/>
              <a:t>September</a:t>
            </a:r>
            <a:r>
              <a:rPr lang="fr-FR" sz="1400" dirty="0" smtClean="0"/>
              <a:t>, 2015 –  doc version 1.2.0</a:t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err="1" smtClean="0"/>
              <a:t>Covers</a:t>
            </a:r>
            <a:r>
              <a:rPr lang="fr-FR" sz="1400" dirty="0" smtClean="0"/>
              <a:t> </a:t>
            </a:r>
            <a:r>
              <a:rPr lang="fr-FR" sz="1400" i="1" dirty="0" err="1" smtClean="0"/>
              <a:t>MSBuild.SonarQube.Runner</a:t>
            </a:r>
            <a:r>
              <a:rPr lang="fr-FR" sz="1400" dirty="0" smtClean="0"/>
              <a:t> v1.0.1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12" y="311339"/>
            <a:ext cx="3769038" cy="1087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59" y="9084202"/>
            <a:ext cx="2227565" cy="459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9128540"/>
            <a:ext cx="2174630" cy="5222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00" y="8661400"/>
            <a:ext cx="583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 content was created by the Visual Studio ALM Rangers, a special group with members from the Visual Studio Product Team</a:t>
            </a:r>
            <a:r>
              <a:rPr lang="en-US" sz="800" dirty="0" smtClean="0"/>
              <a:t>, Microsoft </a:t>
            </a:r>
            <a:r>
              <a:rPr lang="en-US" sz="800" dirty="0"/>
              <a:t>Services, Microsoft Most Valuable Professionals (MVPs) and Visual Studio Community Leads.</a:t>
            </a:r>
          </a:p>
        </p:txBody>
      </p:sp>
    </p:spTree>
    <p:extLst>
      <p:ext uri="{BB962C8B-B14F-4D97-AF65-F5344CB8AC3E}">
        <p14:creationId xmlns:p14="http://schemas.microsoft.com/office/powerpoint/2010/main" val="340964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46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SonarQube Setup Guide For .NET Users 8th September, 2015 –  doc version 1.2.0   Covers MSBuild.SonarQube.Runner v1.0.1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documentation title</dc:title>
  <dc:creator>Freddy</dc:creator>
  <cp:lastModifiedBy>Duncan Pocklington</cp:lastModifiedBy>
  <cp:revision>9</cp:revision>
  <cp:lastPrinted>2015-07-26T12:15:41Z</cp:lastPrinted>
  <dcterms:created xsi:type="dcterms:W3CDTF">2015-07-26T11:07:04Z</dcterms:created>
  <dcterms:modified xsi:type="dcterms:W3CDTF">2015-09-08T12:24:36Z</dcterms:modified>
</cp:coreProperties>
</file>