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A59C986-A904-4395-A1A7-A7121FE02A86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906C5B6-68FB-46E5-92AD-AB17291B9E6A}" type="datetimeFigureOut">
              <a:rPr lang="bg-BG" smtClean="0"/>
              <a:t>7.7.2019 г.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DPComic" panose="02000503000000000000" pitchFamily="2" charset="0"/>
              </a:rPr>
              <a:t>Bullet Hell Arduino Game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Проект за практически изпит на ИТ Кариера от Станислав Стаменов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566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проекта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Играта се стреми да бъде ретро и мини версия на популярните </a:t>
            </a:r>
            <a:r>
              <a:rPr lang="en-US" dirty="0" smtClean="0"/>
              <a:t>bullet hell </a:t>
            </a:r>
            <a:r>
              <a:rPr lang="bg-BG" dirty="0" smtClean="0"/>
              <a:t>типаж игри</a:t>
            </a:r>
            <a:r>
              <a:rPr lang="en-US" dirty="0" smtClean="0"/>
              <a:t>. </a:t>
            </a:r>
            <a:r>
              <a:rPr lang="bg-BG" dirty="0" smtClean="0"/>
              <a:t>Играчът трябва да избягва патрони които идват за него чрез бутони или потенциометър</a:t>
            </a:r>
            <a:r>
              <a:rPr lang="en-US" dirty="0" smtClean="0"/>
              <a:t>.</a:t>
            </a:r>
          </a:p>
          <a:p>
            <a:r>
              <a:rPr lang="bg-BG" dirty="0" smtClean="0"/>
              <a:t>Всичко се изобразява на малка</a:t>
            </a:r>
            <a:r>
              <a:rPr lang="en-US" dirty="0" smtClean="0"/>
              <a:t>, 8x8 LED </a:t>
            </a:r>
            <a:r>
              <a:rPr lang="bg-BG" dirty="0" smtClean="0"/>
              <a:t>матрица</a:t>
            </a:r>
            <a:r>
              <a:rPr lang="en-US" dirty="0" smtClean="0"/>
              <a:t>.</a:t>
            </a:r>
          </a:p>
          <a:p>
            <a:pPr marL="114300" indent="0" algn="ctr">
              <a:buNone/>
            </a:pPr>
            <a:r>
              <a:rPr lang="en-US" i="1" dirty="0" smtClean="0"/>
              <a:t>Danmaku Unlimited – Nintendo Switch</a:t>
            </a:r>
          </a:p>
        </p:txBody>
      </p:sp>
      <p:pic>
        <p:nvPicPr>
          <p:cNvPr id="1026" name="Picture 2" descr="C:\Users\ni\Desktop\Switch_DanmakuUnlimited3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72611"/>
            <a:ext cx="5112568" cy="287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7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Нужни материали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 </a:t>
            </a:r>
            <a:r>
              <a:rPr lang="bg-BG" dirty="0" smtClean="0"/>
              <a:t>Ардуино Уно Рев3</a:t>
            </a:r>
          </a:p>
          <a:p>
            <a:r>
              <a:rPr lang="en-US" dirty="0" smtClean="0"/>
              <a:t>1x </a:t>
            </a:r>
            <a:r>
              <a:rPr lang="bg-BG" dirty="0" smtClean="0"/>
              <a:t>ЛЕД матрица </a:t>
            </a:r>
            <a:r>
              <a:rPr lang="en-US" dirty="0" smtClean="0"/>
              <a:t>8x8</a:t>
            </a:r>
          </a:p>
          <a:p>
            <a:r>
              <a:rPr lang="en-US" dirty="0" smtClean="0"/>
              <a:t>1x </a:t>
            </a:r>
            <a:r>
              <a:rPr lang="bg-BG" dirty="0" smtClean="0"/>
              <a:t>Ротационен потенциометър</a:t>
            </a:r>
          </a:p>
          <a:p>
            <a:r>
              <a:rPr lang="bg-BG" dirty="0" smtClean="0"/>
              <a:t>2</a:t>
            </a:r>
            <a:r>
              <a:rPr lang="en-US" dirty="0" smtClean="0"/>
              <a:t>x </a:t>
            </a:r>
            <a:r>
              <a:rPr lang="bg-BG" dirty="0" smtClean="0"/>
              <a:t>Бутон</a:t>
            </a:r>
          </a:p>
          <a:p>
            <a:r>
              <a:rPr lang="bg-BG" dirty="0" smtClean="0"/>
              <a:t>1</a:t>
            </a:r>
            <a:r>
              <a:rPr lang="en-US" dirty="0" smtClean="0"/>
              <a:t>x </a:t>
            </a:r>
            <a:r>
              <a:rPr lang="bg-BG" dirty="0" smtClean="0"/>
              <a:t>Зумър</a:t>
            </a:r>
          </a:p>
          <a:p>
            <a:r>
              <a:rPr lang="bg-BG" dirty="0" smtClean="0"/>
              <a:t>1</a:t>
            </a:r>
            <a:r>
              <a:rPr lang="en-US" dirty="0" smtClean="0"/>
              <a:t>x </a:t>
            </a:r>
            <a:r>
              <a:rPr lang="bg-BG" dirty="0" smtClean="0"/>
              <a:t>Бредборд</a:t>
            </a:r>
            <a:endParaRPr lang="bg-BG" dirty="0"/>
          </a:p>
        </p:txBody>
      </p:sp>
      <p:pic>
        <p:nvPicPr>
          <p:cNvPr id="2050" name="Picture 2" descr="C:\Users\ni\Desktop\4622_large_arduino_uno_main_bo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087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i\Desktop\MAX7219_8X8_Red_Dot_LED_Matrix_K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24" y="2706418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i\Desktop\product_large_3117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121549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i\Desktop\breadboar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811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ni\Desktop\Squishy-Circuits_Piezzo-Buzz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48" y="4866658"/>
            <a:ext cx="2339752" cy="146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ni\Desktop\71ZR5SPj03L._SX425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77" y="3103730"/>
            <a:ext cx="2622124" cy="17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3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Самата игра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Играта започва след кратка анимация и на екрана се изпише </a:t>
            </a:r>
            <a:r>
              <a:rPr lang="en-US" dirty="0" smtClean="0"/>
              <a:t>GO!.</a:t>
            </a:r>
          </a:p>
          <a:p>
            <a:r>
              <a:rPr lang="bg-BG" dirty="0" smtClean="0"/>
              <a:t>Играчът трябва да не оставя да бъде уцелен от падащите патрони</a:t>
            </a:r>
            <a:r>
              <a:rPr lang="en-US" dirty="0" smtClean="0"/>
              <a:t>. </a:t>
            </a:r>
            <a:r>
              <a:rPr lang="bg-BG" dirty="0" smtClean="0"/>
              <a:t>Играта постепенно се забързва чрез геометрична прогресия всяка секунда и половина по малко и става все по-трудно да се оцелее</a:t>
            </a:r>
            <a:r>
              <a:rPr lang="en-US" dirty="0" smtClean="0"/>
              <a:t>.</a:t>
            </a:r>
          </a:p>
          <a:p>
            <a:r>
              <a:rPr lang="bg-BG" dirty="0" smtClean="0"/>
              <a:t>Ако играчът умре</a:t>
            </a:r>
            <a:r>
              <a:rPr lang="en-US" dirty="0" smtClean="0"/>
              <a:t>, </a:t>
            </a:r>
            <a:r>
              <a:rPr lang="bg-BG" dirty="0" smtClean="0"/>
              <a:t>се показва кратка крайна анимация и картинка която се променя според събраните точки и после се изписват точките</a:t>
            </a:r>
            <a:r>
              <a:rPr lang="en-US" dirty="0" smtClean="0"/>
              <a:t>.</a:t>
            </a:r>
          </a:p>
          <a:p>
            <a:r>
              <a:rPr lang="bg-BG" dirty="0" smtClean="0"/>
              <a:t>Нова игра може да се започне с натискане на бутон</a:t>
            </a:r>
            <a:r>
              <a:rPr lang="en-US" dirty="0" smtClean="0"/>
              <a:t>, </a:t>
            </a:r>
            <a:r>
              <a:rPr lang="bg-BG" dirty="0" smtClean="0"/>
              <a:t>дори ако потенциометър режим е включен</a:t>
            </a:r>
            <a:r>
              <a:rPr lang="en-US" dirty="0" smtClean="0"/>
              <a:t>.</a:t>
            </a:r>
          </a:p>
          <a:p>
            <a:r>
              <a:rPr lang="bg-BG" dirty="0" smtClean="0"/>
              <a:t>Целта на играта е да се съберат над 400 точки</a:t>
            </a:r>
            <a:r>
              <a:rPr lang="en-US" dirty="0" smtClean="0"/>
              <a:t>, </a:t>
            </a:r>
            <a:r>
              <a:rPr lang="bg-BG" dirty="0" smtClean="0"/>
              <a:t>като това дава последната възможна картинка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186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Сорс код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Всяка функция както и всеки ред от сорс кода е обяснен в документацията която е към проекта</a:t>
            </a:r>
            <a:r>
              <a:rPr lang="en-US" dirty="0" smtClean="0"/>
              <a:t>. </a:t>
            </a:r>
            <a:r>
              <a:rPr lang="bg-BG" dirty="0" smtClean="0"/>
              <a:t>Кодът също ще бъде обяснен като се представя проекта</a:t>
            </a:r>
            <a:r>
              <a:rPr lang="en-US" dirty="0" smtClean="0"/>
              <a:t>.</a:t>
            </a:r>
          </a:p>
          <a:p>
            <a:pPr marL="114300" indent="0" algn="ctr">
              <a:buNone/>
            </a:pPr>
            <a:r>
              <a:rPr lang="bg-BG" i="1" dirty="0" smtClean="0"/>
              <a:t>Пример за част от кода – </a:t>
            </a:r>
            <a:r>
              <a:rPr lang="en-US" i="1" dirty="0" smtClean="0"/>
              <a:t>void setup(); </a:t>
            </a:r>
            <a:r>
              <a:rPr lang="bg-BG" i="1" dirty="0" smtClean="0"/>
              <a:t>функцията</a:t>
            </a:r>
            <a:r>
              <a:rPr lang="en-US" i="1" dirty="0" smtClean="0"/>
              <a:t>:</a:t>
            </a:r>
            <a:endParaRPr lang="bg-BG" i="1" dirty="0"/>
          </a:p>
        </p:txBody>
      </p:sp>
      <p:pic>
        <p:nvPicPr>
          <p:cNvPr id="3074" name="Picture 2" descr="C:\Users\ni\Desktop\Screenshot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8" y="3319805"/>
            <a:ext cx="638236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0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Предстоящи подобрения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добави начален екран който да иска натискане на бутон за старт</a:t>
            </a:r>
            <a:r>
              <a:rPr lang="en-US" dirty="0" smtClean="0"/>
              <a:t>, </a:t>
            </a:r>
            <a:r>
              <a:rPr lang="bg-BG" dirty="0" smtClean="0"/>
              <a:t>а не играта да започва автоматично при захранване</a:t>
            </a:r>
            <a:r>
              <a:rPr lang="en-US" dirty="0" smtClean="0"/>
              <a:t>.</a:t>
            </a:r>
          </a:p>
          <a:p>
            <a:r>
              <a:rPr lang="bg-BG" dirty="0" smtClean="0"/>
              <a:t>Да се добавят повече звуци</a:t>
            </a:r>
            <a:r>
              <a:rPr lang="en-US" dirty="0" smtClean="0"/>
              <a:t>; </a:t>
            </a:r>
            <a:r>
              <a:rPr lang="bg-BG" dirty="0" smtClean="0"/>
              <a:t>в момента зумъра се ползва само когато играча бъде уцелен</a:t>
            </a:r>
            <a:r>
              <a:rPr lang="en-US" dirty="0" smtClean="0"/>
              <a:t>.</a:t>
            </a:r>
          </a:p>
          <a:p>
            <a:r>
              <a:rPr lang="bg-BG" dirty="0" smtClean="0"/>
              <a:t>Да се направи самата кутия за играта по-красива</a:t>
            </a:r>
            <a:r>
              <a:rPr lang="en-US" dirty="0" smtClean="0"/>
              <a:t>.</a:t>
            </a:r>
          </a:p>
          <a:p>
            <a:r>
              <a:rPr lang="bg-BG" dirty="0" smtClean="0"/>
              <a:t>Играта да се удължи и да се добавят други видове патрони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Pong mode – </a:t>
            </a:r>
            <a:r>
              <a:rPr lang="bg-BG" dirty="0" smtClean="0"/>
              <a:t>нещо което беше планирано но за съжаление изрязано от проекта е </a:t>
            </a:r>
            <a:r>
              <a:rPr lang="en-US" dirty="0" err="1" smtClean="0"/>
              <a:t>easter</a:t>
            </a:r>
            <a:r>
              <a:rPr lang="en-US" dirty="0" smtClean="0"/>
              <a:t> egg </a:t>
            </a:r>
            <a:r>
              <a:rPr lang="bg-BG" dirty="0" smtClean="0"/>
              <a:t>където можеш да играеш играта </a:t>
            </a:r>
            <a:r>
              <a:rPr lang="en-US" dirty="0" smtClean="0"/>
              <a:t>pong.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652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схема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098" name="Picture 2" descr="C:\Users\ni\Desktop\Screenshot_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3888432" cy="513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7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Електрическа схема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122" name="Picture 2" descr="C:\Users\ni\Desktop\Screenshot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773643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89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Благодаря за вниманието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6146" name="Picture 2" descr="C:\Users\ni\Desktop\pixel-heart-277942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4830">
            <a:off x="322362" y="975881"/>
            <a:ext cx="3219586" cy="32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ni\Desktop\d3bec168897c2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4931">
            <a:off x="4859033" y="1744025"/>
            <a:ext cx="3456384" cy="23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ni\Desktop\3160128bab718c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6375">
            <a:off x="307220" y="3917582"/>
            <a:ext cx="2704538" cy="263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ni\Desktop\piq_145643_400x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412">
            <a:off x="2781018" y="3000317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ni\Desktop\Angry-5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3137">
            <a:off x="5014003" y="4456477"/>
            <a:ext cx="2249090" cy="22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35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</TotalTime>
  <Words>331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Bullet Hell Arduino Game</vt:lpstr>
      <vt:lpstr>За проекта:</vt:lpstr>
      <vt:lpstr>Нужни материали:</vt:lpstr>
      <vt:lpstr>Самата игра:</vt:lpstr>
      <vt:lpstr>Сорс код:</vt:lpstr>
      <vt:lpstr>Предстоящи подобрения:</vt:lpstr>
      <vt:lpstr>Блок схема:</vt:lpstr>
      <vt:lpstr>Електрическа схема:</vt:lpstr>
      <vt:lpstr>Благодаря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Arduino Game</dc:title>
  <dc:creator>ni</dc:creator>
  <cp:lastModifiedBy>ni</cp:lastModifiedBy>
  <cp:revision>3</cp:revision>
  <dcterms:created xsi:type="dcterms:W3CDTF">2019-07-07T05:43:31Z</dcterms:created>
  <dcterms:modified xsi:type="dcterms:W3CDTF">2019-07-07T06:08:48Z</dcterms:modified>
</cp:coreProperties>
</file>