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81933" autoAdjust="0"/>
  </p:normalViewPr>
  <p:slideViewPr>
    <p:cSldViewPr snapToGrid="0">
      <p:cViewPr>
        <p:scale>
          <a:sx n="98" d="100"/>
          <a:sy n="9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56D22-4CF1-4FB7-ADAA-93A011485EEB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3E16-4FD6-4D05-BF61-9D5522FF823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76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Jeg skal gå gjennom en del konsepter som kan være greit å ha en oversikt over når man skal koble litt sensorer og annen elektronikk sammen, for f.eks. å få lys i en LED-pære eller andre, litt mer spennende, ting. Jeg kommer ikke til å gå helt ned på detaljnivå, ettersom jeg i stor grad verken forstår eller kan alle detaljene, men skal forsøke å gi en liten innføring i konsepter som er nyttige i det vi skal gjøre i dag. </a:t>
            </a:r>
            <a:endParaRPr lang="nb-NO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484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Volt -&gt; Potensialet</a:t>
            </a:r>
            <a:r>
              <a:rPr lang="nb-NO" baseline="0" dirty="0" smtClean="0"/>
              <a:t> en elektrisk ladning / forsyning har til å skape energi i et elektrisk felt. F.eks. 9 </a:t>
            </a:r>
            <a:r>
              <a:rPr lang="nb-NO" baseline="0" dirty="0" err="1" smtClean="0"/>
              <a:t>voltsbatteri</a:t>
            </a:r>
            <a:r>
              <a:rPr lang="nb-NO" baseline="0" dirty="0" smtClean="0"/>
              <a:t>, 220V i veggen. Disse verdiene blir oppgitt med et negativt ladet punkt / jording som referanse. Altså forskjellen i spenning mellom to punkter.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Ampere -&gt; Mengden strøm i et visst punkt i en elektrisk krets. Definert som 6.241*10</a:t>
            </a:r>
            <a:r>
              <a:rPr lang="nb-NO" baseline="30000" dirty="0" smtClean="0"/>
              <a:t>18</a:t>
            </a:r>
            <a:r>
              <a:rPr lang="nb-NO" baseline="0" dirty="0" smtClean="0"/>
              <a:t> elektroner per sekund.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 smtClean="0"/>
              <a:t>Watt -&gt; Energi</a:t>
            </a:r>
            <a:r>
              <a:rPr lang="nb-NO" baseline="0" dirty="0" smtClean="0"/>
              <a:t> (volt * ampere)</a:t>
            </a:r>
            <a:endParaRPr lang="nb-NO" baseline="0" dirty="0" smtClean="0"/>
          </a:p>
          <a:p>
            <a:pPr marL="171450" indent="-171450">
              <a:buFontTx/>
              <a:buChar char="-"/>
            </a:pPr>
            <a:r>
              <a:rPr lang="nb-NO" baseline="0" dirty="0" smtClean="0"/>
              <a:t>Ohm -&gt; et stoffs evne til å motstå strøm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615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Som</a:t>
            </a:r>
            <a:r>
              <a:rPr lang="nb-NO" baseline="0" dirty="0" smtClean="0"/>
              <a:t> et batteri. Jo mer vann, jo høyere trykk i slangen i bunnen, tilsvarende høyere spenning, og jo høyere trykk, jo mer vann kommer ut av slangen, tilsvarende strøm (ampere)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139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Samme mengde vann</a:t>
            </a:r>
            <a:r>
              <a:rPr lang="nb-NO" baseline="0" dirty="0" smtClean="0"/>
              <a:t> gir samme trykk i slangen nederst, altså spenning, men med en større åpning, kommer mer strøm ut av tanken til venstre.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977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 å da</a:t>
            </a:r>
            <a:r>
              <a:rPr lang="nb-NO" baseline="0" dirty="0" smtClean="0"/>
              <a:t> få lik mengde strøm ut av disse to tankene, må vi ha mer vann, altså høyere trykk i tanken med smalere slange.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601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Jo smalere slange,</a:t>
            </a:r>
            <a:r>
              <a:rPr lang="nb-NO" baseline="0" dirty="0" smtClean="0"/>
              <a:t> jo høyere motstand, jo mindre vann kommer gjennom. Høyer trykk, dvs. spenning, motvirker.</a:t>
            </a:r>
          </a:p>
          <a:p>
            <a:r>
              <a:rPr lang="nb-NO" baseline="0" dirty="0" smtClean="0"/>
              <a:t>Georg Ohm var en tysk matematiker og fysiker som definerte det som ble kjent som Ohms lov (TEGNE!) = V = I * R </a:t>
            </a:r>
            <a:r>
              <a:rPr lang="nb-NO" baseline="0" dirty="0" smtClean="0">
                <a:sym typeface="Wingdings" panose="05000000000000000000" pitchFamily="2" charset="2"/>
              </a:rPr>
              <a:t> I = V/R  R = V/I. 1V = 1A * 1Ω</a:t>
            </a:r>
          </a:p>
          <a:p>
            <a:r>
              <a:rPr lang="nb-NO" baseline="0" dirty="0" smtClean="0">
                <a:sym typeface="Wingdings" panose="05000000000000000000" pitchFamily="2" charset="2"/>
              </a:rPr>
              <a:t>Altså Volt = Ampere * Ohm spenning = strøm * motstand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7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Oversatt</a:t>
            </a:r>
            <a:r>
              <a:rPr lang="nb-NO" baseline="0" dirty="0" smtClean="0"/>
              <a:t> til vanntankanalogien vår. TEGNE: 1V * </a:t>
            </a:r>
            <a:r>
              <a:rPr lang="nb-NO" baseline="0" dirty="0" err="1" smtClean="0"/>
              <a:t>xA</a:t>
            </a:r>
            <a:r>
              <a:rPr lang="nb-NO" baseline="0" dirty="0" smtClean="0"/>
              <a:t> * 2Ω </a:t>
            </a:r>
            <a:r>
              <a:rPr lang="nb-NO" baseline="0" dirty="0" smtClean="0">
                <a:sym typeface="Wingdings" panose="05000000000000000000" pitchFamily="2" charset="2"/>
              </a:rPr>
              <a:t> </a:t>
            </a:r>
            <a:r>
              <a:rPr lang="nb-NO" baseline="0" dirty="0" err="1" smtClean="0">
                <a:sym typeface="Wingdings" panose="05000000000000000000" pitchFamily="2" charset="2"/>
              </a:rPr>
              <a:t>xA</a:t>
            </a:r>
            <a:r>
              <a:rPr lang="nb-NO" baseline="0" dirty="0" smtClean="0">
                <a:sym typeface="Wingdings" panose="05000000000000000000" pitchFamily="2" charset="2"/>
              </a:rPr>
              <a:t> = 1V / 2Ω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068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Få</a:t>
            </a:r>
            <a:r>
              <a:rPr lang="nb-NO" baseline="0" dirty="0" smtClean="0"/>
              <a:t> en LED til å lyse ved å koble den til en </a:t>
            </a:r>
            <a:r>
              <a:rPr lang="nb-NO" baseline="0" dirty="0" err="1" smtClean="0"/>
              <a:t>Arduino</a:t>
            </a:r>
            <a:r>
              <a:rPr lang="nb-NO" baseline="0" dirty="0" smtClean="0"/>
              <a:t>. Bare vise ligningen. Spenning = Motstand * Strøm </a:t>
            </a:r>
            <a:r>
              <a:rPr lang="nb-NO" baseline="0" dirty="0" smtClean="0">
                <a:sym typeface="Wingdings" panose="05000000000000000000" pitchFamily="2" charset="2"/>
              </a:rPr>
              <a:t> Motstand = Spenning / Strøm  5V / 0.018A = 277,8Ω. Må altså bruke 1k Ω. Bytte til 3V-utgang, 166,7Ω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803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Tegne kobling til LED Strøm -&gt; </a:t>
            </a:r>
            <a:r>
              <a:rPr lang="nb-NO" dirty="0" err="1" smtClean="0"/>
              <a:t>resistor</a:t>
            </a:r>
            <a:r>
              <a:rPr lang="nb-NO" baseline="0" dirty="0" smtClean="0"/>
              <a:t> -&gt; LED -&gt; jord. Quiz, bytte plass på </a:t>
            </a:r>
            <a:r>
              <a:rPr lang="nb-NO" baseline="0" dirty="0" err="1" smtClean="0"/>
              <a:t>resistor</a:t>
            </a:r>
            <a:r>
              <a:rPr lang="nb-NO" baseline="0" dirty="0" smtClean="0"/>
              <a:t> og LED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B3E16-4FD6-4D05-BF61-9D5522FF823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20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65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8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78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34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6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8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64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306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02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0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96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49A8-3045-41A6-8CC2-689B62FE881E}" type="datetimeFigureOut">
              <a:rPr lang="nb-NO" smtClean="0"/>
              <a:t>21.02.2016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E002-FD2C-4D3E-9B93-C8775C53C0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104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Grunnkurs elektro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98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Eksempel: LED-pære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935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27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485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80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154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069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1789889" y="1857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1040859" y="1469196"/>
            <a:ext cx="30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Elektriske skjemas</a:t>
            </a:r>
            <a:endParaRPr lang="nb-NO" dirty="0"/>
          </a:p>
        </p:txBody>
      </p:sp>
      <p:pic>
        <p:nvPicPr>
          <p:cNvPr id="6148" name="Picture 4" descr="Resistor schematic symb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2" y="2348933"/>
            <a:ext cx="3810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ladyada.net/images/arduino/powergndsy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4343095"/>
            <a:ext cx="13239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ladyada.net/images/arduino/ledsymbo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28" y="4272493"/>
            <a:ext cx="20669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ladyada.net/images/arduino/lesson3sch4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4" b="69186"/>
          <a:stretch/>
        </p:blipFill>
        <p:spPr bwMode="auto">
          <a:xfrm>
            <a:off x="5236927" y="4057446"/>
            <a:ext cx="788008" cy="8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29634" y="1979601"/>
            <a:ext cx="23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Resistor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930679" y="3973763"/>
            <a:ext cx="1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Strøm og jord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3282848" y="3973763"/>
            <a:ext cx="166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LED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5083750" y="3973763"/>
            <a:ext cx="138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Arduino</a:t>
            </a:r>
            <a:r>
              <a:rPr lang="nb-NO" dirty="0" smtClean="0"/>
              <a:t>-pin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401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Oversikt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</a:p>
          <a:p>
            <a:r>
              <a:rPr lang="nb-NO" dirty="0" err="1" smtClean="0"/>
              <a:t>Breadboard</a:t>
            </a:r>
            <a:endParaRPr lang="nb-NO" dirty="0" smtClean="0"/>
          </a:p>
          <a:p>
            <a:r>
              <a:rPr lang="nb-NO" dirty="0" err="1" smtClean="0"/>
              <a:t>Arduino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42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Elektrisitet</a:t>
            </a:r>
          </a:p>
          <a:p>
            <a:r>
              <a:rPr lang="nb-NO" dirty="0" smtClean="0"/>
              <a:t>Spenning, strøm og motstand</a:t>
            </a:r>
          </a:p>
          <a:p>
            <a:r>
              <a:rPr lang="nb-NO" dirty="0" smtClean="0"/>
              <a:t>Ohms lov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171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r>
              <a:rPr lang="nb-NO" dirty="0" smtClean="0"/>
              <a:t>Elektrisitet</a:t>
            </a:r>
          </a:p>
          <a:p>
            <a:pPr lvl="1"/>
            <a:r>
              <a:rPr lang="nb-NO" dirty="0" smtClean="0"/>
              <a:t>Elektrisitet er fysiske fenomener knyttet til negativt eller positivt ladde partikler i ro eller i bevegelse (Wikipedia)</a:t>
            </a:r>
          </a:p>
          <a:p>
            <a:pPr lvl="2"/>
            <a:r>
              <a:rPr lang="nb-NO" dirty="0" smtClean="0"/>
              <a:t>Volt (spenning)</a:t>
            </a:r>
          </a:p>
          <a:p>
            <a:pPr lvl="2"/>
            <a:r>
              <a:rPr lang="nb-NO" dirty="0" smtClean="0"/>
              <a:t>Ampere</a:t>
            </a:r>
          </a:p>
          <a:p>
            <a:pPr lvl="3"/>
            <a:r>
              <a:rPr lang="nb-NO" dirty="0" smtClean="0"/>
              <a:t>6.241*10</a:t>
            </a:r>
            <a:r>
              <a:rPr lang="nb-NO" sz="1600" baseline="30000" dirty="0" smtClean="0"/>
              <a:t>18</a:t>
            </a:r>
            <a:r>
              <a:rPr lang="nb-NO" sz="1600" dirty="0" smtClean="0"/>
              <a:t> elektroner per sekund</a:t>
            </a:r>
            <a:endParaRPr lang="nb-NO" dirty="0" smtClean="0"/>
          </a:p>
          <a:p>
            <a:pPr lvl="3"/>
            <a:r>
              <a:rPr lang="nb-NO" dirty="0" smtClean="0"/>
              <a:t>Amperesekunder</a:t>
            </a:r>
          </a:p>
          <a:p>
            <a:pPr lvl="2"/>
            <a:r>
              <a:rPr lang="nb-NO" dirty="0" smtClean="0"/>
              <a:t>Watt</a:t>
            </a:r>
          </a:p>
          <a:p>
            <a:pPr lvl="3"/>
            <a:r>
              <a:rPr lang="nb-NO" dirty="0" smtClean="0"/>
              <a:t>(Kilo)</a:t>
            </a:r>
            <a:r>
              <a:rPr lang="nb-NO" dirty="0" smtClean="0"/>
              <a:t>Watt-timer</a:t>
            </a:r>
            <a:endParaRPr lang="nb-NO" dirty="0" smtClean="0"/>
          </a:p>
          <a:p>
            <a:pPr lvl="2"/>
            <a:r>
              <a:rPr lang="nb-NO" dirty="0" smtClean="0"/>
              <a:t>Ohm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650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1026" name="Picture 2" descr="Voltage is like the pressure created by the water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417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9081" y="2642716"/>
            <a:ext cx="4953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Vann = ladning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Trykk = Volt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Vannstrøm = elektrisk strøm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02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2050" name="Picture 2" descr="These two tanks create different pressures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" y="1590204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3074" name="Picture 2" descr="These two tanks create the same pressure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1" y="1574415"/>
            <a:ext cx="4340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1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3872143" y="1511620"/>
            <a:ext cx="281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Ohms lov</a:t>
            </a:r>
            <a:endParaRPr lang="nb-NO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16552" y="2614576"/>
            <a:ext cx="3857024" cy="2723131"/>
            <a:chOff x="739906" y="2994383"/>
            <a:chExt cx="3857024" cy="2723131"/>
          </a:xfrm>
        </p:grpSpPr>
        <p:sp>
          <p:nvSpPr>
            <p:cNvPr id="6" name="TextBox 5"/>
            <p:cNvSpPr txBox="1"/>
            <p:nvPr/>
          </p:nvSpPr>
          <p:spPr>
            <a:xfrm>
              <a:off x="1858945" y="2994383"/>
              <a:ext cx="1989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 smtClean="0"/>
                <a:t>Lavere motstand</a:t>
              </a:r>
              <a:endParaRPr lang="nb-NO" sz="12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9906" y="4286699"/>
              <a:ext cx="3856574" cy="1430815"/>
              <a:chOff x="739906" y="4286699"/>
              <a:chExt cx="3856574" cy="1430815"/>
            </a:xfrm>
          </p:grpSpPr>
          <p:pic>
            <p:nvPicPr>
              <p:cNvPr id="4102" name="Picture 6" descr="The narrow pipe resists the flow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2" t="69803" r="-782" b="-63"/>
              <a:stretch/>
            </p:blipFill>
            <p:spPr bwMode="auto">
              <a:xfrm>
                <a:off x="739906" y="4554470"/>
                <a:ext cx="3856574" cy="1163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858945" y="4286699"/>
                <a:ext cx="1989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200" dirty="0" smtClean="0"/>
                  <a:t>Høyere motstand</a:t>
                </a:r>
                <a:endParaRPr lang="nb-NO" sz="1200" dirty="0"/>
              </a:p>
            </p:txBody>
          </p:sp>
        </p:grpSp>
        <p:pic>
          <p:nvPicPr>
            <p:cNvPr id="12" name="Picture 2" descr="The narrow pipe resists the flow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59" b="43617"/>
            <a:stretch/>
          </p:blipFill>
          <p:spPr bwMode="auto">
            <a:xfrm>
              <a:off x="739906" y="3247027"/>
              <a:ext cx="3857024" cy="103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73865" y="2031888"/>
            <a:ext cx="3475621" cy="4295457"/>
            <a:chOff x="573865" y="2031888"/>
            <a:chExt cx="3475621" cy="4295457"/>
          </a:xfrm>
        </p:grpSpPr>
        <p:pic>
          <p:nvPicPr>
            <p:cNvPr id="4104" name="Picture 8" descr="alt tex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65" y="2031888"/>
              <a:ext cx="3209925" cy="407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73865" y="6019568"/>
              <a:ext cx="3475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 smtClean="0"/>
                <a:t>Georg Ohm (16.03.1789 – 06.07.1854</a:t>
              </a:r>
              <a:endParaRPr lang="nb-NO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56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Innføring i strøm og slikt</a:t>
            </a:r>
            <a:endParaRPr lang="nb-NO" dirty="0"/>
          </a:p>
        </p:txBody>
      </p:sp>
      <p:pic>
        <p:nvPicPr>
          <p:cNvPr id="5122" name="Picture 2" descr="Tanks with their equivalent electrical meaning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35" y="193580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35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592</Words>
  <Application>Microsoft Office PowerPoint</Application>
  <PresentationFormat>Widescreen</PresentationFormat>
  <Paragraphs>67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Grunnkurs elektro</vt:lpstr>
      <vt:lpstr>Oversikt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  <vt:lpstr>Innføring i strøm og slikt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Grunnkurs elektro</dc:title>
  <dc:creator>Arild Johan .</dc:creator>
  <cp:lastModifiedBy>Arild Johan .</cp:lastModifiedBy>
  <cp:revision>13</cp:revision>
  <dcterms:created xsi:type="dcterms:W3CDTF">2016-02-21T10:53:57Z</dcterms:created>
  <dcterms:modified xsi:type="dcterms:W3CDTF">2016-02-21T19:54:10Z</dcterms:modified>
</cp:coreProperties>
</file>