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the ppt based ai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Gemini API error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the ppt based ai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Gemini API error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the ppt based ai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Gemini API error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the ppt based ai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Gemini API error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the ppt based ai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Gemini API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