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Generated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1: Introduction to Artificial Intelligence</a:t>
            </a:r>
          </a:p>
          <a:p>
            <a:r>
              <a:t>- Definition of Artificial Intelligence</a:t>
            </a:r>
          </a:p>
          <a:p>
            <a:r>
              <a:t>- Overview of AI technologies</a:t>
            </a:r>
          </a:p>
          <a:p>
            <a:r>
              <a:t>- Importance of AI in various industries</a:t>
            </a:r>
          </a:p>
          <a:p/>
          <a:p>
            <a:r>
              <a:t>Slide 2: Types of Artificial Intelligence</a:t>
            </a:r>
          </a:p>
          <a:p>
            <a:r>
              <a:t>- Narrow AI (Weak AI)</a:t>
            </a:r>
          </a:p>
          <a:p>
            <a:r>
              <a:t>- General AI (Strong AI)</a:t>
            </a:r>
          </a:p>
          <a:p>
            <a:r>
              <a:t>- Superintelligent AI</a:t>
            </a:r>
          </a:p>
          <a:p>
            <a:r>
              <a:t>- Machine Learning and Deep Learning</a:t>
            </a:r>
          </a:p>
          <a:p/>
          <a:p>
            <a:r>
              <a:t>Slide 3: Applications of Artificial Intelligence</a:t>
            </a:r>
          </a:p>
          <a:p>
            <a:r>
              <a:t>- Healthcare: AI in diagnostics, personalized treatment</a:t>
            </a:r>
          </a:p>
          <a:p>
            <a:r>
              <a:t>- Finance: AI in fraud detection, trading algorithms</a:t>
            </a:r>
          </a:p>
          <a:p>
            <a:r>
              <a:t>- Retail: AI in customer service, recommendation systems</a:t>
            </a:r>
          </a:p>
          <a:p>
            <a:r>
              <a:t>- Transportation: AI in self-driving cars, route optimization</a:t>
            </a:r>
          </a:p>
          <a:p/>
          <a:p>
            <a:r>
              <a:t>Slide 4: Challenges and Risks of Artificial Intelligence</a:t>
            </a:r>
          </a:p>
          <a:p>
            <a:r>
              <a:t>- Bias in AI algorithms</a:t>
            </a:r>
          </a:p>
          <a:p>
            <a:r>
              <a:t>- Job displacement due to automation</a:t>
            </a:r>
          </a:p>
          <a:p>
            <a:r>
              <a:t>- Ethical concerns surrounding AI use</a:t>
            </a:r>
          </a:p>
          <a:p>
            <a:r>
              <a:t>- Security and privacy risks</a:t>
            </a:r>
          </a:p>
          <a:p/>
          <a:p>
            <a:r>
              <a:t>Slide 5: Future of Artificial Intelligence</a:t>
            </a:r>
          </a:p>
          <a:p>
            <a:r>
              <a:t>- Advancements in AI research and development</a:t>
            </a:r>
          </a:p>
          <a:p>
            <a:r>
              <a:t>- Potential impact of AI on society and economy</a:t>
            </a:r>
          </a:p>
          <a:p>
            <a:r>
              <a:t>- Opportunities for innovation and growth</a:t>
            </a:r>
          </a:p>
          <a:p>
            <a:r>
              <a:t>- Importance of ethical AI development and regulation.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