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2" r:id="rId3"/>
    <p:sldId id="268" r:id="rId4"/>
    <p:sldId id="261" r:id="rId5"/>
    <p:sldId id="269" r:id="rId6"/>
    <p:sldId id="270" r:id="rId7"/>
    <p:sldId id="271" r:id="rId8"/>
    <p:sldId id="27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16597-8CA5-9184-8C24-DCFAAD3655E4}" v="3" dt="2021-11-19T06:09:15.101"/>
    <p1510:client id="{8A9752C7-0F59-49C6-856E-E57927241906}" v="2017" dt="2021-11-19T05:09:35.781"/>
    <p1510:client id="{D2722442-3B1C-0850-A2F5-BB60D72EB3FF}" v="7" dt="2021-11-19T21:06:48.851"/>
    <p1510:client id="{FD972AA4-CFED-ECA8-8F5E-B7385354E89C}" v="85" dt="2021-11-19T05:52:02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github.com/SonawaneMayur/HitAnalysis/blob/master/tests/unit_tests/data/input/data.tsv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github.com/SonawaneMayur/HitAnalysis/blob/master/output/2021-11-17_SearchKeywordPerformance.tab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hyperlink" Target="https://github.com/SonawaneMayur/HitAnalysis" TargetMode="Externa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https://github.com/SonawaneMayur/HitAnalysis/blob/master/tests/unit_tests/data/input/data.tsv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hyperlink" Target="https://github.com/SonawaneMayur/HitAnalysis/blob/master/output/2021-11-17_SearchKeywordPerformance.tab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waneMayur/HitAnalysis" TargetMode="External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937DD-16E1-4859-90E2-FB7FD82FAB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101AEED-B6FB-4DA3-ACE9-6D76B1A8A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application to answer client's questions</a:t>
          </a:r>
        </a:p>
      </dgm:t>
    </dgm:pt>
    <dgm:pt modelId="{8CA68A54-0577-4C16-A4DB-23A9B88FBF51}" type="parTrans" cxnId="{6C9637F6-1B2D-4858-A57C-72691782EFA4}">
      <dgm:prSet/>
      <dgm:spPr/>
      <dgm:t>
        <a:bodyPr/>
        <a:lstStyle/>
        <a:p>
          <a:endParaRPr lang="en-US"/>
        </a:p>
      </dgm:t>
    </dgm:pt>
    <dgm:pt modelId="{E4BF9CE8-DF5B-459E-B1ED-DEECD4F9EA8C}" type="sibTrans" cxnId="{6C9637F6-1B2D-4858-A57C-72691782EFA4}">
      <dgm:prSet/>
      <dgm:spPr/>
      <dgm:t>
        <a:bodyPr/>
        <a:lstStyle/>
        <a:p>
          <a:endParaRPr lang="en-US"/>
        </a:p>
      </dgm:t>
    </dgm:pt>
    <dgm:pt modelId="{84CDBD38-28E2-4024-A816-BBD2BBD1D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Hit Level Data</a:t>
          </a:r>
          <a:endParaRPr lang="en-US"/>
        </a:p>
      </dgm:t>
    </dgm:pt>
    <dgm:pt modelId="{EAD9A4B6-B626-4CB8-B947-0F3339CE196A}" type="parTrans" cxnId="{51C82021-ED27-4599-ADAB-6F78A721F036}">
      <dgm:prSet/>
      <dgm:spPr/>
      <dgm:t>
        <a:bodyPr/>
        <a:lstStyle/>
        <a:p>
          <a:endParaRPr lang="en-US"/>
        </a:p>
      </dgm:t>
    </dgm:pt>
    <dgm:pt modelId="{982F8F50-2519-4506-A20F-EFE25D67E2FC}" type="sibTrans" cxnId="{51C82021-ED27-4599-ADAB-6F78A721F036}">
      <dgm:prSet/>
      <dgm:spPr/>
      <dgm:t>
        <a:bodyPr/>
        <a:lstStyle/>
        <a:p>
          <a:endParaRPr lang="en-US"/>
        </a:p>
      </dgm:t>
    </dgm:pt>
    <dgm:pt modelId="{15159D1C-BAAC-4A24-9D76-EA139B1BA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problem- </a:t>
          </a:r>
        </a:p>
      </dgm:t>
    </dgm:pt>
    <dgm:pt modelId="{9658AE48-E0E2-40E5-9D67-0BF103DCACE7}" type="parTrans" cxnId="{37ABE93D-1058-439B-8565-57511978A453}">
      <dgm:prSet/>
      <dgm:spPr/>
      <dgm:t>
        <a:bodyPr/>
        <a:lstStyle/>
        <a:p>
          <a:endParaRPr lang="en-US"/>
        </a:p>
      </dgm:t>
    </dgm:pt>
    <dgm:pt modelId="{23820ADD-ACF5-4D53-AC74-B24CE43DBD8A}" type="sibTrans" cxnId="{37ABE93D-1058-439B-8565-57511978A453}">
      <dgm:prSet/>
      <dgm:spPr/>
      <dgm:t>
        <a:bodyPr/>
        <a:lstStyle/>
        <a:p>
          <a:endParaRPr lang="en-US"/>
        </a:p>
      </dgm:t>
    </dgm:pt>
    <dgm:pt modelId="{5E96B8D1-496D-44AE-A539-3941E4C30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Revenue by external search engine</a:t>
          </a:r>
        </a:p>
      </dgm:t>
    </dgm:pt>
    <dgm:pt modelId="{BE89B636-7AC0-4433-B7E7-6D88181B0FED}" type="parTrans" cxnId="{EABA448A-9A34-4FFA-821E-3EC046D8FEAF}">
      <dgm:prSet/>
      <dgm:spPr/>
      <dgm:t>
        <a:bodyPr/>
        <a:lstStyle/>
        <a:p>
          <a:endParaRPr lang="en-US"/>
        </a:p>
      </dgm:t>
    </dgm:pt>
    <dgm:pt modelId="{041C5B84-6A4B-41DF-A91D-44E4313B282E}" type="sibTrans" cxnId="{EABA448A-9A34-4FFA-821E-3EC046D8FEAF}">
      <dgm:prSet/>
      <dgm:spPr/>
      <dgm:t>
        <a:bodyPr/>
        <a:lstStyle/>
        <a:p>
          <a:endParaRPr lang="en-US"/>
        </a:p>
      </dgm:t>
    </dgm:pt>
    <dgm:pt modelId="{F9D3540C-D4B2-4E8D-A5E5-9C88E4756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performed Searched Words</a:t>
          </a:r>
        </a:p>
      </dgm:t>
    </dgm:pt>
    <dgm:pt modelId="{03019989-55F9-43FC-A1DB-CCC6D6FE62E2}" type="parTrans" cxnId="{3CEAE98A-B606-4AEC-B1AB-370BD7D6D811}">
      <dgm:prSet/>
      <dgm:spPr/>
      <dgm:t>
        <a:bodyPr/>
        <a:lstStyle/>
        <a:p>
          <a:endParaRPr lang="en-US"/>
        </a:p>
      </dgm:t>
    </dgm:pt>
    <dgm:pt modelId="{2BDAD59A-9FB3-41D8-9984-11D7E1C0798E}" type="sibTrans" cxnId="{3CEAE98A-B606-4AEC-B1AB-370BD7D6D811}">
      <dgm:prSet/>
      <dgm:spPr/>
      <dgm:t>
        <a:bodyPr/>
        <a:lstStyle/>
        <a:p>
          <a:endParaRPr lang="en-US"/>
        </a:p>
      </dgm:t>
    </dgm:pt>
    <dgm:pt modelId="{5D07093F-F066-4B38-BD86-3552850DC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Expectation-</a:t>
          </a:r>
        </a:p>
      </dgm:t>
    </dgm:pt>
    <dgm:pt modelId="{EF9682ED-F8B6-423B-BA8D-4C9C7C332B92}" type="parTrans" cxnId="{0787CD39-39E8-4074-A4C9-22995CEC51DB}">
      <dgm:prSet/>
      <dgm:spPr/>
      <dgm:t>
        <a:bodyPr/>
        <a:lstStyle/>
        <a:p>
          <a:endParaRPr lang="en-US"/>
        </a:p>
      </dgm:t>
    </dgm:pt>
    <dgm:pt modelId="{EA193274-6D7B-455B-B569-6B6F7F4B0A86}" type="sibTrans" cxnId="{0787CD39-39E8-4074-A4C9-22995CEC51DB}">
      <dgm:prSet/>
      <dgm:spPr/>
      <dgm:t>
        <a:bodyPr/>
        <a:lstStyle/>
        <a:p>
          <a:endParaRPr lang="en-US"/>
        </a:p>
      </dgm:t>
    </dgm:pt>
    <dgm:pt modelId="{C0106A0A-D303-43A4-984F-FEE88216E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– Hit Data File Path</a:t>
          </a:r>
        </a:p>
      </dgm:t>
    </dgm:pt>
    <dgm:pt modelId="{97233C4F-975B-4F03-93F3-8A0B3CE4016A}" type="parTrans" cxnId="{708AF4B8-6095-47BA-AC65-F5B7249501D9}">
      <dgm:prSet/>
      <dgm:spPr/>
      <dgm:t>
        <a:bodyPr/>
        <a:lstStyle/>
        <a:p>
          <a:endParaRPr lang="en-US"/>
        </a:p>
      </dgm:t>
    </dgm:pt>
    <dgm:pt modelId="{EE15B7A6-2A9A-40BD-BB89-37EA33E08633}" type="sibTrans" cxnId="{708AF4B8-6095-47BA-AC65-F5B7249501D9}">
      <dgm:prSet/>
      <dgm:spPr/>
      <dgm:t>
        <a:bodyPr/>
        <a:lstStyle/>
        <a:p>
          <a:endParaRPr lang="en-US"/>
        </a:p>
      </dgm:t>
    </dgm:pt>
    <dgm:pt modelId="{6726D9B1-A508-4A61-BE71-0DCFFE428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- </a:t>
          </a:r>
          <a:r>
            <a:rPr lang="en-US">
              <a:latin typeface="Calibri Light" panose="020F0302020204030204"/>
            </a:rPr>
            <a:t>[</a:t>
          </a:r>
          <a:r>
            <a:rPr lang="en-US"/>
            <a:t>YYYY-mm-dd</a:t>
          </a:r>
          <a:r>
            <a:rPr lang="en-US">
              <a:latin typeface="Calibri Light" panose="020F0302020204030204"/>
            </a:rPr>
            <a:t>]_</a:t>
          </a:r>
          <a:r>
            <a:rPr lang="en-US"/>
            <a:t>SearchKeywordPerformance.tab</a:t>
          </a:r>
        </a:p>
      </dgm:t>
    </dgm:pt>
    <dgm:pt modelId="{1BB0B6C5-A5B3-4F1C-A7BE-428153657310}" type="parTrans" cxnId="{0B1A31D6-52EA-4B47-ACE1-C8C74E05BAC3}">
      <dgm:prSet/>
      <dgm:spPr/>
      <dgm:t>
        <a:bodyPr/>
        <a:lstStyle/>
        <a:p>
          <a:endParaRPr lang="en-US"/>
        </a:p>
      </dgm:t>
    </dgm:pt>
    <dgm:pt modelId="{C07B3FA9-0D56-46FC-A7BD-14B33E912145}" type="sibTrans" cxnId="{0B1A31D6-52EA-4B47-ACE1-C8C74E05BAC3}">
      <dgm:prSet/>
      <dgm:spPr/>
      <dgm:t>
        <a:bodyPr/>
        <a:lstStyle/>
        <a:p>
          <a:endParaRPr lang="en-US"/>
        </a:p>
      </dgm:t>
    </dgm:pt>
    <dgm:pt modelId="{1E0BD0ED-C817-4591-A741-4C24B7113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Insights helpful to client</a:t>
          </a:r>
        </a:p>
      </dgm:t>
    </dgm:pt>
    <dgm:pt modelId="{E00CC0C0-4A1B-4926-9DBE-F7C526A82B0A}" type="parTrans" cxnId="{5A704833-D1CA-4B2F-822A-BA672839595A}">
      <dgm:prSet/>
      <dgm:spPr/>
      <dgm:t>
        <a:bodyPr/>
        <a:lstStyle/>
        <a:p>
          <a:endParaRPr lang="en-US"/>
        </a:p>
      </dgm:t>
    </dgm:pt>
    <dgm:pt modelId="{C11E5D55-82A6-4FF0-9424-849FF07B8AF3}" type="sibTrans" cxnId="{5A704833-D1CA-4B2F-822A-BA672839595A}">
      <dgm:prSet/>
      <dgm:spPr/>
      <dgm:t>
        <a:bodyPr/>
        <a:lstStyle/>
        <a:p>
          <a:endParaRPr lang="en-US"/>
        </a:p>
      </dgm:t>
    </dgm:pt>
    <dgm:pt modelId="{126D9CED-B3D1-4B91-83F9-9AF783AB529C}" type="pres">
      <dgm:prSet presAssocID="{F63937DD-16E1-4859-90E2-FB7FD82FABED}" presName="root" presStyleCnt="0">
        <dgm:presLayoutVars>
          <dgm:dir/>
          <dgm:resizeHandles val="exact"/>
        </dgm:presLayoutVars>
      </dgm:prSet>
      <dgm:spPr/>
    </dgm:pt>
    <dgm:pt modelId="{7916D5FA-1484-4A56-A82D-533EBEE9597B}" type="pres">
      <dgm:prSet presAssocID="{8101AEED-B6FB-4DA3-ACE9-6D76B1A8AB44}" presName="compNode" presStyleCnt="0"/>
      <dgm:spPr/>
    </dgm:pt>
    <dgm:pt modelId="{5E88168E-E81A-4D3A-BF64-5D9867BAF9B2}" type="pres">
      <dgm:prSet presAssocID="{8101AEED-B6FB-4DA3-ACE9-6D76B1A8AB44}" presName="bgRect" presStyleLbl="bgShp" presStyleIdx="0" presStyleCnt="4"/>
      <dgm:spPr/>
    </dgm:pt>
    <dgm:pt modelId="{99F468B2-A6F5-460A-B384-A9989BE8771D}" type="pres">
      <dgm:prSet presAssocID="{8101AEED-B6FB-4DA3-ACE9-6D76B1A8AB4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169AD6B-C5EB-45D1-809F-6E1FA9180E66}" type="pres">
      <dgm:prSet presAssocID="{8101AEED-B6FB-4DA3-ACE9-6D76B1A8AB44}" presName="spaceRect" presStyleCnt="0"/>
      <dgm:spPr/>
    </dgm:pt>
    <dgm:pt modelId="{AEFECF77-5C3D-4D74-B6C6-029191681DAD}" type="pres">
      <dgm:prSet presAssocID="{8101AEED-B6FB-4DA3-ACE9-6D76B1A8AB44}" presName="parTx" presStyleLbl="revTx" presStyleIdx="0" presStyleCnt="6">
        <dgm:presLayoutVars>
          <dgm:chMax val="0"/>
          <dgm:chPref val="0"/>
        </dgm:presLayoutVars>
      </dgm:prSet>
      <dgm:spPr/>
    </dgm:pt>
    <dgm:pt modelId="{CCFDFFDA-1021-47CE-BA51-3CF06AC7BDDA}" type="pres">
      <dgm:prSet presAssocID="{E4BF9CE8-DF5B-459E-B1ED-DEECD4F9EA8C}" presName="sibTrans" presStyleCnt="0"/>
      <dgm:spPr/>
    </dgm:pt>
    <dgm:pt modelId="{A1F8A7F2-26D1-42C9-BD66-D4CEAA73CE08}" type="pres">
      <dgm:prSet presAssocID="{84CDBD38-28E2-4024-A816-BBD2BBD1DABE}" presName="compNode" presStyleCnt="0"/>
      <dgm:spPr/>
    </dgm:pt>
    <dgm:pt modelId="{960CD1EE-CFD4-4100-960F-CEEF44E13118}" type="pres">
      <dgm:prSet presAssocID="{84CDBD38-28E2-4024-A816-BBD2BBD1DABE}" presName="bgRect" presStyleLbl="bgShp" presStyleIdx="1" presStyleCnt="4"/>
      <dgm:spPr/>
    </dgm:pt>
    <dgm:pt modelId="{A482AA5F-178B-4FD3-9E6D-37CAB8C31A1A}" type="pres">
      <dgm:prSet presAssocID="{84CDBD38-28E2-4024-A816-BBD2BBD1DAB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890BF-6C45-4DD6-B00B-D26CE87BB6C7}" type="pres">
      <dgm:prSet presAssocID="{84CDBD38-28E2-4024-A816-BBD2BBD1DABE}" presName="spaceRect" presStyleCnt="0"/>
      <dgm:spPr/>
    </dgm:pt>
    <dgm:pt modelId="{951FA8CB-8442-4697-B5F2-3D97F0823179}" type="pres">
      <dgm:prSet presAssocID="{84CDBD38-28E2-4024-A816-BBD2BBD1DABE}" presName="parTx" presStyleLbl="revTx" presStyleIdx="1" presStyleCnt="6">
        <dgm:presLayoutVars>
          <dgm:chMax val="0"/>
          <dgm:chPref val="0"/>
        </dgm:presLayoutVars>
      </dgm:prSet>
      <dgm:spPr/>
    </dgm:pt>
    <dgm:pt modelId="{85B824A6-FDDF-4E35-A2D3-6C8A63E499F2}" type="pres">
      <dgm:prSet presAssocID="{982F8F50-2519-4506-A20F-EFE25D67E2FC}" presName="sibTrans" presStyleCnt="0"/>
      <dgm:spPr/>
    </dgm:pt>
    <dgm:pt modelId="{E6049179-042C-4C83-952E-24B8BC42DE68}" type="pres">
      <dgm:prSet presAssocID="{15159D1C-BAAC-4A24-9D76-EA139B1BA63E}" presName="compNode" presStyleCnt="0"/>
      <dgm:spPr/>
    </dgm:pt>
    <dgm:pt modelId="{BB0B8A42-824C-4D8C-B1EB-77047E5C2FE1}" type="pres">
      <dgm:prSet presAssocID="{15159D1C-BAAC-4A24-9D76-EA139B1BA63E}" presName="bgRect" presStyleLbl="bgShp" presStyleIdx="2" presStyleCnt="4"/>
      <dgm:spPr/>
    </dgm:pt>
    <dgm:pt modelId="{30204D74-9A67-4B01-9A73-2F4186487D0B}" type="pres">
      <dgm:prSet presAssocID="{15159D1C-BAAC-4A24-9D76-EA139B1BA63E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A6334B-C82F-4486-B7E6-2C621C368B42}" type="pres">
      <dgm:prSet presAssocID="{15159D1C-BAAC-4A24-9D76-EA139B1BA63E}" presName="spaceRect" presStyleCnt="0"/>
      <dgm:spPr/>
    </dgm:pt>
    <dgm:pt modelId="{4D59B3FA-D55E-43E5-9155-9103D4E6A064}" type="pres">
      <dgm:prSet presAssocID="{15159D1C-BAAC-4A24-9D76-EA139B1BA63E}" presName="parTx" presStyleLbl="revTx" presStyleIdx="2" presStyleCnt="6">
        <dgm:presLayoutVars>
          <dgm:chMax val="0"/>
          <dgm:chPref val="0"/>
        </dgm:presLayoutVars>
      </dgm:prSet>
      <dgm:spPr/>
    </dgm:pt>
    <dgm:pt modelId="{01E804CC-92BF-4745-BA74-80B2E3DDA419}" type="pres">
      <dgm:prSet presAssocID="{15159D1C-BAAC-4A24-9D76-EA139B1BA63E}" presName="desTx" presStyleLbl="revTx" presStyleIdx="3" presStyleCnt="6">
        <dgm:presLayoutVars/>
      </dgm:prSet>
      <dgm:spPr/>
    </dgm:pt>
    <dgm:pt modelId="{2C317D5C-DE3C-45AC-8F06-8860FC2561D3}" type="pres">
      <dgm:prSet presAssocID="{23820ADD-ACF5-4D53-AC74-B24CE43DBD8A}" presName="sibTrans" presStyleCnt="0"/>
      <dgm:spPr/>
    </dgm:pt>
    <dgm:pt modelId="{AC004AFE-14D3-4C1C-ADD6-288C4C892325}" type="pres">
      <dgm:prSet presAssocID="{5D07093F-F066-4B38-BD86-3552850DCD55}" presName="compNode" presStyleCnt="0"/>
      <dgm:spPr/>
    </dgm:pt>
    <dgm:pt modelId="{4334A051-6CAB-47A0-9A13-449A4532ACE4}" type="pres">
      <dgm:prSet presAssocID="{5D07093F-F066-4B38-BD86-3552850DCD55}" presName="bgRect" presStyleLbl="bgShp" presStyleIdx="3" presStyleCnt="4"/>
      <dgm:spPr/>
    </dgm:pt>
    <dgm:pt modelId="{4C06A6D4-3221-453F-811D-A7BFD14F0AC9}" type="pres">
      <dgm:prSet presAssocID="{5D07093F-F066-4B38-BD86-3552850DCD55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BC40E6-9632-4F20-80DA-EA961B972D02}" type="pres">
      <dgm:prSet presAssocID="{5D07093F-F066-4B38-BD86-3552850DCD55}" presName="spaceRect" presStyleCnt="0"/>
      <dgm:spPr/>
    </dgm:pt>
    <dgm:pt modelId="{6EDBFA96-EE1C-4F18-82E8-6DD875613F0B}" type="pres">
      <dgm:prSet presAssocID="{5D07093F-F066-4B38-BD86-3552850DCD55}" presName="parTx" presStyleLbl="revTx" presStyleIdx="4" presStyleCnt="6">
        <dgm:presLayoutVars>
          <dgm:chMax val="0"/>
          <dgm:chPref val="0"/>
        </dgm:presLayoutVars>
      </dgm:prSet>
      <dgm:spPr/>
    </dgm:pt>
    <dgm:pt modelId="{30C92BB4-24EE-45EF-8534-14B3DCEF8AE2}" type="pres">
      <dgm:prSet presAssocID="{5D07093F-F066-4B38-BD86-3552850DCD55}" presName="desTx" presStyleLbl="revTx" presStyleIdx="5" presStyleCnt="6">
        <dgm:presLayoutVars/>
      </dgm:prSet>
      <dgm:spPr/>
    </dgm:pt>
  </dgm:ptLst>
  <dgm:cxnLst>
    <dgm:cxn modelId="{785B4602-D807-4531-8F47-A9912C348A5E}" type="presOf" srcId="{5E96B8D1-496D-44AE-A539-3941E4C3089C}" destId="{01E804CC-92BF-4745-BA74-80B2E3DDA419}" srcOrd="0" destOrd="0" presId="urn:microsoft.com/office/officeart/2018/2/layout/IconVerticalSolidList"/>
    <dgm:cxn modelId="{E478EF02-855D-4F48-9BCB-910D57A38163}" type="presOf" srcId="{1E0BD0ED-C817-4591-A741-4C24B711330F}" destId="{30C92BB4-24EE-45EF-8534-14B3DCEF8AE2}" srcOrd="0" destOrd="2" presId="urn:microsoft.com/office/officeart/2018/2/layout/IconVerticalSolidList"/>
    <dgm:cxn modelId="{51C82021-ED27-4599-ADAB-6F78A721F036}" srcId="{F63937DD-16E1-4859-90E2-FB7FD82FABED}" destId="{84CDBD38-28E2-4024-A816-BBD2BBD1DABE}" srcOrd="1" destOrd="0" parTransId="{EAD9A4B6-B626-4CB8-B947-0F3339CE196A}" sibTransId="{982F8F50-2519-4506-A20F-EFE25D67E2FC}"/>
    <dgm:cxn modelId="{CD88E830-2FA4-4FA7-8089-FCCA31D0A565}" type="presOf" srcId="{F9D3540C-D4B2-4E8D-A5E5-9C88E4756911}" destId="{01E804CC-92BF-4745-BA74-80B2E3DDA419}" srcOrd="0" destOrd="1" presId="urn:microsoft.com/office/officeart/2018/2/layout/IconVerticalSolidList"/>
    <dgm:cxn modelId="{5A704833-D1CA-4B2F-822A-BA672839595A}" srcId="{5D07093F-F066-4B38-BD86-3552850DCD55}" destId="{1E0BD0ED-C817-4591-A741-4C24B711330F}" srcOrd="2" destOrd="0" parTransId="{E00CC0C0-4A1B-4926-9DBE-F7C526A82B0A}" sibTransId="{C11E5D55-82A6-4FF0-9424-849FF07B8AF3}"/>
    <dgm:cxn modelId="{0787CD39-39E8-4074-A4C9-22995CEC51DB}" srcId="{F63937DD-16E1-4859-90E2-FB7FD82FABED}" destId="{5D07093F-F066-4B38-BD86-3552850DCD55}" srcOrd="3" destOrd="0" parTransId="{EF9682ED-F8B6-423B-BA8D-4C9C7C332B92}" sibTransId="{EA193274-6D7B-455B-B569-6B6F7F4B0A86}"/>
    <dgm:cxn modelId="{37ABE93D-1058-439B-8565-57511978A453}" srcId="{F63937DD-16E1-4859-90E2-FB7FD82FABED}" destId="{15159D1C-BAAC-4A24-9D76-EA139B1BA63E}" srcOrd="2" destOrd="0" parTransId="{9658AE48-E0E2-40E5-9D67-0BF103DCACE7}" sibTransId="{23820ADD-ACF5-4D53-AC74-B24CE43DBD8A}"/>
    <dgm:cxn modelId="{A5105E48-F9ED-40B5-9CCC-A810A239C6B8}" type="presOf" srcId="{F63937DD-16E1-4859-90E2-FB7FD82FABED}" destId="{126D9CED-B3D1-4B91-83F9-9AF783AB529C}" srcOrd="0" destOrd="0" presId="urn:microsoft.com/office/officeart/2018/2/layout/IconVerticalSolidList"/>
    <dgm:cxn modelId="{E2F2228A-ABD2-46CD-9AF0-D09F34D77CB3}" type="presOf" srcId="{15159D1C-BAAC-4A24-9D76-EA139B1BA63E}" destId="{4D59B3FA-D55E-43E5-9155-9103D4E6A064}" srcOrd="0" destOrd="0" presId="urn:microsoft.com/office/officeart/2018/2/layout/IconVerticalSolidList"/>
    <dgm:cxn modelId="{EABA448A-9A34-4FFA-821E-3EC046D8FEAF}" srcId="{15159D1C-BAAC-4A24-9D76-EA139B1BA63E}" destId="{5E96B8D1-496D-44AE-A539-3941E4C3089C}" srcOrd="0" destOrd="0" parTransId="{BE89B636-7AC0-4433-B7E7-6D88181B0FED}" sibTransId="{041C5B84-6A4B-41DF-A91D-44E4313B282E}"/>
    <dgm:cxn modelId="{3CEAE98A-B606-4AEC-B1AB-370BD7D6D811}" srcId="{15159D1C-BAAC-4A24-9D76-EA139B1BA63E}" destId="{F9D3540C-D4B2-4E8D-A5E5-9C88E4756911}" srcOrd="1" destOrd="0" parTransId="{03019989-55F9-43FC-A1DB-CCC6D6FE62E2}" sibTransId="{2BDAD59A-9FB3-41D8-9984-11D7E1C0798E}"/>
    <dgm:cxn modelId="{4A54B790-34C7-40C7-8018-35D79AAE341A}" type="presOf" srcId="{5D07093F-F066-4B38-BD86-3552850DCD55}" destId="{6EDBFA96-EE1C-4F18-82E8-6DD875613F0B}" srcOrd="0" destOrd="0" presId="urn:microsoft.com/office/officeart/2018/2/layout/IconVerticalSolidList"/>
    <dgm:cxn modelId="{BF4F5092-4089-4213-9740-0B3A73F67C53}" type="presOf" srcId="{6726D9B1-A508-4A61-BE71-0DCFFE4284DD}" destId="{30C92BB4-24EE-45EF-8534-14B3DCEF8AE2}" srcOrd="0" destOrd="1" presId="urn:microsoft.com/office/officeart/2018/2/layout/IconVerticalSolidList"/>
    <dgm:cxn modelId="{708AF4B8-6095-47BA-AC65-F5B7249501D9}" srcId="{5D07093F-F066-4B38-BD86-3552850DCD55}" destId="{C0106A0A-D303-43A4-984F-FEE88216E153}" srcOrd="0" destOrd="0" parTransId="{97233C4F-975B-4F03-93F3-8A0B3CE4016A}" sibTransId="{EE15B7A6-2A9A-40BD-BB89-37EA33E08633}"/>
    <dgm:cxn modelId="{F0663BC3-16B7-4A1E-9681-B8593ECC171C}" type="presOf" srcId="{8101AEED-B6FB-4DA3-ACE9-6D76B1A8AB44}" destId="{AEFECF77-5C3D-4D74-B6C6-029191681DAD}" srcOrd="0" destOrd="0" presId="urn:microsoft.com/office/officeart/2018/2/layout/IconVerticalSolidList"/>
    <dgm:cxn modelId="{0B1A31D6-52EA-4B47-ACE1-C8C74E05BAC3}" srcId="{5D07093F-F066-4B38-BD86-3552850DCD55}" destId="{6726D9B1-A508-4A61-BE71-0DCFFE4284DD}" srcOrd="1" destOrd="0" parTransId="{1BB0B6C5-A5B3-4F1C-A7BE-428153657310}" sibTransId="{C07B3FA9-0D56-46FC-A7BD-14B33E912145}"/>
    <dgm:cxn modelId="{C4AA12D7-9C4D-4CD3-B82F-FA8287975B95}" type="presOf" srcId="{C0106A0A-D303-43A4-984F-FEE88216E153}" destId="{30C92BB4-24EE-45EF-8534-14B3DCEF8AE2}" srcOrd="0" destOrd="0" presId="urn:microsoft.com/office/officeart/2018/2/layout/IconVerticalSolidList"/>
    <dgm:cxn modelId="{6A2477EC-572E-4CCA-BD10-C6391F166AAC}" type="presOf" srcId="{84CDBD38-28E2-4024-A816-BBD2BBD1DABE}" destId="{951FA8CB-8442-4697-B5F2-3D97F0823179}" srcOrd="0" destOrd="0" presId="urn:microsoft.com/office/officeart/2018/2/layout/IconVerticalSolidList"/>
    <dgm:cxn modelId="{6C9637F6-1B2D-4858-A57C-72691782EFA4}" srcId="{F63937DD-16E1-4859-90E2-FB7FD82FABED}" destId="{8101AEED-B6FB-4DA3-ACE9-6D76B1A8AB44}" srcOrd="0" destOrd="0" parTransId="{8CA68A54-0577-4C16-A4DB-23A9B88FBF51}" sibTransId="{E4BF9CE8-DF5B-459E-B1ED-DEECD4F9EA8C}"/>
    <dgm:cxn modelId="{E31792BF-F597-416C-A4AF-57FC6007060D}" type="presParOf" srcId="{126D9CED-B3D1-4B91-83F9-9AF783AB529C}" destId="{7916D5FA-1484-4A56-A82D-533EBEE9597B}" srcOrd="0" destOrd="0" presId="urn:microsoft.com/office/officeart/2018/2/layout/IconVerticalSolidList"/>
    <dgm:cxn modelId="{244E5D5C-E19D-48FC-9D0B-998A14A837E5}" type="presParOf" srcId="{7916D5FA-1484-4A56-A82D-533EBEE9597B}" destId="{5E88168E-E81A-4D3A-BF64-5D9867BAF9B2}" srcOrd="0" destOrd="0" presId="urn:microsoft.com/office/officeart/2018/2/layout/IconVerticalSolidList"/>
    <dgm:cxn modelId="{A67C188C-EFFD-4CDD-A882-143FD9F59344}" type="presParOf" srcId="{7916D5FA-1484-4A56-A82D-533EBEE9597B}" destId="{99F468B2-A6F5-460A-B384-A9989BE8771D}" srcOrd="1" destOrd="0" presId="urn:microsoft.com/office/officeart/2018/2/layout/IconVerticalSolidList"/>
    <dgm:cxn modelId="{FC9446B0-3A00-4713-8B0A-84AEB1B326C0}" type="presParOf" srcId="{7916D5FA-1484-4A56-A82D-533EBEE9597B}" destId="{9169AD6B-C5EB-45D1-809F-6E1FA9180E66}" srcOrd="2" destOrd="0" presId="urn:microsoft.com/office/officeart/2018/2/layout/IconVerticalSolidList"/>
    <dgm:cxn modelId="{D31FF3BE-D237-464D-9D5A-5131B65AF07D}" type="presParOf" srcId="{7916D5FA-1484-4A56-A82D-533EBEE9597B}" destId="{AEFECF77-5C3D-4D74-B6C6-029191681DAD}" srcOrd="3" destOrd="0" presId="urn:microsoft.com/office/officeart/2018/2/layout/IconVerticalSolidList"/>
    <dgm:cxn modelId="{29A550B2-3B9A-4A86-BE6C-2F32A6D84E43}" type="presParOf" srcId="{126D9CED-B3D1-4B91-83F9-9AF783AB529C}" destId="{CCFDFFDA-1021-47CE-BA51-3CF06AC7BDDA}" srcOrd="1" destOrd="0" presId="urn:microsoft.com/office/officeart/2018/2/layout/IconVerticalSolidList"/>
    <dgm:cxn modelId="{131DBFBD-FDEA-4055-A80A-07B8086C298B}" type="presParOf" srcId="{126D9CED-B3D1-4B91-83F9-9AF783AB529C}" destId="{A1F8A7F2-26D1-42C9-BD66-D4CEAA73CE08}" srcOrd="2" destOrd="0" presId="urn:microsoft.com/office/officeart/2018/2/layout/IconVerticalSolidList"/>
    <dgm:cxn modelId="{3DF9C667-0FD9-4784-A8C2-154DFE967AD3}" type="presParOf" srcId="{A1F8A7F2-26D1-42C9-BD66-D4CEAA73CE08}" destId="{960CD1EE-CFD4-4100-960F-CEEF44E13118}" srcOrd="0" destOrd="0" presId="urn:microsoft.com/office/officeart/2018/2/layout/IconVerticalSolidList"/>
    <dgm:cxn modelId="{FB75F4C3-DAB4-4CDC-8B2C-46FB20D8BF07}" type="presParOf" srcId="{A1F8A7F2-26D1-42C9-BD66-D4CEAA73CE08}" destId="{A482AA5F-178B-4FD3-9E6D-37CAB8C31A1A}" srcOrd="1" destOrd="0" presId="urn:microsoft.com/office/officeart/2018/2/layout/IconVerticalSolidList"/>
    <dgm:cxn modelId="{56F36C74-1821-4DC6-A9C8-2A5FC376AD2E}" type="presParOf" srcId="{A1F8A7F2-26D1-42C9-BD66-D4CEAA73CE08}" destId="{8EE890BF-6C45-4DD6-B00B-D26CE87BB6C7}" srcOrd="2" destOrd="0" presId="urn:microsoft.com/office/officeart/2018/2/layout/IconVerticalSolidList"/>
    <dgm:cxn modelId="{5475EE75-E4D8-40CB-B1D4-B7692B257345}" type="presParOf" srcId="{A1F8A7F2-26D1-42C9-BD66-D4CEAA73CE08}" destId="{951FA8CB-8442-4697-B5F2-3D97F0823179}" srcOrd="3" destOrd="0" presId="urn:microsoft.com/office/officeart/2018/2/layout/IconVerticalSolidList"/>
    <dgm:cxn modelId="{33F81F05-CD4B-4645-B124-62CB494C22BE}" type="presParOf" srcId="{126D9CED-B3D1-4B91-83F9-9AF783AB529C}" destId="{85B824A6-FDDF-4E35-A2D3-6C8A63E499F2}" srcOrd="3" destOrd="0" presId="urn:microsoft.com/office/officeart/2018/2/layout/IconVerticalSolidList"/>
    <dgm:cxn modelId="{CFDB1925-5121-410E-A1D5-C2F87798468D}" type="presParOf" srcId="{126D9CED-B3D1-4B91-83F9-9AF783AB529C}" destId="{E6049179-042C-4C83-952E-24B8BC42DE68}" srcOrd="4" destOrd="0" presId="urn:microsoft.com/office/officeart/2018/2/layout/IconVerticalSolidList"/>
    <dgm:cxn modelId="{7DC5CCEA-E6D1-46F9-BF44-547D684B2B96}" type="presParOf" srcId="{E6049179-042C-4C83-952E-24B8BC42DE68}" destId="{BB0B8A42-824C-4D8C-B1EB-77047E5C2FE1}" srcOrd="0" destOrd="0" presId="urn:microsoft.com/office/officeart/2018/2/layout/IconVerticalSolidList"/>
    <dgm:cxn modelId="{FA5FAE0E-1523-4675-A7AB-A451F53D4B6C}" type="presParOf" srcId="{E6049179-042C-4C83-952E-24B8BC42DE68}" destId="{30204D74-9A67-4B01-9A73-2F4186487D0B}" srcOrd="1" destOrd="0" presId="urn:microsoft.com/office/officeart/2018/2/layout/IconVerticalSolidList"/>
    <dgm:cxn modelId="{9EFB1318-4EFF-4000-AAB1-E26D40955C58}" type="presParOf" srcId="{E6049179-042C-4C83-952E-24B8BC42DE68}" destId="{20A6334B-C82F-4486-B7E6-2C621C368B42}" srcOrd="2" destOrd="0" presId="urn:microsoft.com/office/officeart/2018/2/layout/IconVerticalSolidList"/>
    <dgm:cxn modelId="{4331E281-763D-4AA9-A78E-1D314DB329DC}" type="presParOf" srcId="{E6049179-042C-4C83-952E-24B8BC42DE68}" destId="{4D59B3FA-D55E-43E5-9155-9103D4E6A064}" srcOrd="3" destOrd="0" presId="urn:microsoft.com/office/officeart/2018/2/layout/IconVerticalSolidList"/>
    <dgm:cxn modelId="{DFD954C4-B404-4F94-963E-E906236598C5}" type="presParOf" srcId="{E6049179-042C-4C83-952E-24B8BC42DE68}" destId="{01E804CC-92BF-4745-BA74-80B2E3DDA419}" srcOrd="4" destOrd="0" presId="urn:microsoft.com/office/officeart/2018/2/layout/IconVerticalSolidList"/>
    <dgm:cxn modelId="{1FDEF52F-2DD1-48B8-9315-702679EAB9B1}" type="presParOf" srcId="{126D9CED-B3D1-4B91-83F9-9AF783AB529C}" destId="{2C317D5C-DE3C-45AC-8F06-8860FC2561D3}" srcOrd="5" destOrd="0" presId="urn:microsoft.com/office/officeart/2018/2/layout/IconVerticalSolidList"/>
    <dgm:cxn modelId="{952DD9AE-7BA1-45CB-952E-31B8F08B3929}" type="presParOf" srcId="{126D9CED-B3D1-4B91-83F9-9AF783AB529C}" destId="{AC004AFE-14D3-4C1C-ADD6-288C4C892325}" srcOrd="6" destOrd="0" presId="urn:microsoft.com/office/officeart/2018/2/layout/IconVerticalSolidList"/>
    <dgm:cxn modelId="{8B291894-04FF-4F86-8101-632DB193807D}" type="presParOf" srcId="{AC004AFE-14D3-4C1C-ADD6-288C4C892325}" destId="{4334A051-6CAB-47A0-9A13-449A4532ACE4}" srcOrd="0" destOrd="0" presId="urn:microsoft.com/office/officeart/2018/2/layout/IconVerticalSolidList"/>
    <dgm:cxn modelId="{47F3D8EE-4748-4CB1-AD14-711F531AD913}" type="presParOf" srcId="{AC004AFE-14D3-4C1C-ADD6-288C4C892325}" destId="{4C06A6D4-3221-453F-811D-A7BFD14F0AC9}" srcOrd="1" destOrd="0" presId="urn:microsoft.com/office/officeart/2018/2/layout/IconVerticalSolidList"/>
    <dgm:cxn modelId="{E29BBFAA-4EE1-415D-A402-EB203F3709A8}" type="presParOf" srcId="{AC004AFE-14D3-4C1C-ADD6-288C4C892325}" destId="{B6BC40E6-9632-4F20-80DA-EA961B972D02}" srcOrd="2" destOrd="0" presId="urn:microsoft.com/office/officeart/2018/2/layout/IconVerticalSolidList"/>
    <dgm:cxn modelId="{37587411-902F-4FD8-B5A8-D895738AB686}" type="presParOf" srcId="{AC004AFE-14D3-4C1C-ADD6-288C4C892325}" destId="{6EDBFA96-EE1C-4F18-82E8-6DD875613F0B}" srcOrd="3" destOrd="0" presId="urn:microsoft.com/office/officeart/2018/2/layout/IconVerticalSolidList"/>
    <dgm:cxn modelId="{78CFDCAB-3F4C-4E48-9013-ED8A88416466}" type="presParOf" srcId="{AC004AFE-14D3-4C1C-ADD6-288C4C892325}" destId="{30C92BB4-24EE-45EF-8534-14B3DCEF8AE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69821-7EC2-4B99-A846-D58E7D5335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FFEADC3-0A30-45D6-AA15-39F0BC1FF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application with unit test cases</a:t>
          </a:r>
        </a:p>
      </dgm:t>
    </dgm:pt>
    <dgm:pt modelId="{C895012B-A959-4C88-9B66-961712C2C0D5}" type="parTrans" cxnId="{D0913359-3088-49F0-B1EE-D2068E973D2A}">
      <dgm:prSet/>
      <dgm:spPr/>
      <dgm:t>
        <a:bodyPr/>
        <a:lstStyle/>
        <a:p>
          <a:endParaRPr lang="en-US"/>
        </a:p>
      </dgm:t>
    </dgm:pt>
    <dgm:pt modelId="{B93DE993-B65F-4422-8020-EF749C87EFE3}" type="sibTrans" cxnId="{D0913359-3088-49F0-B1EE-D2068E973D2A}">
      <dgm:prSet/>
      <dgm:spPr/>
      <dgm:t>
        <a:bodyPr/>
        <a:lstStyle/>
        <a:p>
          <a:endParaRPr lang="en-US"/>
        </a:p>
      </dgm:t>
    </dgm:pt>
    <dgm:pt modelId="{2F582767-348B-440D-8471-9F2590F91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 as a code for AWS cloud services</a:t>
          </a:r>
        </a:p>
      </dgm:t>
    </dgm:pt>
    <dgm:pt modelId="{EE0E59A6-F47E-4FE2-B8E7-97669FDEF6B1}" type="parTrans" cxnId="{533DFC34-A992-4A8C-8D2B-6703260C24AD}">
      <dgm:prSet/>
      <dgm:spPr/>
      <dgm:t>
        <a:bodyPr/>
        <a:lstStyle/>
        <a:p>
          <a:endParaRPr lang="en-US"/>
        </a:p>
      </dgm:t>
    </dgm:pt>
    <dgm:pt modelId="{10E3CD88-7CEF-43A1-8B47-26E9AC8618E2}" type="sibTrans" cxnId="{533DFC34-A992-4A8C-8D2B-6703260C24AD}">
      <dgm:prSet/>
      <dgm:spPr/>
      <dgm:t>
        <a:bodyPr/>
        <a:lstStyle/>
        <a:p>
          <a:endParaRPr lang="en-US"/>
        </a:p>
      </dgm:t>
    </dgm:pt>
    <dgm:pt modelId="{FFF2DE9E-9F3B-4DE2-8C14-A60012FB1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 as a code for Databricks with AWS cloud services</a:t>
          </a:r>
        </a:p>
      </dgm:t>
    </dgm:pt>
    <dgm:pt modelId="{862930D9-BED4-41AD-B5E3-C48B0E7D470E}" type="parTrans" cxnId="{40A02B7D-1CB4-4316-BA29-B1DE0ACB7615}">
      <dgm:prSet/>
      <dgm:spPr/>
      <dgm:t>
        <a:bodyPr/>
        <a:lstStyle/>
        <a:p>
          <a:endParaRPr lang="en-US"/>
        </a:p>
      </dgm:t>
    </dgm:pt>
    <dgm:pt modelId="{B5749E3E-2D61-4A54-ABBC-AD5BF4D89FB1}" type="sibTrans" cxnId="{40A02B7D-1CB4-4316-BA29-B1DE0ACB7615}">
      <dgm:prSet/>
      <dgm:spPr/>
      <dgm:t>
        <a:bodyPr/>
        <a:lstStyle/>
        <a:p>
          <a:endParaRPr lang="en-US"/>
        </a:p>
      </dgm:t>
    </dgm:pt>
    <dgm:pt modelId="{9CE96B13-0AC7-4946-840F-F7D91A2EF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file as per client </a:t>
          </a:r>
          <a:r>
            <a:rPr lang="en-US">
              <a:latin typeface="Calibri Light" panose="020F0302020204030204"/>
            </a:rPr>
            <a:t>requirements</a:t>
          </a:r>
          <a:endParaRPr lang="en-US"/>
        </a:p>
      </dgm:t>
    </dgm:pt>
    <dgm:pt modelId="{742CA173-35D5-4CF2-B110-F7CAE0AB22A3}" type="parTrans" cxnId="{D2C3BE4E-BA2D-48E8-AADF-53278C68411B}">
      <dgm:prSet/>
      <dgm:spPr/>
      <dgm:t>
        <a:bodyPr/>
        <a:lstStyle/>
        <a:p>
          <a:endParaRPr lang="en-US"/>
        </a:p>
      </dgm:t>
    </dgm:pt>
    <dgm:pt modelId="{508F247C-25FD-47FB-889F-E2C17FAD93DD}" type="sibTrans" cxnId="{D2C3BE4E-BA2D-48E8-AADF-53278C68411B}">
      <dgm:prSet/>
      <dgm:spPr/>
      <dgm:t>
        <a:bodyPr/>
        <a:lstStyle/>
        <a:p>
          <a:endParaRPr lang="en-US"/>
        </a:p>
      </dgm:t>
    </dgm:pt>
    <dgm:pt modelId="{563B9884-402D-448F-A468-9F233F07F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 </a:t>
          </a:r>
          <a:r>
            <a:rPr lang="en-US" b="1" dirty="0">
              <a:hlinkClick xmlns:r="http://schemas.openxmlformats.org/officeDocument/2006/relationships" r:id="rId1"/>
            </a:rPr>
            <a:t>2021-11-17_SearchKeywordPerformance.tab</a:t>
          </a:r>
          <a:endParaRPr lang="en-US" dirty="0"/>
        </a:p>
      </dgm:t>
    </dgm:pt>
    <dgm:pt modelId="{BBE1BE69-D4F3-4767-99CE-AC91BE58D2AC}" type="parTrans" cxnId="{C55019EF-3CF6-4816-A0D5-9256126A37C2}">
      <dgm:prSet/>
      <dgm:spPr/>
      <dgm:t>
        <a:bodyPr/>
        <a:lstStyle/>
        <a:p>
          <a:endParaRPr lang="en-US"/>
        </a:p>
      </dgm:t>
    </dgm:pt>
    <dgm:pt modelId="{E46E8D5D-92DF-4982-8B44-737A8AAAA971}" type="sibTrans" cxnId="{C55019EF-3CF6-4816-A0D5-9256126A37C2}">
      <dgm:prSet/>
      <dgm:spPr/>
      <dgm:t>
        <a:bodyPr/>
        <a:lstStyle/>
        <a:p>
          <a:endParaRPr lang="en-US"/>
        </a:p>
      </dgm:t>
    </dgm:pt>
    <dgm:pt modelId="{4D60FDDC-9F65-47F7-9295-AE69A6904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insights</a:t>
          </a:r>
        </a:p>
      </dgm:t>
    </dgm:pt>
    <dgm:pt modelId="{BC8714CA-EE6D-4219-9007-23C84BFD19D3}" type="parTrans" cxnId="{BB8176A7-E530-4349-9F74-29813A9966C2}">
      <dgm:prSet/>
      <dgm:spPr/>
      <dgm:t>
        <a:bodyPr/>
        <a:lstStyle/>
        <a:p>
          <a:endParaRPr lang="en-US"/>
        </a:p>
      </dgm:t>
    </dgm:pt>
    <dgm:pt modelId="{6F2D4126-5889-4438-B30E-B3E4800EB890}" type="sibTrans" cxnId="{BB8176A7-E530-4349-9F74-29813A9966C2}">
      <dgm:prSet/>
      <dgm:spPr/>
      <dgm:t>
        <a:bodyPr/>
        <a:lstStyle/>
        <a:p>
          <a:endParaRPr lang="en-US"/>
        </a:p>
      </dgm:t>
    </dgm:pt>
    <dgm:pt modelId="{E0CB801F-E3C1-48C5-B833-213B397F832E}" type="pres">
      <dgm:prSet presAssocID="{4E669821-7EC2-4B99-A846-D58E7D5335C9}" presName="root" presStyleCnt="0">
        <dgm:presLayoutVars>
          <dgm:dir/>
          <dgm:resizeHandles val="exact"/>
        </dgm:presLayoutVars>
      </dgm:prSet>
      <dgm:spPr/>
    </dgm:pt>
    <dgm:pt modelId="{CBE0C2DB-BD85-4015-8176-2B62B8203CAB}" type="pres">
      <dgm:prSet presAssocID="{FFFEADC3-0A30-45D6-AA15-39F0BC1FF4E2}" presName="compNode" presStyleCnt="0"/>
      <dgm:spPr/>
    </dgm:pt>
    <dgm:pt modelId="{C555B48C-8CF6-4A6B-B367-23151BD81B7A}" type="pres">
      <dgm:prSet presAssocID="{FFFEADC3-0A30-45D6-AA15-39F0BC1FF4E2}" presName="bgRect" presStyleLbl="bgShp" presStyleIdx="0" presStyleCnt="5"/>
      <dgm:spPr/>
    </dgm:pt>
    <dgm:pt modelId="{FF141A78-9FE8-4161-9575-800D21629C68}" type="pres">
      <dgm:prSet presAssocID="{FFFEADC3-0A30-45D6-AA15-39F0BC1FF4E2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EFFA85-B77A-495E-998D-BE3DF8C2EABA}" type="pres">
      <dgm:prSet presAssocID="{FFFEADC3-0A30-45D6-AA15-39F0BC1FF4E2}" presName="spaceRect" presStyleCnt="0"/>
      <dgm:spPr/>
    </dgm:pt>
    <dgm:pt modelId="{4316C3A5-9A93-46AE-B418-52D75E282ABD}" type="pres">
      <dgm:prSet presAssocID="{FFFEADC3-0A30-45D6-AA15-39F0BC1FF4E2}" presName="parTx" presStyleLbl="revTx" presStyleIdx="0" presStyleCnt="6">
        <dgm:presLayoutVars>
          <dgm:chMax val="0"/>
          <dgm:chPref val="0"/>
        </dgm:presLayoutVars>
      </dgm:prSet>
      <dgm:spPr/>
    </dgm:pt>
    <dgm:pt modelId="{247C8710-246F-47C5-9B80-92A5E73EC6AA}" type="pres">
      <dgm:prSet presAssocID="{B93DE993-B65F-4422-8020-EF749C87EFE3}" presName="sibTrans" presStyleCnt="0"/>
      <dgm:spPr/>
    </dgm:pt>
    <dgm:pt modelId="{6509A904-097C-425A-B611-CA59A59BE118}" type="pres">
      <dgm:prSet presAssocID="{2F582767-348B-440D-8471-9F2590F91658}" presName="compNode" presStyleCnt="0"/>
      <dgm:spPr/>
    </dgm:pt>
    <dgm:pt modelId="{46F1F896-235A-48F9-93FB-9A732CBAE52B}" type="pres">
      <dgm:prSet presAssocID="{2F582767-348B-440D-8471-9F2590F91658}" presName="bgRect" presStyleLbl="bgShp" presStyleIdx="1" presStyleCnt="5"/>
      <dgm:spPr/>
    </dgm:pt>
    <dgm:pt modelId="{4BBC3B24-01E1-4BAA-B246-4DF9740A5755}" type="pres">
      <dgm:prSet presAssocID="{2F582767-348B-440D-8471-9F2590F91658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BC203F0-3730-4BA0-BD46-77497A687B40}" type="pres">
      <dgm:prSet presAssocID="{2F582767-348B-440D-8471-9F2590F91658}" presName="spaceRect" presStyleCnt="0"/>
      <dgm:spPr/>
    </dgm:pt>
    <dgm:pt modelId="{3D8BBEF4-654A-4A9C-AB4C-77ACFB6EFBC1}" type="pres">
      <dgm:prSet presAssocID="{2F582767-348B-440D-8471-9F2590F91658}" presName="parTx" presStyleLbl="revTx" presStyleIdx="1" presStyleCnt="6">
        <dgm:presLayoutVars>
          <dgm:chMax val="0"/>
          <dgm:chPref val="0"/>
        </dgm:presLayoutVars>
      </dgm:prSet>
      <dgm:spPr/>
    </dgm:pt>
    <dgm:pt modelId="{0E01E5A1-57F7-42D8-8AB9-C9BD5567BD73}" type="pres">
      <dgm:prSet presAssocID="{10E3CD88-7CEF-43A1-8B47-26E9AC8618E2}" presName="sibTrans" presStyleCnt="0"/>
      <dgm:spPr/>
    </dgm:pt>
    <dgm:pt modelId="{D96EBDF8-BE51-4C06-8F84-BB1913900C5A}" type="pres">
      <dgm:prSet presAssocID="{FFF2DE9E-9F3B-4DE2-8C14-A60012FB195C}" presName="compNode" presStyleCnt="0"/>
      <dgm:spPr/>
    </dgm:pt>
    <dgm:pt modelId="{FD02AF91-A20F-457A-8ADA-DC6662F58ACE}" type="pres">
      <dgm:prSet presAssocID="{FFF2DE9E-9F3B-4DE2-8C14-A60012FB195C}" presName="bgRect" presStyleLbl="bgShp" presStyleIdx="2" presStyleCnt="5"/>
      <dgm:spPr/>
    </dgm:pt>
    <dgm:pt modelId="{961D929F-183B-4CCB-ADE6-DA942117D19D}" type="pres">
      <dgm:prSet presAssocID="{FFF2DE9E-9F3B-4DE2-8C14-A60012FB195C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E3D4E762-2636-4887-B795-DF76538B772C}" type="pres">
      <dgm:prSet presAssocID="{FFF2DE9E-9F3B-4DE2-8C14-A60012FB195C}" presName="spaceRect" presStyleCnt="0"/>
      <dgm:spPr/>
    </dgm:pt>
    <dgm:pt modelId="{F3808DCE-D817-4302-8BFB-D10F07905EED}" type="pres">
      <dgm:prSet presAssocID="{FFF2DE9E-9F3B-4DE2-8C14-A60012FB195C}" presName="parTx" presStyleLbl="revTx" presStyleIdx="2" presStyleCnt="6">
        <dgm:presLayoutVars>
          <dgm:chMax val="0"/>
          <dgm:chPref val="0"/>
        </dgm:presLayoutVars>
      </dgm:prSet>
      <dgm:spPr/>
    </dgm:pt>
    <dgm:pt modelId="{D005C22A-5824-4DAB-A5B2-649DF8543862}" type="pres">
      <dgm:prSet presAssocID="{B5749E3E-2D61-4A54-ABBC-AD5BF4D89FB1}" presName="sibTrans" presStyleCnt="0"/>
      <dgm:spPr/>
    </dgm:pt>
    <dgm:pt modelId="{1FD1DFCF-DFFD-4399-8C98-B00957529ECC}" type="pres">
      <dgm:prSet presAssocID="{9CE96B13-0AC7-4946-840F-F7D91A2EF7EB}" presName="compNode" presStyleCnt="0"/>
      <dgm:spPr/>
    </dgm:pt>
    <dgm:pt modelId="{DD5E4837-7701-476E-A65B-E6B0620EC973}" type="pres">
      <dgm:prSet presAssocID="{9CE96B13-0AC7-4946-840F-F7D91A2EF7EB}" presName="bgRect" presStyleLbl="bgShp" presStyleIdx="3" presStyleCnt="5"/>
      <dgm:spPr/>
    </dgm:pt>
    <dgm:pt modelId="{DDF332AE-9EBB-4957-8F50-6C477D2EFB40}" type="pres">
      <dgm:prSet presAssocID="{9CE96B13-0AC7-4946-840F-F7D91A2EF7EB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FC40723-FFFC-4B2E-B39F-B6CDD70E2323}" type="pres">
      <dgm:prSet presAssocID="{9CE96B13-0AC7-4946-840F-F7D91A2EF7EB}" presName="spaceRect" presStyleCnt="0"/>
      <dgm:spPr/>
    </dgm:pt>
    <dgm:pt modelId="{EED20532-1F44-43F1-BB76-A1F11B1C1D16}" type="pres">
      <dgm:prSet presAssocID="{9CE96B13-0AC7-4946-840F-F7D91A2EF7EB}" presName="parTx" presStyleLbl="revTx" presStyleIdx="3" presStyleCnt="6">
        <dgm:presLayoutVars>
          <dgm:chMax val="0"/>
          <dgm:chPref val="0"/>
        </dgm:presLayoutVars>
      </dgm:prSet>
      <dgm:spPr/>
    </dgm:pt>
    <dgm:pt modelId="{EFBB9133-6F73-4DFE-B4DE-ED1D7A92E5AA}" type="pres">
      <dgm:prSet presAssocID="{9CE96B13-0AC7-4946-840F-F7D91A2EF7EB}" presName="desTx" presStyleLbl="revTx" presStyleIdx="4" presStyleCnt="6">
        <dgm:presLayoutVars/>
      </dgm:prSet>
      <dgm:spPr/>
    </dgm:pt>
    <dgm:pt modelId="{DE436836-3806-4033-AF44-997AE4B61956}" type="pres">
      <dgm:prSet presAssocID="{508F247C-25FD-47FB-889F-E2C17FAD93DD}" presName="sibTrans" presStyleCnt="0"/>
      <dgm:spPr/>
    </dgm:pt>
    <dgm:pt modelId="{58AFB168-B3E5-4103-8974-7EB5EFA735E9}" type="pres">
      <dgm:prSet presAssocID="{4D60FDDC-9F65-47F7-9295-AE69A6904764}" presName="compNode" presStyleCnt="0"/>
      <dgm:spPr/>
    </dgm:pt>
    <dgm:pt modelId="{E25D312D-3510-4798-84D4-C879E9D3E505}" type="pres">
      <dgm:prSet presAssocID="{4D60FDDC-9F65-47F7-9295-AE69A6904764}" presName="bgRect" presStyleLbl="bgShp" presStyleIdx="4" presStyleCnt="5"/>
      <dgm:spPr/>
    </dgm:pt>
    <dgm:pt modelId="{F8F245F9-591C-4A77-8B9F-F17A41998375}" type="pres">
      <dgm:prSet presAssocID="{4D60FDDC-9F65-47F7-9295-AE69A6904764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BA5B33C-AEF7-4F8E-843A-C830642A1CC7}" type="pres">
      <dgm:prSet presAssocID="{4D60FDDC-9F65-47F7-9295-AE69A6904764}" presName="spaceRect" presStyleCnt="0"/>
      <dgm:spPr/>
    </dgm:pt>
    <dgm:pt modelId="{BC8D1B23-A62E-431F-A570-E12412810BD7}" type="pres">
      <dgm:prSet presAssocID="{4D60FDDC-9F65-47F7-9295-AE69A690476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33DFC34-A992-4A8C-8D2B-6703260C24AD}" srcId="{4E669821-7EC2-4B99-A846-D58E7D5335C9}" destId="{2F582767-348B-440D-8471-9F2590F91658}" srcOrd="1" destOrd="0" parTransId="{EE0E59A6-F47E-4FE2-B8E7-97669FDEF6B1}" sibTransId="{10E3CD88-7CEF-43A1-8B47-26E9AC8618E2}"/>
    <dgm:cxn modelId="{97FD866E-4DA5-4083-B372-129AD795CB1C}" type="presOf" srcId="{2F582767-348B-440D-8471-9F2590F91658}" destId="{3D8BBEF4-654A-4A9C-AB4C-77ACFB6EFBC1}" srcOrd="0" destOrd="0" presId="urn:microsoft.com/office/officeart/2018/2/layout/IconVerticalSolidList"/>
    <dgm:cxn modelId="{D2C3BE4E-BA2D-48E8-AADF-53278C68411B}" srcId="{4E669821-7EC2-4B99-A846-D58E7D5335C9}" destId="{9CE96B13-0AC7-4946-840F-F7D91A2EF7EB}" srcOrd="3" destOrd="0" parTransId="{742CA173-35D5-4CF2-B110-F7CAE0AB22A3}" sibTransId="{508F247C-25FD-47FB-889F-E2C17FAD93DD}"/>
    <dgm:cxn modelId="{D0913359-3088-49F0-B1EE-D2068E973D2A}" srcId="{4E669821-7EC2-4B99-A846-D58E7D5335C9}" destId="{FFFEADC3-0A30-45D6-AA15-39F0BC1FF4E2}" srcOrd="0" destOrd="0" parTransId="{C895012B-A959-4C88-9B66-961712C2C0D5}" sibTransId="{B93DE993-B65F-4422-8020-EF749C87EFE3}"/>
    <dgm:cxn modelId="{40A02B7D-1CB4-4316-BA29-B1DE0ACB7615}" srcId="{4E669821-7EC2-4B99-A846-D58E7D5335C9}" destId="{FFF2DE9E-9F3B-4DE2-8C14-A60012FB195C}" srcOrd="2" destOrd="0" parTransId="{862930D9-BED4-41AD-B5E3-C48B0E7D470E}" sibTransId="{B5749E3E-2D61-4A54-ABBC-AD5BF4D89FB1}"/>
    <dgm:cxn modelId="{72906488-96E6-4083-87C0-96B83BC2EBE5}" type="presOf" srcId="{4D60FDDC-9F65-47F7-9295-AE69A6904764}" destId="{BC8D1B23-A62E-431F-A570-E12412810BD7}" srcOrd="0" destOrd="0" presId="urn:microsoft.com/office/officeart/2018/2/layout/IconVerticalSolidList"/>
    <dgm:cxn modelId="{742ADFA5-E04E-4B1A-A7F3-B5CF9A29716E}" type="presOf" srcId="{FFF2DE9E-9F3B-4DE2-8C14-A60012FB195C}" destId="{F3808DCE-D817-4302-8BFB-D10F07905EED}" srcOrd="0" destOrd="0" presId="urn:microsoft.com/office/officeart/2018/2/layout/IconVerticalSolidList"/>
    <dgm:cxn modelId="{BB8176A7-E530-4349-9F74-29813A9966C2}" srcId="{4E669821-7EC2-4B99-A846-D58E7D5335C9}" destId="{4D60FDDC-9F65-47F7-9295-AE69A6904764}" srcOrd="4" destOrd="0" parTransId="{BC8714CA-EE6D-4219-9007-23C84BFD19D3}" sibTransId="{6F2D4126-5889-4438-B30E-B3E4800EB890}"/>
    <dgm:cxn modelId="{67BEF5BF-7504-4AFE-98A9-F9D9742EACF7}" type="presOf" srcId="{9CE96B13-0AC7-4946-840F-F7D91A2EF7EB}" destId="{EED20532-1F44-43F1-BB76-A1F11B1C1D16}" srcOrd="0" destOrd="0" presId="urn:microsoft.com/office/officeart/2018/2/layout/IconVerticalSolidList"/>
    <dgm:cxn modelId="{4DDE3DDC-CBEA-4FC7-8DE1-F9A2E85DA1F2}" type="presOf" srcId="{4E669821-7EC2-4B99-A846-D58E7D5335C9}" destId="{E0CB801F-E3C1-48C5-B833-213B397F832E}" srcOrd="0" destOrd="0" presId="urn:microsoft.com/office/officeart/2018/2/layout/IconVerticalSolidList"/>
    <dgm:cxn modelId="{06CF53DE-F053-4550-B5D5-FFF48584D19C}" type="presOf" srcId="{FFFEADC3-0A30-45D6-AA15-39F0BC1FF4E2}" destId="{4316C3A5-9A93-46AE-B418-52D75E282ABD}" srcOrd="0" destOrd="0" presId="urn:microsoft.com/office/officeart/2018/2/layout/IconVerticalSolidList"/>
    <dgm:cxn modelId="{C55019EF-3CF6-4816-A0D5-9256126A37C2}" srcId="{9CE96B13-0AC7-4946-840F-F7D91A2EF7EB}" destId="{563B9884-402D-448F-A468-9F233F07FDCE}" srcOrd="0" destOrd="0" parTransId="{BBE1BE69-D4F3-4767-99CE-AC91BE58D2AC}" sibTransId="{E46E8D5D-92DF-4982-8B44-737A8AAAA971}"/>
    <dgm:cxn modelId="{776D0EF8-A6AC-4818-AB12-636BA4516F9D}" type="presOf" srcId="{563B9884-402D-448F-A468-9F233F07FDCE}" destId="{EFBB9133-6F73-4DFE-B4DE-ED1D7A92E5AA}" srcOrd="0" destOrd="0" presId="urn:microsoft.com/office/officeart/2018/2/layout/IconVerticalSolidList"/>
    <dgm:cxn modelId="{811C359A-A1CF-4EA9-8FF9-DBA02B33C615}" type="presParOf" srcId="{E0CB801F-E3C1-48C5-B833-213B397F832E}" destId="{CBE0C2DB-BD85-4015-8176-2B62B8203CAB}" srcOrd="0" destOrd="0" presId="urn:microsoft.com/office/officeart/2018/2/layout/IconVerticalSolidList"/>
    <dgm:cxn modelId="{1C72EAB0-A3E8-4BDB-9FDF-C03CDB0B9AA8}" type="presParOf" srcId="{CBE0C2DB-BD85-4015-8176-2B62B8203CAB}" destId="{C555B48C-8CF6-4A6B-B367-23151BD81B7A}" srcOrd="0" destOrd="0" presId="urn:microsoft.com/office/officeart/2018/2/layout/IconVerticalSolidList"/>
    <dgm:cxn modelId="{CE175401-B4D3-4528-BA49-85DBE9C2B974}" type="presParOf" srcId="{CBE0C2DB-BD85-4015-8176-2B62B8203CAB}" destId="{FF141A78-9FE8-4161-9575-800D21629C68}" srcOrd="1" destOrd="0" presId="urn:microsoft.com/office/officeart/2018/2/layout/IconVerticalSolidList"/>
    <dgm:cxn modelId="{A25FBCFE-17DC-4C7D-BDEF-4EB0AEBA7FEF}" type="presParOf" srcId="{CBE0C2DB-BD85-4015-8176-2B62B8203CAB}" destId="{59EFFA85-B77A-495E-998D-BE3DF8C2EABA}" srcOrd="2" destOrd="0" presId="urn:microsoft.com/office/officeart/2018/2/layout/IconVerticalSolidList"/>
    <dgm:cxn modelId="{D377A13E-E704-4B0B-86FF-465CE79E0EF3}" type="presParOf" srcId="{CBE0C2DB-BD85-4015-8176-2B62B8203CAB}" destId="{4316C3A5-9A93-46AE-B418-52D75E282ABD}" srcOrd="3" destOrd="0" presId="urn:microsoft.com/office/officeart/2018/2/layout/IconVerticalSolidList"/>
    <dgm:cxn modelId="{5AA81F2D-4EC8-4F7A-A463-248E20F9301B}" type="presParOf" srcId="{E0CB801F-E3C1-48C5-B833-213B397F832E}" destId="{247C8710-246F-47C5-9B80-92A5E73EC6AA}" srcOrd="1" destOrd="0" presId="urn:microsoft.com/office/officeart/2018/2/layout/IconVerticalSolidList"/>
    <dgm:cxn modelId="{FB61E789-48B6-41F8-8D21-9CC0FFC35474}" type="presParOf" srcId="{E0CB801F-E3C1-48C5-B833-213B397F832E}" destId="{6509A904-097C-425A-B611-CA59A59BE118}" srcOrd="2" destOrd="0" presId="urn:microsoft.com/office/officeart/2018/2/layout/IconVerticalSolidList"/>
    <dgm:cxn modelId="{147AFD80-C903-4F27-A449-F44EF98A803C}" type="presParOf" srcId="{6509A904-097C-425A-B611-CA59A59BE118}" destId="{46F1F896-235A-48F9-93FB-9A732CBAE52B}" srcOrd="0" destOrd="0" presId="urn:microsoft.com/office/officeart/2018/2/layout/IconVerticalSolidList"/>
    <dgm:cxn modelId="{45407184-E01C-4722-8C98-DD744D7D0191}" type="presParOf" srcId="{6509A904-097C-425A-B611-CA59A59BE118}" destId="{4BBC3B24-01E1-4BAA-B246-4DF9740A5755}" srcOrd="1" destOrd="0" presId="urn:microsoft.com/office/officeart/2018/2/layout/IconVerticalSolidList"/>
    <dgm:cxn modelId="{C888BA1B-7B1E-4A39-A9EE-12133FF7A588}" type="presParOf" srcId="{6509A904-097C-425A-B611-CA59A59BE118}" destId="{5BC203F0-3730-4BA0-BD46-77497A687B40}" srcOrd="2" destOrd="0" presId="urn:microsoft.com/office/officeart/2018/2/layout/IconVerticalSolidList"/>
    <dgm:cxn modelId="{72458AF2-C044-4297-96D6-E0F5DE6EA165}" type="presParOf" srcId="{6509A904-097C-425A-B611-CA59A59BE118}" destId="{3D8BBEF4-654A-4A9C-AB4C-77ACFB6EFBC1}" srcOrd="3" destOrd="0" presId="urn:microsoft.com/office/officeart/2018/2/layout/IconVerticalSolidList"/>
    <dgm:cxn modelId="{2E02A670-78B4-48D3-90B6-C6F9D647B217}" type="presParOf" srcId="{E0CB801F-E3C1-48C5-B833-213B397F832E}" destId="{0E01E5A1-57F7-42D8-8AB9-C9BD5567BD73}" srcOrd="3" destOrd="0" presId="urn:microsoft.com/office/officeart/2018/2/layout/IconVerticalSolidList"/>
    <dgm:cxn modelId="{A187E62E-96BE-42D8-B3F3-537396A12919}" type="presParOf" srcId="{E0CB801F-E3C1-48C5-B833-213B397F832E}" destId="{D96EBDF8-BE51-4C06-8F84-BB1913900C5A}" srcOrd="4" destOrd="0" presId="urn:microsoft.com/office/officeart/2018/2/layout/IconVerticalSolidList"/>
    <dgm:cxn modelId="{943A8F8F-998F-454C-9E52-3E84F5B12B8D}" type="presParOf" srcId="{D96EBDF8-BE51-4C06-8F84-BB1913900C5A}" destId="{FD02AF91-A20F-457A-8ADA-DC6662F58ACE}" srcOrd="0" destOrd="0" presId="urn:microsoft.com/office/officeart/2018/2/layout/IconVerticalSolidList"/>
    <dgm:cxn modelId="{9A0C2012-AE1B-4077-9D6F-DD9F3B1A93D2}" type="presParOf" srcId="{D96EBDF8-BE51-4C06-8F84-BB1913900C5A}" destId="{961D929F-183B-4CCB-ADE6-DA942117D19D}" srcOrd="1" destOrd="0" presId="urn:microsoft.com/office/officeart/2018/2/layout/IconVerticalSolidList"/>
    <dgm:cxn modelId="{B53F049B-75DA-4AD5-BB45-33CFA755F7A7}" type="presParOf" srcId="{D96EBDF8-BE51-4C06-8F84-BB1913900C5A}" destId="{E3D4E762-2636-4887-B795-DF76538B772C}" srcOrd="2" destOrd="0" presId="urn:microsoft.com/office/officeart/2018/2/layout/IconVerticalSolidList"/>
    <dgm:cxn modelId="{4DFDD0E9-22D6-4C2C-9CAB-DAE7838AFA52}" type="presParOf" srcId="{D96EBDF8-BE51-4C06-8F84-BB1913900C5A}" destId="{F3808DCE-D817-4302-8BFB-D10F07905EED}" srcOrd="3" destOrd="0" presId="urn:microsoft.com/office/officeart/2018/2/layout/IconVerticalSolidList"/>
    <dgm:cxn modelId="{5C6CE33B-3B5B-4CFC-A24E-22B893241AB5}" type="presParOf" srcId="{E0CB801F-E3C1-48C5-B833-213B397F832E}" destId="{D005C22A-5824-4DAB-A5B2-649DF8543862}" srcOrd="5" destOrd="0" presId="urn:microsoft.com/office/officeart/2018/2/layout/IconVerticalSolidList"/>
    <dgm:cxn modelId="{311A0142-79E5-452D-900C-CECBE2C5C005}" type="presParOf" srcId="{E0CB801F-E3C1-48C5-B833-213B397F832E}" destId="{1FD1DFCF-DFFD-4399-8C98-B00957529ECC}" srcOrd="6" destOrd="0" presId="urn:microsoft.com/office/officeart/2018/2/layout/IconVerticalSolidList"/>
    <dgm:cxn modelId="{BE75FBC7-139A-4736-B689-7927573E527C}" type="presParOf" srcId="{1FD1DFCF-DFFD-4399-8C98-B00957529ECC}" destId="{DD5E4837-7701-476E-A65B-E6B0620EC973}" srcOrd="0" destOrd="0" presId="urn:microsoft.com/office/officeart/2018/2/layout/IconVerticalSolidList"/>
    <dgm:cxn modelId="{62AB1E28-0F21-439B-A121-DE521A7215C2}" type="presParOf" srcId="{1FD1DFCF-DFFD-4399-8C98-B00957529ECC}" destId="{DDF332AE-9EBB-4957-8F50-6C477D2EFB40}" srcOrd="1" destOrd="0" presId="urn:microsoft.com/office/officeart/2018/2/layout/IconVerticalSolidList"/>
    <dgm:cxn modelId="{E00BE545-99BC-4212-970F-C516C4784547}" type="presParOf" srcId="{1FD1DFCF-DFFD-4399-8C98-B00957529ECC}" destId="{AFC40723-FFFC-4B2E-B39F-B6CDD70E2323}" srcOrd="2" destOrd="0" presId="urn:microsoft.com/office/officeart/2018/2/layout/IconVerticalSolidList"/>
    <dgm:cxn modelId="{C980D340-968E-4E7F-9E6F-C943F9D9939D}" type="presParOf" srcId="{1FD1DFCF-DFFD-4399-8C98-B00957529ECC}" destId="{EED20532-1F44-43F1-BB76-A1F11B1C1D16}" srcOrd="3" destOrd="0" presId="urn:microsoft.com/office/officeart/2018/2/layout/IconVerticalSolidList"/>
    <dgm:cxn modelId="{6A890098-82FF-4DF6-91FC-2079A8523D36}" type="presParOf" srcId="{1FD1DFCF-DFFD-4399-8C98-B00957529ECC}" destId="{EFBB9133-6F73-4DFE-B4DE-ED1D7A92E5AA}" srcOrd="4" destOrd="0" presId="urn:microsoft.com/office/officeart/2018/2/layout/IconVerticalSolidList"/>
    <dgm:cxn modelId="{85BFAB4F-4F1B-4EF2-82F1-010DB9C934AF}" type="presParOf" srcId="{E0CB801F-E3C1-48C5-B833-213B397F832E}" destId="{DE436836-3806-4033-AF44-997AE4B61956}" srcOrd="7" destOrd="0" presId="urn:microsoft.com/office/officeart/2018/2/layout/IconVerticalSolidList"/>
    <dgm:cxn modelId="{3695EAE5-B9EB-42CD-ABC5-4DCD76F539E3}" type="presParOf" srcId="{E0CB801F-E3C1-48C5-B833-213B397F832E}" destId="{58AFB168-B3E5-4103-8974-7EB5EFA735E9}" srcOrd="8" destOrd="0" presId="urn:microsoft.com/office/officeart/2018/2/layout/IconVerticalSolidList"/>
    <dgm:cxn modelId="{4390BA00-CE36-4449-B062-E693692F3629}" type="presParOf" srcId="{58AFB168-B3E5-4103-8974-7EB5EFA735E9}" destId="{E25D312D-3510-4798-84D4-C879E9D3E505}" srcOrd="0" destOrd="0" presId="urn:microsoft.com/office/officeart/2018/2/layout/IconVerticalSolidList"/>
    <dgm:cxn modelId="{B3A8BFEC-17F2-49FF-B887-D2439F647A71}" type="presParOf" srcId="{58AFB168-B3E5-4103-8974-7EB5EFA735E9}" destId="{F8F245F9-591C-4A77-8B9F-F17A41998375}" srcOrd="1" destOrd="0" presId="urn:microsoft.com/office/officeart/2018/2/layout/IconVerticalSolidList"/>
    <dgm:cxn modelId="{5C2DACEE-7BD1-4240-B379-E8EC080FC835}" type="presParOf" srcId="{58AFB168-B3E5-4103-8974-7EB5EFA735E9}" destId="{ABA5B33C-AEF7-4F8E-843A-C830642A1CC7}" srcOrd="2" destOrd="0" presId="urn:microsoft.com/office/officeart/2018/2/layout/IconVerticalSolidList"/>
    <dgm:cxn modelId="{D38A0599-B4BC-4422-AD15-F5954AEC3A62}" type="presParOf" srcId="{58AFB168-B3E5-4103-8974-7EB5EFA735E9}" destId="{BC8D1B23-A62E-431F-A570-E12412810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38644-06D9-47C7-B90A-9A867EC0AB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F418BF5-97F5-4FC6-ADFF-AC2B8EF9D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- </a:t>
          </a:r>
          <a:r>
            <a:rPr lang="en-US" dirty="0">
              <a:hlinkClick xmlns:r="http://schemas.openxmlformats.org/officeDocument/2006/relationships" r:id="rId1"/>
            </a:rPr>
            <a:t>GitHub</a:t>
          </a:r>
          <a:endParaRPr lang="en-US" dirty="0"/>
        </a:p>
      </dgm:t>
    </dgm:pt>
    <dgm:pt modelId="{7BE5A92E-A377-44F3-8C75-F839FB256D40}" type="parTrans" cxnId="{8CB2DBC5-05A9-4F1E-AB5B-89B19643FD8A}">
      <dgm:prSet/>
      <dgm:spPr/>
      <dgm:t>
        <a:bodyPr/>
        <a:lstStyle/>
        <a:p>
          <a:endParaRPr lang="en-US"/>
        </a:p>
      </dgm:t>
    </dgm:pt>
    <dgm:pt modelId="{25F34441-5EE0-414F-9675-D78913D6F06F}" type="sibTrans" cxnId="{8CB2DBC5-05A9-4F1E-AB5B-89B19643FD8A}">
      <dgm:prSet/>
      <dgm:spPr/>
      <dgm:t>
        <a:bodyPr/>
        <a:lstStyle/>
        <a:p>
          <a:endParaRPr lang="en-US"/>
        </a:p>
      </dgm:t>
    </dgm:pt>
    <dgm:pt modelId="{550C9428-185D-4FA2-8A6D-326A2C776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 stack - </a:t>
          </a:r>
        </a:p>
      </dgm:t>
    </dgm:pt>
    <dgm:pt modelId="{FD07C3E4-C72F-4EDF-A671-B020267C98CE}" type="parTrans" cxnId="{8CDE9DF7-9655-473C-B1CB-B31A6F43E559}">
      <dgm:prSet/>
      <dgm:spPr/>
      <dgm:t>
        <a:bodyPr/>
        <a:lstStyle/>
        <a:p>
          <a:endParaRPr lang="en-US"/>
        </a:p>
      </dgm:t>
    </dgm:pt>
    <dgm:pt modelId="{F12C1B8C-F59F-48A5-88E9-2E4CF605EC7F}" type="sibTrans" cxnId="{8CDE9DF7-9655-473C-B1CB-B31A6F43E559}">
      <dgm:prSet/>
      <dgm:spPr/>
      <dgm:t>
        <a:bodyPr/>
        <a:lstStyle/>
        <a:p>
          <a:endParaRPr lang="en-US"/>
        </a:p>
      </dgm:t>
    </dgm:pt>
    <dgm:pt modelId="{BB935F7D-91CF-4BFA-BF59-8DDCD5689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 Light" panose="020F0302020204030204"/>
            </a:rPr>
            <a:t>Python - </a:t>
          </a:r>
          <a:r>
            <a:rPr lang="en-US" b="0" dirty="0" err="1">
              <a:latin typeface="Calibri Light" panose="020F0302020204030204"/>
            </a:rPr>
            <a:t>PySpark</a:t>
          </a:r>
          <a:endParaRPr lang="en-US" dirty="0">
            <a:latin typeface="Calibri Light" panose="020F0302020204030204"/>
          </a:endParaRPr>
        </a:p>
      </dgm:t>
    </dgm:pt>
    <dgm:pt modelId="{E99D9713-0FBA-479B-9A61-F148185D068C}" type="parTrans" cxnId="{0A077725-019F-491C-95FE-A614546968B1}">
      <dgm:prSet/>
      <dgm:spPr/>
      <dgm:t>
        <a:bodyPr/>
        <a:lstStyle/>
        <a:p>
          <a:endParaRPr lang="en-US"/>
        </a:p>
      </dgm:t>
    </dgm:pt>
    <dgm:pt modelId="{39FD93E3-7961-453B-83CD-1CE9BFC9A605}" type="sibTrans" cxnId="{0A077725-019F-491C-95FE-A614546968B1}">
      <dgm:prSet/>
      <dgm:spPr/>
      <dgm:t>
        <a:bodyPr/>
        <a:lstStyle/>
        <a:p>
          <a:endParaRPr lang="en-US"/>
        </a:p>
      </dgm:t>
    </dgm:pt>
    <dgm:pt modelId="{A24A1B3E-A040-468D-B7DF-5A1CA42CA51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Databricks</a:t>
          </a:r>
        </a:p>
      </dgm:t>
    </dgm:pt>
    <dgm:pt modelId="{718F6DCB-2188-47DF-BDE4-B0F4CC4B9E0B}" type="parTrans" cxnId="{FE6F912A-0180-4862-AF5A-32E699A0520F}">
      <dgm:prSet/>
      <dgm:spPr/>
    </dgm:pt>
    <dgm:pt modelId="{0A298D95-8648-4CC9-B849-F15ACC783E8F}" type="sibTrans" cxnId="{FE6F912A-0180-4862-AF5A-32E699A0520F}">
      <dgm:prSet/>
      <dgm:spPr/>
      <dgm:t>
        <a:bodyPr/>
        <a:lstStyle/>
        <a:p>
          <a:endParaRPr lang="en-US"/>
        </a:p>
      </dgm:t>
    </dgm:pt>
    <dgm:pt modelId="{212881AE-EBDF-445C-B4E0-394D46A085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AWS</a:t>
          </a:r>
        </a:p>
      </dgm:t>
    </dgm:pt>
    <dgm:pt modelId="{825F20BA-15A0-42D4-B266-9D7D987E2716}" type="parTrans" cxnId="{8ECFA7F8-2849-4A74-896B-7CA2A1FE6D93}">
      <dgm:prSet/>
      <dgm:spPr/>
    </dgm:pt>
    <dgm:pt modelId="{5F226964-562E-4468-9BB1-B77B29F9A106}" type="sibTrans" cxnId="{8ECFA7F8-2849-4A74-896B-7CA2A1FE6D93}">
      <dgm:prSet/>
      <dgm:spPr/>
      <dgm:t>
        <a:bodyPr/>
        <a:lstStyle/>
        <a:p>
          <a:endParaRPr lang="en-US"/>
        </a:p>
      </dgm:t>
    </dgm:pt>
    <dgm:pt modelId="{A53D6C86-C5FA-4CD1-B890-D301F13C8BE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GitHub</a:t>
          </a:r>
          <a:endParaRPr lang="en-US" dirty="0"/>
        </a:p>
      </dgm:t>
    </dgm:pt>
    <dgm:pt modelId="{6D6A2DE6-9F63-4A1F-A6DB-82907744AF29}" type="parTrans" cxnId="{FEE92B66-E8CE-46E3-975C-36086A8E2963}">
      <dgm:prSet/>
      <dgm:spPr/>
    </dgm:pt>
    <dgm:pt modelId="{24861F5F-460B-495C-88AF-1326511C72C4}" type="sibTrans" cxnId="{FEE92B66-E8CE-46E3-975C-36086A8E2963}">
      <dgm:prSet/>
      <dgm:spPr/>
      <dgm:t>
        <a:bodyPr/>
        <a:lstStyle/>
        <a:p>
          <a:endParaRPr lang="en-US"/>
        </a:p>
      </dgm:t>
    </dgm:pt>
    <dgm:pt modelId="{77755DCE-051D-4EDB-80C5-FAC9EE99C3D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Mac OS</a:t>
          </a:r>
        </a:p>
      </dgm:t>
    </dgm:pt>
    <dgm:pt modelId="{627C1892-0CB4-4BC8-BA5C-8D16082A6CAC}" type="parTrans" cxnId="{E931209C-B9F3-4BC6-B609-275F3461110D}">
      <dgm:prSet/>
      <dgm:spPr/>
    </dgm:pt>
    <dgm:pt modelId="{AE21E0AF-853C-43D4-AE1A-C3E84C3B690C}" type="sibTrans" cxnId="{E931209C-B9F3-4BC6-B609-275F3461110D}">
      <dgm:prSet/>
      <dgm:spPr/>
    </dgm:pt>
    <dgm:pt modelId="{E30543C4-5847-4104-977D-627F80FF53B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Auth0</a:t>
          </a:r>
        </a:p>
      </dgm:t>
    </dgm:pt>
    <dgm:pt modelId="{7E3117C5-3CB8-4AC4-866C-9C11F80C3647}" type="parTrans" cxnId="{44463B7F-C3E3-4AE6-A8B6-12D7305EB681}">
      <dgm:prSet/>
      <dgm:spPr/>
    </dgm:pt>
    <dgm:pt modelId="{6664BA54-66D2-40E0-9131-7BF7A1AFAE77}" type="sibTrans" cxnId="{44463B7F-C3E3-4AE6-A8B6-12D7305EB681}">
      <dgm:prSet/>
      <dgm:spPr/>
    </dgm:pt>
    <dgm:pt modelId="{CDD74E18-1006-4C43-962A-8169237B641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PEP8 Standards</a:t>
          </a:r>
        </a:p>
      </dgm:t>
    </dgm:pt>
    <dgm:pt modelId="{8AF911CA-2CF8-4E33-A259-CD099E0CBC02}" type="parTrans" cxnId="{0BBFD03E-931A-491B-9412-4A3B14D956F6}">
      <dgm:prSet/>
      <dgm:spPr/>
    </dgm:pt>
    <dgm:pt modelId="{BB13BC4F-B61D-49E0-8719-22C7BFC82A60}" type="sibTrans" cxnId="{0BBFD03E-931A-491B-9412-4A3B14D956F6}">
      <dgm:prSet/>
      <dgm:spPr/>
    </dgm:pt>
    <dgm:pt modelId="{EFB736B4-C3CD-4180-8471-8B9D01B8CC07}" type="pres">
      <dgm:prSet presAssocID="{56738644-06D9-47C7-B90A-9A867EC0ABEC}" presName="root" presStyleCnt="0">
        <dgm:presLayoutVars>
          <dgm:dir/>
          <dgm:resizeHandles val="exact"/>
        </dgm:presLayoutVars>
      </dgm:prSet>
      <dgm:spPr/>
    </dgm:pt>
    <dgm:pt modelId="{65FB4D9C-E08E-4CFC-8610-C3C1D1F844B7}" type="pres">
      <dgm:prSet presAssocID="{AF418BF5-97F5-4FC6-ADFF-AC2B8EF9D960}" presName="compNode" presStyleCnt="0"/>
      <dgm:spPr/>
    </dgm:pt>
    <dgm:pt modelId="{4E0C9714-47B8-4483-BFC1-6ED67883C7C6}" type="pres">
      <dgm:prSet presAssocID="{AF418BF5-97F5-4FC6-ADFF-AC2B8EF9D960}" presName="bgRect" presStyleLbl="bgShp" presStyleIdx="0" presStyleCnt="2"/>
      <dgm:spPr/>
    </dgm:pt>
    <dgm:pt modelId="{3C08C68C-1F80-4D50-99C6-4E4E0B57D512}" type="pres">
      <dgm:prSet presAssocID="{AF418BF5-97F5-4FC6-ADFF-AC2B8EF9D96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E424004-4D0A-4534-8848-DB883A49D70C}" type="pres">
      <dgm:prSet presAssocID="{AF418BF5-97F5-4FC6-ADFF-AC2B8EF9D960}" presName="spaceRect" presStyleCnt="0"/>
      <dgm:spPr/>
    </dgm:pt>
    <dgm:pt modelId="{3B694C6C-DF10-44FA-B99D-78FB2F21CB7E}" type="pres">
      <dgm:prSet presAssocID="{AF418BF5-97F5-4FC6-ADFF-AC2B8EF9D960}" presName="parTx" presStyleLbl="revTx" presStyleIdx="0" presStyleCnt="3">
        <dgm:presLayoutVars>
          <dgm:chMax val="0"/>
          <dgm:chPref val="0"/>
        </dgm:presLayoutVars>
      </dgm:prSet>
      <dgm:spPr/>
    </dgm:pt>
    <dgm:pt modelId="{8638FC48-1D86-49EB-AB0A-270588AC45CF}" type="pres">
      <dgm:prSet presAssocID="{25F34441-5EE0-414F-9675-D78913D6F06F}" presName="sibTrans" presStyleCnt="0"/>
      <dgm:spPr/>
    </dgm:pt>
    <dgm:pt modelId="{FD66DC37-F33E-4DDF-9162-5C7BA1ADD108}" type="pres">
      <dgm:prSet presAssocID="{550C9428-185D-4FA2-8A6D-326A2C77642F}" presName="compNode" presStyleCnt="0"/>
      <dgm:spPr/>
    </dgm:pt>
    <dgm:pt modelId="{74039B2C-B4D2-4415-931E-258A31C3A9DA}" type="pres">
      <dgm:prSet presAssocID="{550C9428-185D-4FA2-8A6D-326A2C77642F}" presName="bgRect" presStyleLbl="bgShp" presStyleIdx="1" presStyleCnt="2"/>
      <dgm:spPr/>
    </dgm:pt>
    <dgm:pt modelId="{9CE79102-744F-4695-A164-8B7FDB4165F2}" type="pres">
      <dgm:prSet presAssocID="{550C9428-185D-4FA2-8A6D-326A2C77642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79AE5EF-2318-4D38-8DF8-B0313DB9287E}" type="pres">
      <dgm:prSet presAssocID="{550C9428-185D-4FA2-8A6D-326A2C77642F}" presName="spaceRect" presStyleCnt="0"/>
      <dgm:spPr/>
    </dgm:pt>
    <dgm:pt modelId="{8D1E6FCD-897F-4DCB-9934-2F1A63B7BF7A}" type="pres">
      <dgm:prSet presAssocID="{550C9428-185D-4FA2-8A6D-326A2C77642F}" presName="parTx" presStyleLbl="revTx" presStyleIdx="1" presStyleCnt="3">
        <dgm:presLayoutVars>
          <dgm:chMax val="0"/>
          <dgm:chPref val="0"/>
        </dgm:presLayoutVars>
      </dgm:prSet>
      <dgm:spPr/>
    </dgm:pt>
    <dgm:pt modelId="{127CF257-3091-4FA7-A19E-85EF634193CA}" type="pres">
      <dgm:prSet presAssocID="{550C9428-185D-4FA2-8A6D-326A2C77642F}" presName="desTx" presStyleLbl="revTx" presStyleIdx="2" presStyleCnt="3">
        <dgm:presLayoutVars/>
      </dgm:prSet>
      <dgm:spPr/>
    </dgm:pt>
  </dgm:ptLst>
  <dgm:cxnLst>
    <dgm:cxn modelId="{2CBB1501-9590-4EC5-8EC5-D726B1889594}" type="presOf" srcId="{A24A1B3E-A040-468D-B7DF-5A1CA42CA512}" destId="{127CF257-3091-4FA7-A19E-85EF634193CA}" srcOrd="0" destOrd="3" presId="urn:microsoft.com/office/officeart/2018/2/layout/IconVerticalSolidList"/>
    <dgm:cxn modelId="{8EE3FD0E-0303-4A52-A362-1D52C6908C09}" type="presOf" srcId="{E30543C4-5847-4104-977D-627F80FF53B3}" destId="{127CF257-3091-4FA7-A19E-85EF634193CA}" srcOrd="0" destOrd="5" presId="urn:microsoft.com/office/officeart/2018/2/layout/IconVerticalSolidList"/>
    <dgm:cxn modelId="{0B99EF12-AE24-4552-82E4-C4DED1751572}" type="presOf" srcId="{A53D6C86-C5FA-4CD1-B890-D301F13C8BE2}" destId="{127CF257-3091-4FA7-A19E-85EF634193CA}" srcOrd="0" destOrd="1" presId="urn:microsoft.com/office/officeart/2018/2/layout/IconVerticalSolidList"/>
    <dgm:cxn modelId="{0A077725-019F-491C-95FE-A614546968B1}" srcId="{550C9428-185D-4FA2-8A6D-326A2C77642F}" destId="{BB935F7D-91CF-4BFA-BF59-8DDCD56896BF}" srcOrd="0" destOrd="0" parTransId="{E99D9713-0FBA-479B-9A61-F148185D068C}" sibTransId="{39FD93E3-7961-453B-83CD-1CE9BFC9A605}"/>
    <dgm:cxn modelId="{FE6F912A-0180-4862-AF5A-32E699A0520F}" srcId="{550C9428-185D-4FA2-8A6D-326A2C77642F}" destId="{A24A1B3E-A040-468D-B7DF-5A1CA42CA512}" srcOrd="3" destOrd="0" parTransId="{718F6DCB-2188-47DF-BDE4-B0F4CC4B9E0B}" sibTransId="{0A298D95-8648-4CC9-B849-F15ACC783E8F}"/>
    <dgm:cxn modelId="{0BBFD03E-931A-491B-9412-4A3B14D956F6}" srcId="{550C9428-185D-4FA2-8A6D-326A2C77642F}" destId="{CDD74E18-1006-4C43-962A-8169237B641F}" srcOrd="6" destOrd="0" parTransId="{8AF911CA-2CF8-4E33-A259-CD099E0CBC02}" sibTransId="{BB13BC4F-B61D-49E0-8719-22C7BFC82A60}"/>
    <dgm:cxn modelId="{FEE92B66-E8CE-46E3-975C-36086A8E2963}" srcId="{550C9428-185D-4FA2-8A6D-326A2C77642F}" destId="{A53D6C86-C5FA-4CD1-B890-D301F13C8BE2}" srcOrd="1" destOrd="0" parTransId="{6D6A2DE6-9F63-4A1F-A6DB-82907744AF29}" sibTransId="{24861F5F-460B-495C-88AF-1326511C72C4}"/>
    <dgm:cxn modelId="{705DBB70-B8AC-4095-A26E-C2EF43C4C853}" type="presOf" srcId="{212881AE-EBDF-445C-B4E0-394D46A085CE}" destId="{127CF257-3091-4FA7-A19E-85EF634193CA}" srcOrd="0" destOrd="2" presId="urn:microsoft.com/office/officeart/2018/2/layout/IconVerticalSolidList"/>
    <dgm:cxn modelId="{44463B7F-C3E3-4AE6-A8B6-12D7305EB681}" srcId="{550C9428-185D-4FA2-8A6D-326A2C77642F}" destId="{E30543C4-5847-4104-977D-627F80FF53B3}" srcOrd="5" destOrd="0" parTransId="{7E3117C5-3CB8-4AC4-866C-9C11F80C3647}" sibTransId="{6664BA54-66D2-40E0-9131-7BF7A1AFAE77}"/>
    <dgm:cxn modelId="{E5DC7B95-31AE-4BEF-AF5D-06059A8E3021}" type="presOf" srcId="{CDD74E18-1006-4C43-962A-8169237B641F}" destId="{127CF257-3091-4FA7-A19E-85EF634193CA}" srcOrd="0" destOrd="6" presId="urn:microsoft.com/office/officeart/2018/2/layout/IconVerticalSolidList"/>
    <dgm:cxn modelId="{CA4CA79B-AB55-4F57-9E31-E2431E7430C9}" type="presOf" srcId="{AF418BF5-97F5-4FC6-ADFF-AC2B8EF9D960}" destId="{3B694C6C-DF10-44FA-B99D-78FB2F21CB7E}" srcOrd="0" destOrd="0" presId="urn:microsoft.com/office/officeart/2018/2/layout/IconVerticalSolidList"/>
    <dgm:cxn modelId="{E931209C-B9F3-4BC6-B609-275F3461110D}" srcId="{550C9428-185D-4FA2-8A6D-326A2C77642F}" destId="{77755DCE-051D-4EDB-80C5-FAC9EE99C3D5}" srcOrd="4" destOrd="0" parTransId="{627C1892-0CB4-4BC8-BA5C-8D16082A6CAC}" sibTransId="{AE21E0AF-853C-43D4-AE1A-C3E84C3B690C}"/>
    <dgm:cxn modelId="{2D7F72AE-1B60-4E90-AE27-84DBC47C6B3F}" type="presOf" srcId="{BB935F7D-91CF-4BFA-BF59-8DDCD56896BF}" destId="{127CF257-3091-4FA7-A19E-85EF634193CA}" srcOrd="0" destOrd="0" presId="urn:microsoft.com/office/officeart/2018/2/layout/IconVerticalSolidList"/>
    <dgm:cxn modelId="{8CB2DBC5-05A9-4F1E-AB5B-89B19643FD8A}" srcId="{56738644-06D9-47C7-B90A-9A867EC0ABEC}" destId="{AF418BF5-97F5-4FC6-ADFF-AC2B8EF9D960}" srcOrd="0" destOrd="0" parTransId="{7BE5A92E-A377-44F3-8C75-F839FB256D40}" sibTransId="{25F34441-5EE0-414F-9675-D78913D6F06F}"/>
    <dgm:cxn modelId="{9A296FEF-A648-4923-B23D-CEB79334BB54}" type="presOf" srcId="{56738644-06D9-47C7-B90A-9A867EC0ABEC}" destId="{EFB736B4-C3CD-4180-8471-8B9D01B8CC07}" srcOrd="0" destOrd="0" presId="urn:microsoft.com/office/officeart/2018/2/layout/IconVerticalSolidList"/>
    <dgm:cxn modelId="{D3ED8AEF-ED0E-4376-B403-FE40672C0710}" type="presOf" srcId="{77755DCE-051D-4EDB-80C5-FAC9EE99C3D5}" destId="{127CF257-3091-4FA7-A19E-85EF634193CA}" srcOrd="0" destOrd="4" presId="urn:microsoft.com/office/officeart/2018/2/layout/IconVerticalSolidList"/>
    <dgm:cxn modelId="{03E56EF3-FB00-456D-BBB5-5670509033BB}" type="presOf" srcId="{550C9428-185D-4FA2-8A6D-326A2C77642F}" destId="{8D1E6FCD-897F-4DCB-9934-2F1A63B7BF7A}" srcOrd="0" destOrd="0" presId="urn:microsoft.com/office/officeart/2018/2/layout/IconVerticalSolidList"/>
    <dgm:cxn modelId="{8CDE9DF7-9655-473C-B1CB-B31A6F43E559}" srcId="{56738644-06D9-47C7-B90A-9A867EC0ABEC}" destId="{550C9428-185D-4FA2-8A6D-326A2C77642F}" srcOrd="1" destOrd="0" parTransId="{FD07C3E4-C72F-4EDF-A671-B020267C98CE}" sibTransId="{F12C1B8C-F59F-48A5-88E9-2E4CF605EC7F}"/>
    <dgm:cxn modelId="{8ECFA7F8-2849-4A74-896B-7CA2A1FE6D93}" srcId="{550C9428-185D-4FA2-8A6D-326A2C77642F}" destId="{212881AE-EBDF-445C-B4E0-394D46A085CE}" srcOrd="2" destOrd="0" parTransId="{825F20BA-15A0-42D4-B266-9D7D987E2716}" sibTransId="{5F226964-562E-4468-9BB1-B77B29F9A106}"/>
    <dgm:cxn modelId="{03D8D7D0-2C1F-4A52-B92D-F74D023B1C03}" type="presParOf" srcId="{EFB736B4-C3CD-4180-8471-8B9D01B8CC07}" destId="{65FB4D9C-E08E-4CFC-8610-C3C1D1F844B7}" srcOrd="0" destOrd="0" presId="urn:microsoft.com/office/officeart/2018/2/layout/IconVerticalSolidList"/>
    <dgm:cxn modelId="{5B58F335-FC38-4DF3-B82A-18D90623F8A1}" type="presParOf" srcId="{65FB4D9C-E08E-4CFC-8610-C3C1D1F844B7}" destId="{4E0C9714-47B8-4483-BFC1-6ED67883C7C6}" srcOrd="0" destOrd="0" presId="urn:microsoft.com/office/officeart/2018/2/layout/IconVerticalSolidList"/>
    <dgm:cxn modelId="{F71F5ADB-BABC-4C9D-8711-F99FF9D57E1D}" type="presParOf" srcId="{65FB4D9C-E08E-4CFC-8610-C3C1D1F844B7}" destId="{3C08C68C-1F80-4D50-99C6-4E4E0B57D512}" srcOrd="1" destOrd="0" presId="urn:microsoft.com/office/officeart/2018/2/layout/IconVerticalSolidList"/>
    <dgm:cxn modelId="{41394F71-04D2-4D4D-8A5E-B1DDE1C31449}" type="presParOf" srcId="{65FB4D9C-E08E-4CFC-8610-C3C1D1F844B7}" destId="{4E424004-4D0A-4534-8848-DB883A49D70C}" srcOrd="2" destOrd="0" presId="urn:microsoft.com/office/officeart/2018/2/layout/IconVerticalSolidList"/>
    <dgm:cxn modelId="{BE06696E-3521-4E3A-911D-C32226F093AB}" type="presParOf" srcId="{65FB4D9C-E08E-4CFC-8610-C3C1D1F844B7}" destId="{3B694C6C-DF10-44FA-B99D-78FB2F21CB7E}" srcOrd="3" destOrd="0" presId="urn:microsoft.com/office/officeart/2018/2/layout/IconVerticalSolidList"/>
    <dgm:cxn modelId="{A05D1AD8-FEF7-4F01-8079-DC49A5FCF58C}" type="presParOf" srcId="{EFB736B4-C3CD-4180-8471-8B9D01B8CC07}" destId="{8638FC48-1D86-49EB-AB0A-270588AC45CF}" srcOrd="1" destOrd="0" presId="urn:microsoft.com/office/officeart/2018/2/layout/IconVerticalSolidList"/>
    <dgm:cxn modelId="{19618700-99D8-4996-8D8D-5A0042547AE0}" type="presParOf" srcId="{EFB736B4-C3CD-4180-8471-8B9D01B8CC07}" destId="{FD66DC37-F33E-4DDF-9162-5C7BA1ADD108}" srcOrd="2" destOrd="0" presId="urn:microsoft.com/office/officeart/2018/2/layout/IconVerticalSolidList"/>
    <dgm:cxn modelId="{509D2F2E-6F95-48A9-B86C-B160AFFD9D02}" type="presParOf" srcId="{FD66DC37-F33E-4DDF-9162-5C7BA1ADD108}" destId="{74039B2C-B4D2-4415-931E-258A31C3A9DA}" srcOrd="0" destOrd="0" presId="urn:microsoft.com/office/officeart/2018/2/layout/IconVerticalSolidList"/>
    <dgm:cxn modelId="{F9FA0B78-B552-41AE-B2B2-DC7CC3E36396}" type="presParOf" srcId="{FD66DC37-F33E-4DDF-9162-5C7BA1ADD108}" destId="{9CE79102-744F-4695-A164-8B7FDB4165F2}" srcOrd="1" destOrd="0" presId="urn:microsoft.com/office/officeart/2018/2/layout/IconVerticalSolidList"/>
    <dgm:cxn modelId="{7E4CAAE8-311F-459C-9E22-B3337F834E86}" type="presParOf" srcId="{FD66DC37-F33E-4DDF-9162-5C7BA1ADD108}" destId="{679AE5EF-2318-4D38-8DF8-B0313DB9287E}" srcOrd="2" destOrd="0" presId="urn:microsoft.com/office/officeart/2018/2/layout/IconVerticalSolidList"/>
    <dgm:cxn modelId="{FD96E176-9394-404E-86DD-BD8A99123C72}" type="presParOf" srcId="{FD66DC37-F33E-4DDF-9162-5C7BA1ADD108}" destId="{8D1E6FCD-897F-4DCB-9934-2F1A63B7BF7A}" srcOrd="3" destOrd="0" presId="urn:microsoft.com/office/officeart/2018/2/layout/IconVerticalSolidList"/>
    <dgm:cxn modelId="{DEA5C4C8-B1B0-47FE-BD0D-81E8B6CFAB2E}" type="presParOf" srcId="{FD66DC37-F33E-4DDF-9162-5C7BA1ADD108}" destId="{127CF257-3091-4FA7-A19E-85EF634193C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8168E-E81A-4D3A-BF64-5D9867BAF9B2}">
      <dsp:nvSpPr>
        <dsp:cNvPr id="0" name=""/>
        <dsp:cNvSpPr/>
      </dsp:nvSpPr>
      <dsp:spPr>
        <a:xfrm>
          <a:off x="0" y="4970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468B2-A6F5-460A-B384-A9989BE8771D}">
      <dsp:nvSpPr>
        <dsp:cNvPr id="0" name=""/>
        <dsp:cNvSpPr/>
      </dsp:nvSpPr>
      <dsp:spPr>
        <a:xfrm>
          <a:off x="349928" y="265247"/>
          <a:ext cx="636233" cy="636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ECF77-5C3D-4D74-B6C6-029191681DAD}">
      <dsp:nvSpPr>
        <dsp:cNvPr id="0" name=""/>
        <dsp:cNvSpPr/>
      </dsp:nvSpPr>
      <dsp:spPr>
        <a:xfrm>
          <a:off x="1336091" y="4970"/>
          <a:ext cx="4926242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application to answer client's questions</a:t>
          </a:r>
        </a:p>
      </dsp:txBody>
      <dsp:txXfrm>
        <a:off x="1336091" y="4970"/>
        <a:ext cx="4926242" cy="1156788"/>
      </dsp:txXfrm>
    </dsp:sp>
    <dsp:sp modelId="{960CD1EE-CFD4-4100-960F-CEEF44E13118}">
      <dsp:nvSpPr>
        <dsp:cNvPr id="0" name=""/>
        <dsp:cNvSpPr/>
      </dsp:nvSpPr>
      <dsp:spPr>
        <a:xfrm>
          <a:off x="0" y="1450956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2AA5F-178B-4FD3-9E6D-37CAB8C31A1A}">
      <dsp:nvSpPr>
        <dsp:cNvPr id="0" name=""/>
        <dsp:cNvSpPr/>
      </dsp:nvSpPr>
      <dsp:spPr>
        <a:xfrm>
          <a:off x="349928" y="1711233"/>
          <a:ext cx="636233" cy="636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FA8CB-8442-4697-B5F2-3D97F0823179}">
      <dsp:nvSpPr>
        <dsp:cNvPr id="0" name=""/>
        <dsp:cNvSpPr/>
      </dsp:nvSpPr>
      <dsp:spPr>
        <a:xfrm>
          <a:off x="1336091" y="1450956"/>
          <a:ext cx="4926242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5"/>
            </a:rPr>
            <a:t>Hit Level Data</a:t>
          </a:r>
          <a:endParaRPr lang="en-US" sz="2200" kern="1200"/>
        </a:p>
      </dsp:txBody>
      <dsp:txXfrm>
        <a:off x="1336091" y="1450956"/>
        <a:ext cx="4926242" cy="1156788"/>
      </dsp:txXfrm>
    </dsp:sp>
    <dsp:sp modelId="{BB0B8A42-824C-4D8C-B1EB-77047E5C2FE1}">
      <dsp:nvSpPr>
        <dsp:cNvPr id="0" name=""/>
        <dsp:cNvSpPr/>
      </dsp:nvSpPr>
      <dsp:spPr>
        <a:xfrm>
          <a:off x="0" y="2896942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04D74-9A67-4B01-9A73-2F4186487D0B}">
      <dsp:nvSpPr>
        <dsp:cNvPr id="0" name=""/>
        <dsp:cNvSpPr/>
      </dsp:nvSpPr>
      <dsp:spPr>
        <a:xfrm>
          <a:off x="349928" y="3157220"/>
          <a:ext cx="636233" cy="63623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9B3FA-D55E-43E5-9155-9103D4E6A064}">
      <dsp:nvSpPr>
        <dsp:cNvPr id="0" name=""/>
        <dsp:cNvSpPr/>
      </dsp:nvSpPr>
      <dsp:spPr>
        <a:xfrm>
          <a:off x="1336091" y="2896942"/>
          <a:ext cx="2818638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problem- </a:t>
          </a:r>
        </a:p>
      </dsp:txBody>
      <dsp:txXfrm>
        <a:off x="1336091" y="2896942"/>
        <a:ext cx="2818638" cy="1156788"/>
      </dsp:txXfrm>
    </dsp:sp>
    <dsp:sp modelId="{01E804CC-92BF-4745-BA74-80B2E3DDA419}">
      <dsp:nvSpPr>
        <dsp:cNvPr id="0" name=""/>
        <dsp:cNvSpPr/>
      </dsp:nvSpPr>
      <dsp:spPr>
        <a:xfrm>
          <a:off x="4154729" y="2896942"/>
          <a:ext cx="2107604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Revenue by external search engine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Best performed Searched Words</a:t>
          </a:r>
        </a:p>
      </dsp:txBody>
      <dsp:txXfrm>
        <a:off x="4154729" y="2896942"/>
        <a:ext cx="2107604" cy="1156788"/>
      </dsp:txXfrm>
    </dsp:sp>
    <dsp:sp modelId="{4334A051-6CAB-47A0-9A13-449A4532ACE4}">
      <dsp:nvSpPr>
        <dsp:cNvPr id="0" name=""/>
        <dsp:cNvSpPr/>
      </dsp:nvSpPr>
      <dsp:spPr>
        <a:xfrm>
          <a:off x="0" y="4342928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6A6D4-3221-453F-811D-A7BFD14F0AC9}">
      <dsp:nvSpPr>
        <dsp:cNvPr id="0" name=""/>
        <dsp:cNvSpPr/>
      </dsp:nvSpPr>
      <dsp:spPr>
        <a:xfrm>
          <a:off x="349928" y="4603206"/>
          <a:ext cx="636233" cy="63623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BFA96-EE1C-4F18-82E8-6DD875613F0B}">
      <dsp:nvSpPr>
        <dsp:cNvPr id="0" name=""/>
        <dsp:cNvSpPr/>
      </dsp:nvSpPr>
      <dsp:spPr>
        <a:xfrm>
          <a:off x="1336091" y="4342928"/>
          <a:ext cx="2818638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Expectation-</a:t>
          </a:r>
        </a:p>
      </dsp:txBody>
      <dsp:txXfrm>
        <a:off x="1336091" y="4342928"/>
        <a:ext cx="2818638" cy="1156788"/>
      </dsp:txXfrm>
    </dsp:sp>
    <dsp:sp modelId="{30C92BB4-24EE-45EF-8534-14B3DCEF8AE2}">
      <dsp:nvSpPr>
        <dsp:cNvPr id="0" name=""/>
        <dsp:cNvSpPr/>
      </dsp:nvSpPr>
      <dsp:spPr>
        <a:xfrm>
          <a:off x="4154729" y="4342928"/>
          <a:ext cx="2107604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Input – Hit Data File Path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Output - </a:t>
          </a:r>
          <a:r>
            <a:rPr lang="en-US" sz="1100" kern="1200">
              <a:latin typeface="Calibri Light" panose="020F0302020204030204"/>
            </a:rPr>
            <a:t>[</a:t>
          </a:r>
          <a:r>
            <a:rPr lang="en-US" sz="1100" kern="1200"/>
            <a:t>YYYY-mm-dd</a:t>
          </a:r>
          <a:r>
            <a:rPr lang="en-US" sz="1100" kern="1200">
              <a:latin typeface="Calibri Light" panose="020F0302020204030204"/>
            </a:rPr>
            <a:t>]_</a:t>
          </a:r>
          <a:r>
            <a:rPr lang="en-US" sz="1100" kern="1200"/>
            <a:t>SearchKeywordPerformance.tab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Additional Insights helpful to client</a:t>
          </a:r>
        </a:p>
      </dsp:txBody>
      <dsp:txXfrm>
        <a:off x="4154729" y="4342928"/>
        <a:ext cx="2107604" cy="1156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5B48C-8CF6-4A6B-B367-23151BD81B7A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1A78-9FE8-4161-9575-800D21629C68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6C3A5-9A93-46AE-B418-52D75E282ABD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application with unit test cases</a:t>
          </a:r>
        </a:p>
      </dsp:txBody>
      <dsp:txXfrm>
        <a:off x="1057996" y="4300"/>
        <a:ext cx="5205643" cy="916014"/>
      </dsp:txXfrm>
    </dsp:sp>
    <dsp:sp modelId="{46F1F896-235A-48F9-93FB-9A732CBAE52B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3B24-01E1-4BAA-B246-4DF9740A5755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BBEF4-654A-4A9C-AB4C-77ACFB6EFBC1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Infra as a code for AWS cloud services</a:t>
          </a:r>
        </a:p>
      </dsp:txBody>
      <dsp:txXfrm>
        <a:off x="1057996" y="1149318"/>
        <a:ext cx="5205643" cy="916014"/>
      </dsp:txXfrm>
    </dsp:sp>
    <dsp:sp modelId="{FD02AF91-A20F-457A-8ADA-DC6662F58ACE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D929F-183B-4CCB-ADE6-DA942117D19D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08DCE-D817-4302-8BFB-D10F07905EED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Infra as a code for Databricks with AWS cloud services</a:t>
          </a:r>
        </a:p>
      </dsp:txBody>
      <dsp:txXfrm>
        <a:off x="1057996" y="2294336"/>
        <a:ext cx="5205643" cy="916014"/>
      </dsp:txXfrm>
    </dsp:sp>
    <dsp:sp modelId="{DD5E4837-7701-476E-A65B-E6B0620EC97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332AE-9EBB-4957-8F50-6C477D2EFB40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20532-1F44-43F1-BB76-A1F11B1C1D16}">
      <dsp:nvSpPr>
        <dsp:cNvPr id="0" name=""/>
        <dsp:cNvSpPr/>
      </dsp:nvSpPr>
      <dsp:spPr>
        <a:xfrm>
          <a:off x="1057996" y="3439354"/>
          <a:ext cx="2818638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file as per client </a:t>
          </a:r>
          <a:r>
            <a:rPr lang="en-US" sz="1900" kern="1200">
              <a:latin typeface="Calibri Light" panose="020F0302020204030204"/>
            </a:rPr>
            <a:t>requirements</a:t>
          </a:r>
          <a:endParaRPr lang="en-US" sz="1900" kern="1200"/>
        </a:p>
      </dsp:txBody>
      <dsp:txXfrm>
        <a:off x="1057996" y="3439354"/>
        <a:ext cx="2818638" cy="916014"/>
      </dsp:txXfrm>
    </dsp:sp>
    <dsp:sp modelId="{EFBB9133-6F73-4DFE-B4DE-ED1D7A92E5AA}">
      <dsp:nvSpPr>
        <dsp:cNvPr id="0" name=""/>
        <dsp:cNvSpPr/>
      </dsp:nvSpPr>
      <dsp:spPr>
        <a:xfrm>
          <a:off x="3876634" y="3439354"/>
          <a:ext cx="2387005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e.g. </a:t>
          </a:r>
          <a:r>
            <a:rPr lang="en-US" sz="1100" b="1" kern="1200" dirty="0">
              <a:hlinkClick xmlns:r="http://schemas.openxmlformats.org/officeDocument/2006/relationships" r:id="rId9"/>
            </a:rPr>
            <a:t>2021-11-17_SearchKeywordPerformance.tab</a:t>
          </a:r>
          <a:endParaRPr lang="en-US" sz="1100" kern="1200" dirty="0"/>
        </a:p>
      </dsp:txBody>
      <dsp:txXfrm>
        <a:off x="3876634" y="3439354"/>
        <a:ext cx="2387005" cy="916014"/>
      </dsp:txXfrm>
    </dsp:sp>
    <dsp:sp modelId="{E25D312D-3510-4798-84D4-C879E9D3E505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245F9-591C-4A77-8B9F-F17A41998375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D1B23-A62E-431F-A570-E12412810BD7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insights</a:t>
          </a:r>
        </a:p>
      </dsp:txBody>
      <dsp:txXfrm>
        <a:off x="1057996" y="4584372"/>
        <a:ext cx="5205643" cy="91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C9714-47B8-4483-BFC1-6ED67883C7C6}">
      <dsp:nvSpPr>
        <dsp:cNvPr id="0" name=""/>
        <dsp:cNvSpPr/>
      </dsp:nvSpPr>
      <dsp:spPr>
        <a:xfrm>
          <a:off x="0" y="898138"/>
          <a:ext cx="6263640" cy="1648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8C68C-1F80-4D50-99C6-4E4E0B57D512}">
      <dsp:nvSpPr>
        <dsp:cNvPr id="0" name=""/>
        <dsp:cNvSpPr/>
      </dsp:nvSpPr>
      <dsp:spPr>
        <a:xfrm>
          <a:off x="498575" y="1268979"/>
          <a:ext cx="906500" cy="906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4C6C-DF10-44FA-B99D-78FB2F21CB7E}">
      <dsp:nvSpPr>
        <dsp:cNvPr id="0" name=""/>
        <dsp:cNvSpPr/>
      </dsp:nvSpPr>
      <dsp:spPr>
        <a:xfrm>
          <a:off x="1903650" y="898138"/>
          <a:ext cx="4358128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- </a:t>
          </a:r>
          <a:r>
            <a:rPr lang="en-US" sz="2500" kern="1200" dirty="0">
              <a:hlinkClick xmlns:r="http://schemas.openxmlformats.org/officeDocument/2006/relationships" r:id="rId3"/>
            </a:rPr>
            <a:t>GitHub</a:t>
          </a:r>
          <a:endParaRPr lang="en-US" sz="2500" kern="1200" dirty="0"/>
        </a:p>
      </dsp:txBody>
      <dsp:txXfrm>
        <a:off x="1903650" y="898138"/>
        <a:ext cx="4358128" cy="1648182"/>
      </dsp:txXfrm>
    </dsp:sp>
    <dsp:sp modelId="{74039B2C-B4D2-4415-931E-258A31C3A9DA}">
      <dsp:nvSpPr>
        <dsp:cNvPr id="0" name=""/>
        <dsp:cNvSpPr/>
      </dsp:nvSpPr>
      <dsp:spPr>
        <a:xfrm>
          <a:off x="0" y="2958366"/>
          <a:ext cx="6263640" cy="1648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79102-744F-4695-A164-8B7FDB4165F2}">
      <dsp:nvSpPr>
        <dsp:cNvPr id="0" name=""/>
        <dsp:cNvSpPr/>
      </dsp:nvSpPr>
      <dsp:spPr>
        <a:xfrm>
          <a:off x="498575" y="3329207"/>
          <a:ext cx="906500" cy="9065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E6FCD-897F-4DCB-9934-2F1A63B7BF7A}">
      <dsp:nvSpPr>
        <dsp:cNvPr id="0" name=""/>
        <dsp:cNvSpPr/>
      </dsp:nvSpPr>
      <dsp:spPr>
        <a:xfrm>
          <a:off x="1903650" y="2958366"/>
          <a:ext cx="2818638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 stack - </a:t>
          </a:r>
        </a:p>
      </dsp:txBody>
      <dsp:txXfrm>
        <a:off x="1903650" y="2958366"/>
        <a:ext cx="2818638" cy="1648182"/>
      </dsp:txXfrm>
    </dsp:sp>
    <dsp:sp modelId="{127CF257-3091-4FA7-A19E-85EF634193CA}">
      <dsp:nvSpPr>
        <dsp:cNvPr id="0" name=""/>
        <dsp:cNvSpPr/>
      </dsp:nvSpPr>
      <dsp:spPr>
        <a:xfrm>
          <a:off x="4722288" y="2958366"/>
          <a:ext cx="1539490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Calibri Light" panose="020F0302020204030204"/>
            </a:rPr>
            <a:t>Python - </a:t>
          </a:r>
          <a:r>
            <a:rPr lang="en-US" sz="1100" b="0" kern="1200" dirty="0" err="1">
              <a:latin typeface="Calibri Light" panose="020F0302020204030204"/>
            </a:rPr>
            <a:t>PySpark</a:t>
          </a:r>
          <a:endParaRPr lang="en-US" sz="1100" kern="1200" dirty="0">
            <a:latin typeface="Calibri Light" panose="020F0302020204030204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GitHub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AWS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Databricks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Mac OS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Auth0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PEP8 Standards</a:t>
          </a:r>
        </a:p>
      </dsp:txBody>
      <dsp:txXfrm>
        <a:off x="4722288" y="2958366"/>
        <a:ext cx="1539490" cy="164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latin typeface="Calibri Light"/>
                <a:cs typeface="Calibri Light"/>
              </a:rPr>
              <a:t>Hit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Calibri Light"/>
                <a:cs typeface="Calibri Light"/>
              </a:rPr>
              <a:t>- Mayur Sonawane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849F-B9CF-40CD-9C5C-F9FC6172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Use Case</a:t>
            </a:r>
            <a:endParaRPr lang="en-US" sz="5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F18E28-1603-43A9-8F8C-F82189067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94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849F-B9CF-40CD-9C5C-F9FC6172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cs typeface="Calibri Light"/>
              </a:rPr>
              <a:t>Overview</a:t>
            </a:r>
            <a:endParaRPr lang="en-US" sz="5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054DC03-A075-4866-8390-650FEFE73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343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68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65E0543-6C96-4837-AF04-FF12ACB6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5" y="1916113"/>
            <a:ext cx="3670300" cy="404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6537325" y="1185863"/>
            <a:ext cx="3670300" cy="496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Most Visited Pages</a:t>
            </a:r>
            <a:endParaRPr lang="en-US" sz="13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Most visited pages by Ip's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 pages for advertisements</a:t>
            </a:r>
            <a:endParaRPr lang="en-US" sz="2800" dirty="0">
              <a:ea typeface="+mj-lt"/>
              <a:cs typeface="+mj-lt"/>
            </a:endParaRPr>
          </a:p>
          <a:p>
            <a:endParaRPr lang="en-US" sz="5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780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6537325" y="1200377"/>
            <a:ext cx="3670300" cy="49688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Potential Buyers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81951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Ip's which viewed products or added products into cart but no purchased yet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 potential buyers</a:t>
            </a:r>
            <a:endParaRPr lang="en-US" sz="2800" dirty="0">
              <a:ea typeface="+mj-lt"/>
              <a:cs typeface="+mj-lt"/>
            </a:endParaRPr>
          </a:p>
          <a:p>
            <a:endParaRPr lang="en-US" sz="5200" dirty="0">
              <a:cs typeface="Calibri Light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9B59876-DA81-412E-AB06-7945EB02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19" y="1894958"/>
            <a:ext cx="3667537" cy="2438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96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5260068" y="1185863"/>
            <a:ext cx="6500585" cy="51865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Total Revenue and Number of Customer's by Location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485688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 dirty="0">
                <a:ea typeface="+mj-lt"/>
                <a:cs typeface="+mj-lt"/>
              </a:rPr>
              <a:t>Insights</a:t>
            </a:r>
            <a:endParaRPr lang="en-US" dirty="0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Total Revenue collected by regions and # of customers</a:t>
            </a:r>
            <a:endParaRPr lang="en-US" dirty="0" err="1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Can help identify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 dirty="0">
                <a:latin typeface="+mj-lt"/>
                <a:ea typeface="+mj-lt"/>
                <a:cs typeface="+mj-lt"/>
              </a:rPr>
              <a:t>Future Sales Target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 dirty="0">
                <a:latin typeface="+mj-lt"/>
                <a:ea typeface="+mj-lt"/>
                <a:cs typeface="+mj-lt"/>
              </a:rPr>
              <a:t>Improve Customer Base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E3C57E-E5A6-4B48-A424-871FDBEC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29" y="1906736"/>
            <a:ext cx="6506150" cy="2426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9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5158468" y="1185863"/>
            <a:ext cx="6515099" cy="51865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Busy Hour of the Day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81951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Busy hour of the day by number of hits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>
                <a:latin typeface="+mj-lt"/>
                <a:ea typeface="+mj-lt"/>
                <a:cs typeface="+mj-lt"/>
              </a:rPr>
              <a:t>Promotion Time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>
                <a:latin typeface="+mj-lt"/>
                <a:ea typeface="+mj-lt"/>
                <a:cs typeface="+mj-lt"/>
              </a:rPr>
              <a:t>Resource Allocation </a:t>
            </a:r>
            <a:endParaRPr lang="en-US"/>
          </a:p>
          <a:p>
            <a:endParaRPr lang="en-US" sz="5200" dirty="0">
              <a:cs typeface="Calibri Ligh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81E09F8-922A-4F39-ADC5-61A2C5B9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1925951"/>
            <a:ext cx="6516914" cy="209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8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93837-D4E2-424B-B09C-83E0E28E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7DF47-2547-4F9E-A2B4-86349E047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4023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01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9DFDF-6E47-4C0D-BC53-2FC21D59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Thanks!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0EFC-8A89-46A4-A5D6-E76A9C0F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040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Hit Data Analysis</vt:lpstr>
      <vt:lpstr>Use Case</vt:lpstr>
      <vt:lpstr>Overview</vt:lpstr>
      <vt:lpstr>PowerPoint Presentation</vt:lpstr>
      <vt:lpstr>PowerPoint Presentation</vt:lpstr>
      <vt:lpstr>PowerPoint Presentation</vt:lpstr>
      <vt:lpstr>PowerPoint Presentation</vt:lpstr>
      <vt:lpstr>Solution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771</cp:revision>
  <dcterms:created xsi:type="dcterms:W3CDTF">2021-11-18T02:19:30Z</dcterms:created>
  <dcterms:modified xsi:type="dcterms:W3CDTF">2021-11-19T21:07:01Z</dcterms:modified>
</cp:coreProperties>
</file>