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FE3"/>
    <a:srgbClr val="36C1C8"/>
    <a:srgbClr val="E4D50E"/>
    <a:srgbClr val="A7C1FB"/>
    <a:srgbClr val="EDE20D"/>
    <a:srgbClr val="E2EB8D"/>
    <a:srgbClr val="EFED87"/>
    <a:srgbClr val="DDCD59"/>
    <a:srgbClr val="EEE6AC"/>
    <a:srgbClr val="F6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BC3624-7FF1-4B7F-A50D-119519E687B2}" v="1" dt="2024-05-09T01:19:1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규 손" userId="dda11b0e8d9e531e" providerId="LiveId" clId="{B2BC3624-7FF1-4B7F-A50D-119519E687B2}"/>
    <pc:docChg chg="undo custSel addSld modSld">
      <pc:chgData name="범규 손" userId="dda11b0e8d9e531e" providerId="LiveId" clId="{B2BC3624-7FF1-4B7F-A50D-119519E687B2}" dt="2024-05-09T01:20:15.837" v="67" actId="478"/>
      <pc:docMkLst>
        <pc:docMk/>
      </pc:docMkLst>
      <pc:sldChg chg="modSp mod">
        <pc:chgData name="범규 손" userId="dda11b0e8d9e531e" providerId="LiveId" clId="{B2BC3624-7FF1-4B7F-A50D-119519E687B2}" dt="2024-05-09T01:18:03.455" v="60" actId="1037"/>
        <pc:sldMkLst>
          <pc:docMk/>
          <pc:sldMk cId="1865582080" sldId="260"/>
        </pc:sldMkLst>
        <pc:grpChg chg="mod">
          <ac:chgData name="범규 손" userId="dda11b0e8d9e531e" providerId="LiveId" clId="{B2BC3624-7FF1-4B7F-A50D-119519E687B2}" dt="2024-05-09T01:17:55.525" v="28" actId="1076"/>
          <ac:grpSpMkLst>
            <pc:docMk/>
            <pc:sldMk cId="1865582080" sldId="260"/>
            <ac:grpSpMk id="4" creationId="{40168B84-39A2-2BE1-39C3-46865FAD9FD7}"/>
          </ac:grpSpMkLst>
        </pc:grpChg>
        <pc:grpChg chg="mod">
          <ac:chgData name="범규 손" userId="dda11b0e8d9e531e" providerId="LiveId" clId="{B2BC3624-7FF1-4B7F-A50D-119519E687B2}" dt="2024-05-09T01:17:03.258" v="26" actId="1036"/>
          <ac:grpSpMkLst>
            <pc:docMk/>
            <pc:sldMk cId="1865582080" sldId="260"/>
            <ac:grpSpMk id="154" creationId="{90FB1695-19A5-82B1-D5AF-64ED7B13A439}"/>
          </ac:grpSpMkLst>
        </pc:grpChg>
        <pc:grpChg chg="mod">
          <ac:chgData name="범규 손" userId="dda11b0e8d9e531e" providerId="LiveId" clId="{B2BC3624-7FF1-4B7F-A50D-119519E687B2}" dt="2024-05-09T01:17:03.258" v="26" actId="1036"/>
          <ac:grpSpMkLst>
            <pc:docMk/>
            <pc:sldMk cId="1865582080" sldId="260"/>
            <ac:grpSpMk id="173" creationId="{3C28206B-C148-6D87-C438-EC4A860E0FE1}"/>
          </ac:grpSpMkLst>
        </pc:grpChg>
        <pc:grpChg chg="mod">
          <ac:chgData name="범규 손" userId="dda11b0e8d9e531e" providerId="LiveId" clId="{B2BC3624-7FF1-4B7F-A50D-119519E687B2}" dt="2024-05-09T01:18:03.455" v="60" actId="1037"/>
          <ac:grpSpMkLst>
            <pc:docMk/>
            <pc:sldMk cId="1865582080" sldId="260"/>
            <ac:grpSpMk id="183" creationId="{E07EF6D7-F75B-50BD-30D1-09CBA176653E}"/>
          </ac:grpSpMkLst>
        </pc:grpChg>
        <pc:cxnChg chg="mod">
          <ac:chgData name="범규 손" userId="dda11b0e8d9e531e" providerId="LiveId" clId="{B2BC3624-7FF1-4B7F-A50D-119519E687B2}" dt="2024-05-09T01:17:03.258" v="26" actId="1036"/>
          <ac:cxnSpMkLst>
            <pc:docMk/>
            <pc:sldMk cId="1865582080" sldId="260"/>
            <ac:cxnSpMk id="8" creationId="{6D6EEB1A-BCFD-1C40-84D8-CB70D81D6F79}"/>
          </ac:cxnSpMkLst>
        </pc:cxnChg>
        <pc:cxnChg chg="mod">
          <ac:chgData name="범규 손" userId="dda11b0e8d9e531e" providerId="LiveId" clId="{B2BC3624-7FF1-4B7F-A50D-119519E687B2}" dt="2024-05-09T01:17:03.258" v="26" actId="1036"/>
          <ac:cxnSpMkLst>
            <pc:docMk/>
            <pc:sldMk cId="1865582080" sldId="260"/>
            <ac:cxnSpMk id="9" creationId="{387B5BFD-0D57-5677-B215-0CA979D4832C}"/>
          </ac:cxnSpMkLst>
        </pc:cxnChg>
        <pc:cxnChg chg="mod">
          <ac:chgData name="범규 손" userId="dda11b0e8d9e531e" providerId="LiveId" clId="{B2BC3624-7FF1-4B7F-A50D-119519E687B2}" dt="2024-05-09T01:17:03.258" v="26" actId="1036"/>
          <ac:cxnSpMkLst>
            <pc:docMk/>
            <pc:sldMk cId="1865582080" sldId="260"/>
            <ac:cxnSpMk id="13" creationId="{8E1751AB-1C8B-723E-D9BC-B29E825FEF93}"/>
          </ac:cxnSpMkLst>
        </pc:cxnChg>
      </pc:sldChg>
      <pc:sldChg chg="addSp delSp modSp new mod">
        <pc:chgData name="범규 손" userId="dda11b0e8d9e531e" providerId="LiveId" clId="{B2BC3624-7FF1-4B7F-A50D-119519E687B2}" dt="2024-05-09T01:20:15.837" v="67" actId="478"/>
        <pc:sldMkLst>
          <pc:docMk/>
          <pc:sldMk cId="1067402618" sldId="262"/>
        </pc:sldMkLst>
        <pc:spChg chg="add del mod">
          <ac:chgData name="범규 손" userId="dda11b0e8d9e531e" providerId="LiveId" clId="{B2BC3624-7FF1-4B7F-A50D-119519E687B2}" dt="2024-05-09T01:20:15.837" v="67" actId="478"/>
          <ac:spMkLst>
            <pc:docMk/>
            <pc:sldMk cId="1067402618" sldId="262"/>
            <ac:spMk id="2" creationId="{7AD409C9-D175-91B1-9D2C-DC083D04EF6B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5" creationId="{688D8596-E5DC-085F-7273-16BB6F543D97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3" creationId="{AD5920F8-0F8E-F62C-BD0E-0B0008A9CCD7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4" creationId="{40B464E3-379A-739A-39BD-7C9E8AFDDB3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5" creationId="{CB20DAF9-D83E-7005-F4B0-1615A2862F72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6" creationId="{38C2D356-CE98-952A-955E-68DCDCC57702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7" creationId="{C5CA41C4-46D2-DF8D-310D-DCB83F90EEAE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8" creationId="{3A5B4AC1-DB18-33A5-06B3-A910E51BF047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19" creationId="{070EE736-BA04-8650-BDD4-0CEE21BA494A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0" creationId="{15D44515-8229-1E11-E90F-CE27D56C3E60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1" creationId="{55F3B1F7-7DED-4AB3-2880-D7D9CF56C74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2" creationId="{58621ABC-EAE1-6C23-F3AD-EC2F155CAACE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3" creationId="{7F0B1BA4-94D6-B6BE-D9A5-55ECA7C52AEF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4" creationId="{8B72527A-988F-8018-1257-162E2B8E96FF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29" creationId="{2B059090-A600-E0D2-7EAB-0EE659497DA9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30" creationId="{37ECF806-AE5E-F2A2-BD5E-69EE55DBBD62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31" creationId="{AA6DDAEF-0AB5-B5A1-30D7-C016B344D7D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32" creationId="{437B36D3-021B-0B01-AFEC-0890F02886E4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33" creationId="{F3DA22A3-6D41-AF4D-39D6-C5EFC42E5274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34" creationId="{61B3D923-CD08-E80F-663B-892A2C464784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2" creationId="{D0CCE7DA-3B89-B57E-1201-6AFE3063DFB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3" creationId="{3C69DAD0-FE78-A59D-8D68-BBDD7145829F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4" creationId="{7D289BB9-3E8A-B754-4753-A6683CAFC029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5" creationId="{38B1F769-C0FC-EB1E-3BB6-865A334A90BC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6" creationId="{274679BA-8FD9-98DF-F3E5-7346F756FA3A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7" creationId="{72468C7C-1B2A-5605-15A0-D7A6971A3CA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8" creationId="{728AB5C9-7D5A-A9F1-E7FB-5C9BECF45E08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49" creationId="{E523227D-C6AF-DA04-8AF2-A55B765ADBF5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50" creationId="{471C2986-7172-2A7C-7F53-96442CB675C6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51" creationId="{C16B4E57-29F3-F7D7-9751-0DCAE64FDBF9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52" creationId="{95C31DCF-219B-D61E-B1FF-457EA2B96EA1}"/>
          </ac:spMkLst>
        </pc:spChg>
        <pc:spChg chg="mod">
          <ac:chgData name="범규 손" userId="dda11b0e8d9e531e" providerId="LiveId" clId="{B2BC3624-7FF1-4B7F-A50D-119519E687B2}" dt="2024-05-09T01:19:17.304" v="65"/>
          <ac:spMkLst>
            <pc:docMk/>
            <pc:sldMk cId="1067402618" sldId="262"/>
            <ac:spMk id="53" creationId="{74947277-3E57-96AB-E97B-2C7E8006FCDA}"/>
          </ac:spMkLst>
        </pc:spChg>
        <pc:grpChg chg="add 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" creationId="{A4906E9F-8C26-896F-B3B8-B40C48759CA0}"/>
          </ac:grpSpMkLst>
        </pc:grpChg>
        <pc:grpChg chg="add 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6" creationId="{649C47CF-C436-738C-3090-574F8EB0C2B0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7" creationId="{D2362C70-6EB3-01E7-41BC-8DCE740B6734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8" creationId="{ECBCE5B0-CF6E-23E6-72AD-A2B335D1DEFE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9" creationId="{E371BD40-7133-B947-61DF-98FF4401951D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10" creationId="{CBCB6067-6D8C-B78D-CFB8-604441C60D73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11" creationId="{DB2D2502-D819-A9FA-643D-64B5076AA9DE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12" creationId="{9519EBC6-FD6A-6277-5CED-EC72DD9A7CE8}"/>
          </ac:grpSpMkLst>
        </pc:grpChg>
        <pc:grpChg chg="add 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25" creationId="{354EC5A3-641F-B8D0-5831-1508CB340713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26" creationId="{0160E710-1D92-FAEC-55F1-3169C92C0765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27" creationId="{F397E560-671F-BE5D-98A2-8A921DE597D1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28" creationId="{AAD1D1F9-AA2B-AFCC-A886-1EA3EE5B1D81}"/>
          </ac:grpSpMkLst>
        </pc:grpChg>
        <pc:grpChg chg="add 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5" creationId="{0D661BCB-B592-EC41-CC09-543D10193659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6" creationId="{B197B5BC-E6B1-7623-64E9-8342FEDAD159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7" creationId="{6745A24C-647D-7111-CBE8-A778964103FF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8" creationId="{DFAF3168-E50A-4896-AFCD-13C608F7CB5B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39" creationId="{F8E63ABD-2DE2-2A7A-4474-2DC174C61BB5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40" creationId="{20C8D6A7-643C-9E84-6922-DC66218DF452}"/>
          </ac:grpSpMkLst>
        </pc:grpChg>
        <pc:grpChg chg="mod">
          <ac:chgData name="범규 손" userId="dda11b0e8d9e531e" providerId="LiveId" clId="{B2BC3624-7FF1-4B7F-A50D-119519E687B2}" dt="2024-05-09T01:19:17.304" v="65"/>
          <ac:grpSpMkLst>
            <pc:docMk/>
            <pc:sldMk cId="1067402618" sldId="262"/>
            <ac:grpSpMk id="41" creationId="{098AE6FE-4F14-CA46-CA2E-34BEA2ECF681}"/>
          </ac:grpSpMkLst>
        </pc:grpChg>
        <pc:graphicFrameChg chg="mod">
          <ac:chgData name="범규 손" userId="dda11b0e8d9e531e" providerId="LiveId" clId="{B2BC3624-7FF1-4B7F-A50D-119519E687B2}" dt="2024-05-09T01:19:17.304" v="65"/>
          <ac:graphicFrameMkLst>
            <pc:docMk/>
            <pc:sldMk cId="1067402618" sldId="262"/>
            <ac:graphicFrameMk id="4" creationId="{BDA9B6CF-3A0C-44B9-48E5-FDB2A280835B}"/>
          </ac:graphicFrameMkLst>
        </pc:graphicFrameChg>
        <pc:cxnChg chg="add mod">
          <ac:chgData name="범규 손" userId="dda11b0e8d9e531e" providerId="LiveId" clId="{B2BC3624-7FF1-4B7F-A50D-119519E687B2}" dt="2024-05-09T01:19:17.304" v="65"/>
          <ac:cxnSpMkLst>
            <pc:docMk/>
            <pc:sldMk cId="1067402618" sldId="262"/>
            <ac:cxnSpMk id="54" creationId="{F1FC46DE-AEF4-EEF5-A845-9E07D4961E40}"/>
          </ac:cxnSpMkLst>
        </pc:cxnChg>
        <pc:cxnChg chg="add mod">
          <ac:chgData name="범규 손" userId="dda11b0e8d9e531e" providerId="LiveId" clId="{B2BC3624-7FF1-4B7F-A50D-119519E687B2}" dt="2024-05-09T01:19:17.304" v="65"/>
          <ac:cxnSpMkLst>
            <pc:docMk/>
            <pc:sldMk cId="1067402618" sldId="262"/>
            <ac:cxnSpMk id="55" creationId="{B2FCE488-BF24-087E-F2E8-2A7AAEAF2524}"/>
          </ac:cxnSpMkLst>
        </pc:cxnChg>
        <pc:cxnChg chg="add mod">
          <ac:chgData name="범규 손" userId="dda11b0e8d9e531e" providerId="LiveId" clId="{B2BC3624-7FF1-4B7F-A50D-119519E687B2}" dt="2024-05-09T01:19:17.304" v="65"/>
          <ac:cxnSpMkLst>
            <pc:docMk/>
            <pc:sldMk cId="1067402618" sldId="262"/>
            <ac:cxnSpMk id="56" creationId="{64DD67EF-1DA6-2889-AD77-3ECDDC4D5822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E1540-58AC-4116-8DFE-C10256B48C46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CD46133A-9697-4515-B9A4-08FA71E4D8B4}">
      <dgm:prSet phldrT="[텍스트]"/>
      <dgm:spPr>
        <a:solidFill>
          <a:srgbClr val="FEDA00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Service</a:t>
          </a:r>
          <a:r>
            <a:rPr lang="en-US" altLang="ko-KR" dirty="0"/>
            <a:t> </a:t>
          </a:r>
          <a:r>
            <a:rPr lang="en-US" altLang="ko-KR" dirty="0">
              <a:latin typeface="Arial Black" panose="020B0A04020102020204" pitchFamily="34" charset="0"/>
            </a:rPr>
            <a:t>Type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5913E77C-DF0B-46A9-A662-611826ABBCF4}" type="par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B5BC7C89-6BE4-4E45-8931-3317AF9D6716}" type="sib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43197E35-8C2A-4F73-9DDA-C730E3F051EE}">
      <dgm:prSet phldrT="[텍스트]"/>
      <dgm:spPr>
        <a:solidFill>
          <a:srgbClr val="00B8BC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Solutions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78EE9FC6-9CFF-4368-9BA6-E5481BA674A6}" type="par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083E6FEF-8AA9-45A9-A075-8B0AC38CC39E}" type="sib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C7D3B4C9-C84C-4442-ABE3-F9F0061475F7}">
      <dgm:prSet phldrT="[텍스트]"/>
      <dgm:spPr>
        <a:solidFill>
          <a:srgbClr val="0061F0"/>
        </a:solidFill>
        <a:ln>
          <a:noFill/>
        </a:ln>
      </dgm:spPr>
      <dgm:t>
        <a:bodyPr/>
        <a:lstStyle/>
        <a:p>
          <a:pPr algn="l" latinLnBrk="1"/>
          <a:r>
            <a:rPr lang="en-US" altLang="ko-KR" dirty="0">
              <a:latin typeface="Arial Black" panose="020B0A04020102020204" pitchFamily="34" charset="0"/>
            </a:rPr>
            <a:t>Industry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EC864C14-DEBE-44C7-9DE6-C3D9CEA142C8}" type="par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A49A3274-B6A9-4C65-99B4-DD2729A8310D}" type="sib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99488935-6D37-44AB-8102-EFA2123DCE2D}" type="pres">
      <dgm:prSet presAssocID="{CFDE1540-58AC-4116-8DFE-C10256B48C46}" presName="compositeShape" presStyleCnt="0">
        <dgm:presLayoutVars>
          <dgm:chMax val="7"/>
          <dgm:dir/>
          <dgm:resizeHandles val="exact"/>
        </dgm:presLayoutVars>
      </dgm:prSet>
      <dgm:spPr/>
    </dgm:pt>
    <dgm:pt modelId="{8AA7A3FB-32F4-4EF4-84A9-FFF1F292D5F0}" type="pres">
      <dgm:prSet presAssocID="{CFDE1540-58AC-4116-8DFE-C10256B48C46}" presName="wedge1" presStyleLbl="node1" presStyleIdx="0" presStyleCnt="3" custLinFactNeighborY="-3934"/>
      <dgm:spPr/>
    </dgm:pt>
    <dgm:pt modelId="{D2E40F0D-E70A-4CB4-9618-109C3AFD5F96}" type="pres">
      <dgm:prSet presAssocID="{CFDE1540-58AC-4116-8DFE-C10256B48C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0AB9FA-C8E8-46AC-9AA5-02521F499B48}" type="pres">
      <dgm:prSet presAssocID="{CFDE1540-58AC-4116-8DFE-C10256B48C46}" presName="wedge2" presStyleLbl="node1" presStyleIdx="1" presStyleCnt="3" custLinFactNeighborX="2323" custLinFactNeighborY="-1488"/>
      <dgm:spPr/>
    </dgm:pt>
    <dgm:pt modelId="{80A7F6E2-068A-4646-B49E-3DD95B2AABBA}" type="pres">
      <dgm:prSet presAssocID="{CFDE1540-58AC-4116-8DFE-C10256B48C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BCB049-DFA3-43E9-9E1B-20BBD5557F53}" type="pres">
      <dgm:prSet presAssocID="{CFDE1540-58AC-4116-8DFE-C10256B48C46}" presName="wedge3" presStyleLbl="node1" presStyleIdx="2" presStyleCnt="3" custLinFactNeighborX="-440" custLinFactNeighborY="-6910"/>
      <dgm:spPr/>
    </dgm:pt>
    <dgm:pt modelId="{A667E758-D226-441D-A49D-19C9B1670E31}" type="pres">
      <dgm:prSet presAssocID="{CFDE1540-58AC-4116-8DFE-C10256B48C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AF2817-8BD0-47B2-B6B2-B18AE8F89773}" srcId="{CFDE1540-58AC-4116-8DFE-C10256B48C46}" destId="{C7D3B4C9-C84C-4442-ABE3-F9F0061475F7}" srcOrd="2" destOrd="0" parTransId="{EC864C14-DEBE-44C7-9DE6-C3D9CEA142C8}" sibTransId="{A49A3274-B6A9-4C65-99B4-DD2729A8310D}"/>
    <dgm:cxn modelId="{5184D028-9A14-4312-AF90-622EFC5B9BC2}" type="presOf" srcId="{C7D3B4C9-C84C-4442-ABE3-F9F0061475F7}" destId="{35BCB049-DFA3-43E9-9E1B-20BBD5557F53}" srcOrd="0" destOrd="0" presId="urn:microsoft.com/office/officeart/2005/8/layout/chart3"/>
    <dgm:cxn modelId="{7AE6F74E-B36B-4EDB-9CBB-8BC0DC9D4FB6}" type="presOf" srcId="{43197E35-8C2A-4F73-9DDA-C730E3F051EE}" destId="{80A7F6E2-068A-4646-B49E-3DD95B2AABBA}" srcOrd="1" destOrd="0" presId="urn:microsoft.com/office/officeart/2005/8/layout/chart3"/>
    <dgm:cxn modelId="{A92F9484-86AE-48E7-8E5C-50B1749A32B0}" type="presOf" srcId="{CD46133A-9697-4515-B9A4-08FA71E4D8B4}" destId="{D2E40F0D-E70A-4CB4-9618-109C3AFD5F96}" srcOrd="1" destOrd="0" presId="urn:microsoft.com/office/officeart/2005/8/layout/chart3"/>
    <dgm:cxn modelId="{205FC78F-8802-4C4C-AD1F-62E3402230EC}" type="presOf" srcId="{CFDE1540-58AC-4116-8DFE-C10256B48C46}" destId="{99488935-6D37-44AB-8102-EFA2123DCE2D}" srcOrd="0" destOrd="0" presId="urn:microsoft.com/office/officeart/2005/8/layout/chart3"/>
    <dgm:cxn modelId="{FB7109BB-B962-4759-91E9-F3E8F1D8424B}" type="presOf" srcId="{43197E35-8C2A-4F73-9DDA-C730E3F051EE}" destId="{250AB9FA-C8E8-46AC-9AA5-02521F499B48}" srcOrd="0" destOrd="0" presId="urn:microsoft.com/office/officeart/2005/8/layout/chart3"/>
    <dgm:cxn modelId="{990DBCBB-FAED-42D2-BB01-8EB3BF5D0850}" type="presOf" srcId="{C7D3B4C9-C84C-4442-ABE3-F9F0061475F7}" destId="{A667E758-D226-441D-A49D-19C9B1670E31}" srcOrd="1" destOrd="0" presId="urn:microsoft.com/office/officeart/2005/8/layout/chart3"/>
    <dgm:cxn modelId="{2BD172C2-86B3-43DD-8A19-8F1746438210}" srcId="{CFDE1540-58AC-4116-8DFE-C10256B48C46}" destId="{CD46133A-9697-4515-B9A4-08FA71E4D8B4}" srcOrd="0" destOrd="0" parTransId="{5913E77C-DF0B-46A9-A662-611826ABBCF4}" sibTransId="{B5BC7C89-6BE4-4E45-8931-3317AF9D6716}"/>
    <dgm:cxn modelId="{5161A0C3-A352-4A71-8D7E-2A69D8EAD328}" type="presOf" srcId="{CD46133A-9697-4515-B9A4-08FA71E4D8B4}" destId="{8AA7A3FB-32F4-4EF4-84A9-FFF1F292D5F0}" srcOrd="0" destOrd="0" presId="urn:microsoft.com/office/officeart/2005/8/layout/chart3"/>
    <dgm:cxn modelId="{91C981DC-E1B9-4B40-8BA7-1C025FE2BA3B}" srcId="{CFDE1540-58AC-4116-8DFE-C10256B48C46}" destId="{43197E35-8C2A-4F73-9DDA-C730E3F051EE}" srcOrd="1" destOrd="0" parTransId="{78EE9FC6-9CFF-4368-9BA6-E5481BA674A6}" sibTransId="{083E6FEF-8AA9-45A9-A075-8B0AC38CC39E}"/>
    <dgm:cxn modelId="{6C20188D-66F8-45C6-92AC-0857F72061B0}" type="presParOf" srcId="{99488935-6D37-44AB-8102-EFA2123DCE2D}" destId="{8AA7A3FB-32F4-4EF4-84A9-FFF1F292D5F0}" srcOrd="0" destOrd="0" presId="urn:microsoft.com/office/officeart/2005/8/layout/chart3"/>
    <dgm:cxn modelId="{726D529A-0416-4CB6-BA06-221B2898B920}" type="presParOf" srcId="{99488935-6D37-44AB-8102-EFA2123DCE2D}" destId="{D2E40F0D-E70A-4CB4-9618-109C3AFD5F96}" srcOrd="1" destOrd="0" presId="urn:microsoft.com/office/officeart/2005/8/layout/chart3"/>
    <dgm:cxn modelId="{2A5F92DE-5F4A-4919-8C4F-1A3212CE8B01}" type="presParOf" srcId="{99488935-6D37-44AB-8102-EFA2123DCE2D}" destId="{250AB9FA-C8E8-46AC-9AA5-02521F499B48}" srcOrd="2" destOrd="0" presId="urn:microsoft.com/office/officeart/2005/8/layout/chart3"/>
    <dgm:cxn modelId="{7169A44D-CA89-4C06-992A-552C741F8BFC}" type="presParOf" srcId="{99488935-6D37-44AB-8102-EFA2123DCE2D}" destId="{80A7F6E2-068A-4646-B49E-3DD95B2AABBA}" srcOrd="3" destOrd="0" presId="urn:microsoft.com/office/officeart/2005/8/layout/chart3"/>
    <dgm:cxn modelId="{59CEA937-2C72-42AF-80A9-6F40D3F6DBC5}" type="presParOf" srcId="{99488935-6D37-44AB-8102-EFA2123DCE2D}" destId="{35BCB049-DFA3-43E9-9E1B-20BBD5557F53}" srcOrd="4" destOrd="0" presId="urn:microsoft.com/office/officeart/2005/8/layout/chart3"/>
    <dgm:cxn modelId="{15F46E65-FF3E-4FA2-BE8B-C5EA524B9195}" type="presParOf" srcId="{99488935-6D37-44AB-8102-EFA2123DCE2D}" destId="{A667E758-D226-441D-A49D-19C9B1670E3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E1540-58AC-4116-8DFE-C10256B48C46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CD46133A-9697-4515-B9A4-08FA71E4D8B4}">
      <dgm:prSet phldrT="[텍스트]"/>
      <dgm:spPr>
        <a:solidFill>
          <a:srgbClr val="FEDA00"/>
        </a:solidFill>
        <a:ln>
          <a:noFill/>
        </a:ln>
      </dgm:spPr>
      <dgm:t>
        <a:bodyPr/>
        <a:lstStyle/>
        <a:p>
          <a:pPr latinLnBrk="1"/>
          <a:endParaRPr lang="ko-KR" altLang="en-US" dirty="0">
            <a:latin typeface="Arial Black" panose="020B0A04020102020204" pitchFamily="34" charset="0"/>
          </a:endParaRPr>
        </a:p>
      </dgm:t>
    </dgm:pt>
    <dgm:pt modelId="{5913E77C-DF0B-46A9-A662-611826ABBCF4}" type="par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B5BC7C89-6BE4-4E45-8931-3317AF9D6716}" type="sib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43197E35-8C2A-4F73-9DDA-C730E3F051EE}">
      <dgm:prSet phldrT="[텍스트]"/>
      <dgm:spPr>
        <a:solidFill>
          <a:srgbClr val="00B8BC"/>
        </a:solidFill>
        <a:ln>
          <a:noFill/>
        </a:ln>
      </dgm:spPr>
      <dgm:t>
        <a:bodyPr/>
        <a:lstStyle/>
        <a:p>
          <a:pPr latinLnBrk="1"/>
          <a:endParaRPr lang="ko-KR" altLang="en-US" dirty="0">
            <a:latin typeface="Arial Black" panose="020B0A04020102020204" pitchFamily="34" charset="0"/>
          </a:endParaRPr>
        </a:p>
      </dgm:t>
    </dgm:pt>
    <dgm:pt modelId="{78EE9FC6-9CFF-4368-9BA6-E5481BA674A6}" type="par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083E6FEF-8AA9-45A9-A075-8B0AC38CC39E}" type="sib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C7D3B4C9-C84C-4442-ABE3-F9F0061475F7}">
      <dgm:prSet phldrT="[텍스트]"/>
      <dgm:spPr>
        <a:solidFill>
          <a:srgbClr val="0061F0"/>
        </a:solidFill>
        <a:ln>
          <a:noFill/>
        </a:ln>
      </dgm:spPr>
      <dgm:t>
        <a:bodyPr/>
        <a:lstStyle/>
        <a:p>
          <a:pPr algn="l" latinLnBrk="1"/>
          <a:endParaRPr lang="ko-KR" altLang="en-US" dirty="0">
            <a:latin typeface="Arial Black" panose="020B0A04020102020204" pitchFamily="34" charset="0"/>
          </a:endParaRPr>
        </a:p>
      </dgm:t>
    </dgm:pt>
    <dgm:pt modelId="{EC864C14-DEBE-44C7-9DE6-C3D9CEA142C8}" type="par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A49A3274-B6A9-4C65-99B4-DD2729A8310D}" type="sib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99488935-6D37-44AB-8102-EFA2123DCE2D}" type="pres">
      <dgm:prSet presAssocID="{CFDE1540-58AC-4116-8DFE-C10256B48C46}" presName="compositeShape" presStyleCnt="0">
        <dgm:presLayoutVars>
          <dgm:chMax val="7"/>
          <dgm:dir/>
          <dgm:resizeHandles val="exact"/>
        </dgm:presLayoutVars>
      </dgm:prSet>
      <dgm:spPr/>
    </dgm:pt>
    <dgm:pt modelId="{8AA7A3FB-32F4-4EF4-84A9-FFF1F292D5F0}" type="pres">
      <dgm:prSet presAssocID="{CFDE1540-58AC-4116-8DFE-C10256B48C46}" presName="wedge1" presStyleLbl="node1" presStyleIdx="0" presStyleCnt="3" custAng="20850607" custLinFactNeighborX="-795" custLinFactNeighborY="-4517"/>
      <dgm:spPr/>
    </dgm:pt>
    <dgm:pt modelId="{D2E40F0D-E70A-4CB4-9618-109C3AFD5F96}" type="pres">
      <dgm:prSet presAssocID="{CFDE1540-58AC-4116-8DFE-C10256B48C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0AB9FA-C8E8-46AC-9AA5-02521F499B48}" type="pres">
      <dgm:prSet presAssocID="{CFDE1540-58AC-4116-8DFE-C10256B48C46}" presName="wedge2" presStyleLbl="node1" presStyleIdx="1" presStyleCnt="3" custAng="20875529" custLinFactNeighborX="2577" custLinFactNeighborY="-3704"/>
      <dgm:spPr/>
    </dgm:pt>
    <dgm:pt modelId="{80A7F6E2-068A-4646-B49E-3DD95B2AABBA}" type="pres">
      <dgm:prSet presAssocID="{CFDE1540-58AC-4116-8DFE-C10256B48C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BCB049-DFA3-43E9-9E1B-20BBD5557F53}" type="pres">
      <dgm:prSet presAssocID="{CFDE1540-58AC-4116-8DFE-C10256B48C46}" presName="wedge3" presStyleLbl="node1" presStyleIdx="2" presStyleCnt="3" custAng="20895191" custLinFactNeighborX="-440" custLinFactNeighborY="-6910"/>
      <dgm:spPr/>
    </dgm:pt>
    <dgm:pt modelId="{A667E758-D226-441D-A49D-19C9B1670E31}" type="pres">
      <dgm:prSet presAssocID="{CFDE1540-58AC-4116-8DFE-C10256B48C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AF2817-8BD0-47B2-B6B2-B18AE8F89773}" srcId="{CFDE1540-58AC-4116-8DFE-C10256B48C46}" destId="{C7D3B4C9-C84C-4442-ABE3-F9F0061475F7}" srcOrd="2" destOrd="0" parTransId="{EC864C14-DEBE-44C7-9DE6-C3D9CEA142C8}" sibTransId="{A49A3274-B6A9-4C65-99B4-DD2729A8310D}"/>
    <dgm:cxn modelId="{5184D028-9A14-4312-AF90-622EFC5B9BC2}" type="presOf" srcId="{C7D3B4C9-C84C-4442-ABE3-F9F0061475F7}" destId="{35BCB049-DFA3-43E9-9E1B-20BBD5557F53}" srcOrd="0" destOrd="0" presId="urn:microsoft.com/office/officeart/2005/8/layout/chart3"/>
    <dgm:cxn modelId="{7AE6F74E-B36B-4EDB-9CBB-8BC0DC9D4FB6}" type="presOf" srcId="{43197E35-8C2A-4F73-9DDA-C730E3F051EE}" destId="{80A7F6E2-068A-4646-B49E-3DD95B2AABBA}" srcOrd="1" destOrd="0" presId="urn:microsoft.com/office/officeart/2005/8/layout/chart3"/>
    <dgm:cxn modelId="{A92F9484-86AE-48E7-8E5C-50B1749A32B0}" type="presOf" srcId="{CD46133A-9697-4515-B9A4-08FA71E4D8B4}" destId="{D2E40F0D-E70A-4CB4-9618-109C3AFD5F96}" srcOrd="1" destOrd="0" presId="urn:microsoft.com/office/officeart/2005/8/layout/chart3"/>
    <dgm:cxn modelId="{205FC78F-8802-4C4C-AD1F-62E3402230EC}" type="presOf" srcId="{CFDE1540-58AC-4116-8DFE-C10256B48C46}" destId="{99488935-6D37-44AB-8102-EFA2123DCE2D}" srcOrd="0" destOrd="0" presId="urn:microsoft.com/office/officeart/2005/8/layout/chart3"/>
    <dgm:cxn modelId="{FB7109BB-B962-4759-91E9-F3E8F1D8424B}" type="presOf" srcId="{43197E35-8C2A-4F73-9DDA-C730E3F051EE}" destId="{250AB9FA-C8E8-46AC-9AA5-02521F499B48}" srcOrd="0" destOrd="0" presId="urn:microsoft.com/office/officeart/2005/8/layout/chart3"/>
    <dgm:cxn modelId="{990DBCBB-FAED-42D2-BB01-8EB3BF5D0850}" type="presOf" srcId="{C7D3B4C9-C84C-4442-ABE3-F9F0061475F7}" destId="{A667E758-D226-441D-A49D-19C9B1670E31}" srcOrd="1" destOrd="0" presId="urn:microsoft.com/office/officeart/2005/8/layout/chart3"/>
    <dgm:cxn modelId="{2BD172C2-86B3-43DD-8A19-8F1746438210}" srcId="{CFDE1540-58AC-4116-8DFE-C10256B48C46}" destId="{CD46133A-9697-4515-B9A4-08FA71E4D8B4}" srcOrd="0" destOrd="0" parTransId="{5913E77C-DF0B-46A9-A662-611826ABBCF4}" sibTransId="{B5BC7C89-6BE4-4E45-8931-3317AF9D6716}"/>
    <dgm:cxn modelId="{5161A0C3-A352-4A71-8D7E-2A69D8EAD328}" type="presOf" srcId="{CD46133A-9697-4515-B9A4-08FA71E4D8B4}" destId="{8AA7A3FB-32F4-4EF4-84A9-FFF1F292D5F0}" srcOrd="0" destOrd="0" presId="urn:microsoft.com/office/officeart/2005/8/layout/chart3"/>
    <dgm:cxn modelId="{91C981DC-E1B9-4B40-8BA7-1C025FE2BA3B}" srcId="{CFDE1540-58AC-4116-8DFE-C10256B48C46}" destId="{43197E35-8C2A-4F73-9DDA-C730E3F051EE}" srcOrd="1" destOrd="0" parTransId="{78EE9FC6-9CFF-4368-9BA6-E5481BA674A6}" sibTransId="{083E6FEF-8AA9-45A9-A075-8B0AC38CC39E}"/>
    <dgm:cxn modelId="{6C20188D-66F8-45C6-92AC-0857F72061B0}" type="presParOf" srcId="{99488935-6D37-44AB-8102-EFA2123DCE2D}" destId="{8AA7A3FB-32F4-4EF4-84A9-FFF1F292D5F0}" srcOrd="0" destOrd="0" presId="urn:microsoft.com/office/officeart/2005/8/layout/chart3"/>
    <dgm:cxn modelId="{726D529A-0416-4CB6-BA06-221B2898B920}" type="presParOf" srcId="{99488935-6D37-44AB-8102-EFA2123DCE2D}" destId="{D2E40F0D-E70A-4CB4-9618-109C3AFD5F96}" srcOrd="1" destOrd="0" presId="urn:microsoft.com/office/officeart/2005/8/layout/chart3"/>
    <dgm:cxn modelId="{2A5F92DE-5F4A-4919-8C4F-1A3212CE8B01}" type="presParOf" srcId="{99488935-6D37-44AB-8102-EFA2123DCE2D}" destId="{250AB9FA-C8E8-46AC-9AA5-02521F499B48}" srcOrd="2" destOrd="0" presId="urn:microsoft.com/office/officeart/2005/8/layout/chart3"/>
    <dgm:cxn modelId="{7169A44D-CA89-4C06-992A-552C741F8BFC}" type="presParOf" srcId="{99488935-6D37-44AB-8102-EFA2123DCE2D}" destId="{80A7F6E2-068A-4646-B49E-3DD95B2AABBA}" srcOrd="3" destOrd="0" presId="urn:microsoft.com/office/officeart/2005/8/layout/chart3"/>
    <dgm:cxn modelId="{59CEA937-2C72-42AF-80A9-6F40D3F6DBC5}" type="presParOf" srcId="{99488935-6D37-44AB-8102-EFA2123DCE2D}" destId="{35BCB049-DFA3-43E9-9E1B-20BBD5557F53}" srcOrd="4" destOrd="0" presId="urn:microsoft.com/office/officeart/2005/8/layout/chart3"/>
    <dgm:cxn modelId="{15F46E65-FF3E-4FA2-BE8B-C5EA524B9195}" type="presParOf" srcId="{99488935-6D37-44AB-8102-EFA2123DCE2D}" destId="{A667E758-D226-441D-A49D-19C9B1670E3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DE1540-58AC-4116-8DFE-C10256B48C46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CD46133A-9697-4515-B9A4-08FA71E4D8B4}">
      <dgm:prSet phldrT="[텍스트]"/>
      <dgm:spPr>
        <a:solidFill>
          <a:srgbClr val="FEDA00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Service</a:t>
          </a:r>
          <a:r>
            <a:rPr lang="en-US" altLang="ko-KR" dirty="0"/>
            <a:t> </a:t>
          </a:r>
          <a:r>
            <a:rPr lang="en-US" altLang="ko-KR" dirty="0">
              <a:latin typeface="Arial Black" panose="020B0A04020102020204" pitchFamily="34" charset="0"/>
            </a:rPr>
            <a:t>Type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5913E77C-DF0B-46A9-A662-611826ABBCF4}" type="par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B5BC7C89-6BE4-4E45-8931-3317AF9D6716}" type="sib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43197E35-8C2A-4F73-9DDA-C730E3F051EE}">
      <dgm:prSet phldrT="[텍스트]"/>
      <dgm:spPr>
        <a:solidFill>
          <a:srgbClr val="00B8BC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Solutions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78EE9FC6-9CFF-4368-9BA6-E5481BA674A6}" type="par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083E6FEF-8AA9-45A9-A075-8B0AC38CC39E}" type="sib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C7D3B4C9-C84C-4442-ABE3-F9F0061475F7}">
      <dgm:prSet phldrT="[텍스트]"/>
      <dgm:spPr>
        <a:solidFill>
          <a:srgbClr val="0061F0"/>
        </a:solidFill>
        <a:ln>
          <a:noFill/>
        </a:ln>
      </dgm:spPr>
      <dgm:t>
        <a:bodyPr/>
        <a:lstStyle/>
        <a:p>
          <a:pPr algn="l" latinLnBrk="1"/>
          <a:r>
            <a:rPr lang="en-US" altLang="ko-KR" dirty="0">
              <a:latin typeface="Arial Black" panose="020B0A04020102020204" pitchFamily="34" charset="0"/>
            </a:rPr>
            <a:t>Industry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EC864C14-DEBE-44C7-9DE6-C3D9CEA142C8}" type="par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A49A3274-B6A9-4C65-99B4-DD2729A8310D}" type="sib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99488935-6D37-44AB-8102-EFA2123DCE2D}" type="pres">
      <dgm:prSet presAssocID="{CFDE1540-58AC-4116-8DFE-C10256B48C46}" presName="compositeShape" presStyleCnt="0">
        <dgm:presLayoutVars>
          <dgm:chMax val="7"/>
          <dgm:dir/>
          <dgm:resizeHandles val="exact"/>
        </dgm:presLayoutVars>
      </dgm:prSet>
      <dgm:spPr/>
    </dgm:pt>
    <dgm:pt modelId="{8AA7A3FB-32F4-4EF4-84A9-FFF1F292D5F0}" type="pres">
      <dgm:prSet presAssocID="{CFDE1540-58AC-4116-8DFE-C10256B48C46}" presName="wedge1" presStyleLbl="node1" presStyleIdx="0" presStyleCnt="3" custLinFactNeighborY="-3934"/>
      <dgm:spPr/>
    </dgm:pt>
    <dgm:pt modelId="{D2E40F0D-E70A-4CB4-9618-109C3AFD5F96}" type="pres">
      <dgm:prSet presAssocID="{CFDE1540-58AC-4116-8DFE-C10256B48C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0AB9FA-C8E8-46AC-9AA5-02521F499B48}" type="pres">
      <dgm:prSet presAssocID="{CFDE1540-58AC-4116-8DFE-C10256B48C46}" presName="wedge2" presStyleLbl="node1" presStyleIdx="1" presStyleCnt="3" custLinFactNeighborX="2323" custLinFactNeighborY="-1488"/>
      <dgm:spPr/>
    </dgm:pt>
    <dgm:pt modelId="{80A7F6E2-068A-4646-B49E-3DD95B2AABBA}" type="pres">
      <dgm:prSet presAssocID="{CFDE1540-58AC-4116-8DFE-C10256B48C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BCB049-DFA3-43E9-9E1B-20BBD5557F53}" type="pres">
      <dgm:prSet presAssocID="{CFDE1540-58AC-4116-8DFE-C10256B48C46}" presName="wedge3" presStyleLbl="node1" presStyleIdx="2" presStyleCnt="3" custLinFactNeighborX="-440" custLinFactNeighborY="-6910"/>
      <dgm:spPr/>
    </dgm:pt>
    <dgm:pt modelId="{A667E758-D226-441D-A49D-19C9B1670E31}" type="pres">
      <dgm:prSet presAssocID="{CFDE1540-58AC-4116-8DFE-C10256B48C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AF2817-8BD0-47B2-B6B2-B18AE8F89773}" srcId="{CFDE1540-58AC-4116-8DFE-C10256B48C46}" destId="{C7D3B4C9-C84C-4442-ABE3-F9F0061475F7}" srcOrd="2" destOrd="0" parTransId="{EC864C14-DEBE-44C7-9DE6-C3D9CEA142C8}" sibTransId="{A49A3274-B6A9-4C65-99B4-DD2729A8310D}"/>
    <dgm:cxn modelId="{5184D028-9A14-4312-AF90-622EFC5B9BC2}" type="presOf" srcId="{C7D3B4C9-C84C-4442-ABE3-F9F0061475F7}" destId="{35BCB049-DFA3-43E9-9E1B-20BBD5557F53}" srcOrd="0" destOrd="0" presId="urn:microsoft.com/office/officeart/2005/8/layout/chart3"/>
    <dgm:cxn modelId="{7AE6F74E-B36B-4EDB-9CBB-8BC0DC9D4FB6}" type="presOf" srcId="{43197E35-8C2A-4F73-9DDA-C730E3F051EE}" destId="{80A7F6E2-068A-4646-B49E-3DD95B2AABBA}" srcOrd="1" destOrd="0" presId="urn:microsoft.com/office/officeart/2005/8/layout/chart3"/>
    <dgm:cxn modelId="{A92F9484-86AE-48E7-8E5C-50B1749A32B0}" type="presOf" srcId="{CD46133A-9697-4515-B9A4-08FA71E4D8B4}" destId="{D2E40F0D-E70A-4CB4-9618-109C3AFD5F96}" srcOrd="1" destOrd="0" presId="urn:microsoft.com/office/officeart/2005/8/layout/chart3"/>
    <dgm:cxn modelId="{205FC78F-8802-4C4C-AD1F-62E3402230EC}" type="presOf" srcId="{CFDE1540-58AC-4116-8DFE-C10256B48C46}" destId="{99488935-6D37-44AB-8102-EFA2123DCE2D}" srcOrd="0" destOrd="0" presId="urn:microsoft.com/office/officeart/2005/8/layout/chart3"/>
    <dgm:cxn modelId="{FB7109BB-B962-4759-91E9-F3E8F1D8424B}" type="presOf" srcId="{43197E35-8C2A-4F73-9DDA-C730E3F051EE}" destId="{250AB9FA-C8E8-46AC-9AA5-02521F499B48}" srcOrd="0" destOrd="0" presId="urn:microsoft.com/office/officeart/2005/8/layout/chart3"/>
    <dgm:cxn modelId="{990DBCBB-FAED-42D2-BB01-8EB3BF5D0850}" type="presOf" srcId="{C7D3B4C9-C84C-4442-ABE3-F9F0061475F7}" destId="{A667E758-D226-441D-A49D-19C9B1670E31}" srcOrd="1" destOrd="0" presId="urn:microsoft.com/office/officeart/2005/8/layout/chart3"/>
    <dgm:cxn modelId="{2BD172C2-86B3-43DD-8A19-8F1746438210}" srcId="{CFDE1540-58AC-4116-8DFE-C10256B48C46}" destId="{CD46133A-9697-4515-B9A4-08FA71E4D8B4}" srcOrd="0" destOrd="0" parTransId="{5913E77C-DF0B-46A9-A662-611826ABBCF4}" sibTransId="{B5BC7C89-6BE4-4E45-8931-3317AF9D6716}"/>
    <dgm:cxn modelId="{5161A0C3-A352-4A71-8D7E-2A69D8EAD328}" type="presOf" srcId="{CD46133A-9697-4515-B9A4-08FA71E4D8B4}" destId="{8AA7A3FB-32F4-4EF4-84A9-FFF1F292D5F0}" srcOrd="0" destOrd="0" presId="urn:microsoft.com/office/officeart/2005/8/layout/chart3"/>
    <dgm:cxn modelId="{91C981DC-E1B9-4B40-8BA7-1C025FE2BA3B}" srcId="{CFDE1540-58AC-4116-8DFE-C10256B48C46}" destId="{43197E35-8C2A-4F73-9DDA-C730E3F051EE}" srcOrd="1" destOrd="0" parTransId="{78EE9FC6-9CFF-4368-9BA6-E5481BA674A6}" sibTransId="{083E6FEF-8AA9-45A9-A075-8B0AC38CC39E}"/>
    <dgm:cxn modelId="{6C20188D-66F8-45C6-92AC-0857F72061B0}" type="presParOf" srcId="{99488935-6D37-44AB-8102-EFA2123DCE2D}" destId="{8AA7A3FB-32F4-4EF4-84A9-FFF1F292D5F0}" srcOrd="0" destOrd="0" presId="urn:microsoft.com/office/officeart/2005/8/layout/chart3"/>
    <dgm:cxn modelId="{726D529A-0416-4CB6-BA06-221B2898B920}" type="presParOf" srcId="{99488935-6D37-44AB-8102-EFA2123DCE2D}" destId="{D2E40F0D-E70A-4CB4-9618-109C3AFD5F96}" srcOrd="1" destOrd="0" presId="urn:microsoft.com/office/officeart/2005/8/layout/chart3"/>
    <dgm:cxn modelId="{2A5F92DE-5F4A-4919-8C4F-1A3212CE8B01}" type="presParOf" srcId="{99488935-6D37-44AB-8102-EFA2123DCE2D}" destId="{250AB9FA-C8E8-46AC-9AA5-02521F499B48}" srcOrd="2" destOrd="0" presId="urn:microsoft.com/office/officeart/2005/8/layout/chart3"/>
    <dgm:cxn modelId="{7169A44D-CA89-4C06-992A-552C741F8BFC}" type="presParOf" srcId="{99488935-6D37-44AB-8102-EFA2123DCE2D}" destId="{80A7F6E2-068A-4646-B49E-3DD95B2AABBA}" srcOrd="3" destOrd="0" presId="urn:microsoft.com/office/officeart/2005/8/layout/chart3"/>
    <dgm:cxn modelId="{59CEA937-2C72-42AF-80A9-6F40D3F6DBC5}" type="presParOf" srcId="{99488935-6D37-44AB-8102-EFA2123DCE2D}" destId="{35BCB049-DFA3-43E9-9E1B-20BBD5557F53}" srcOrd="4" destOrd="0" presId="urn:microsoft.com/office/officeart/2005/8/layout/chart3"/>
    <dgm:cxn modelId="{15F46E65-FF3E-4FA2-BE8B-C5EA524B9195}" type="presParOf" srcId="{99488935-6D37-44AB-8102-EFA2123DCE2D}" destId="{A667E758-D226-441D-A49D-19C9B1670E3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DE1540-58AC-4116-8DFE-C10256B48C46}" type="doc">
      <dgm:prSet loTypeId="urn:microsoft.com/office/officeart/2005/8/layout/chart3" loCatId="cycle" qsTypeId="urn:microsoft.com/office/officeart/2005/8/quickstyle/simple2" qsCatId="simple" csTypeId="urn:microsoft.com/office/officeart/2005/8/colors/accent1_2" csCatId="accent1" phldr="1"/>
      <dgm:spPr/>
    </dgm:pt>
    <dgm:pt modelId="{CD46133A-9697-4515-B9A4-08FA71E4D8B4}">
      <dgm:prSet phldrT="[텍스트]"/>
      <dgm:spPr>
        <a:solidFill>
          <a:srgbClr val="FEDA00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Service</a:t>
          </a:r>
          <a:r>
            <a:rPr lang="en-US" altLang="ko-KR" dirty="0"/>
            <a:t> </a:t>
          </a:r>
          <a:r>
            <a:rPr lang="en-US" altLang="ko-KR" dirty="0">
              <a:latin typeface="Arial Black" panose="020B0A04020102020204" pitchFamily="34" charset="0"/>
            </a:rPr>
            <a:t>Type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5913E77C-DF0B-46A9-A662-611826ABBCF4}" type="par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B5BC7C89-6BE4-4E45-8931-3317AF9D6716}" type="sibTrans" cxnId="{2BD172C2-86B3-43DD-8A19-8F1746438210}">
      <dgm:prSet/>
      <dgm:spPr/>
      <dgm:t>
        <a:bodyPr/>
        <a:lstStyle/>
        <a:p>
          <a:pPr latinLnBrk="1"/>
          <a:endParaRPr lang="ko-KR" altLang="en-US"/>
        </a:p>
      </dgm:t>
    </dgm:pt>
    <dgm:pt modelId="{43197E35-8C2A-4F73-9DDA-C730E3F051EE}">
      <dgm:prSet phldrT="[텍스트]"/>
      <dgm:spPr>
        <a:solidFill>
          <a:srgbClr val="00B8BC"/>
        </a:solidFill>
        <a:ln>
          <a:noFill/>
        </a:ln>
      </dgm:spPr>
      <dgm:t>
        <a:bodyPr/>
        <a:lstStyle/>
        <a:p>
          <a:pPr latinLnBrk="1"/>
          <a:r>
            <a:rPr lang="en-US" altLang="ko-KR" dirty="0">
              <a:latin typeface="Arial Black" panose="020B0A04020102020204" pitchFamily="34" charset="0"/>
            </a:rPr>
            <a:t>Solutions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78EE9FC6-9CFF-4368-9BA6-E5481BA674A6}" type="par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083E6FEF-8AA9-45A9-A075-8B0AC38CC39E}" type="sibTrans" cxnId="{91C981DC-E1B9-4B40-8BA7-1C025FE2BA3B}">
      <dgm:prSet/>
      <dgm:spPr/>
      <dgm:t>
        <a:bodyPr/>
        <a:lstStyle/>
        <a:p>
          <a:pPr latinLnBrk="1"/>
          <a:endParaRPr lang="ko-KR" altLang="en-US"/>
        </a:p>
      </dgm:t>
    </dgm:pt>
    <dgm:pt modelId="{C7D3B4C9-C84C-4442-ABE3-F9F0061475F7}">
      <dgm:prSet phldrT="[텍스트]"/>
      <dgm:spPr>
        <a:solidFill>
          <a:srgbClr val="0061F0"/>
        </a:solidFill>
        <a:ln>
          <a:noFill/>
        </a:ln>
      </dgm:spPr>
      <dgm:t>
        <a:bodyPr/>
        <a:lstStyle/>
        <a:p>
          <a:pPr algn="l" latinLnBrk="1"/>
          <a:r>
            <a:rPr lang="en-US" altLang="ko-KR" dirty="0">
              <a:latin typeface="Arial Black" panose="020B0A04020102020204" pitchFamily="34" charset="0"/>
            </a:rPr>
            <a:t>Industry</a:t>
          </a:r>
          <a:endParaRPr lang="ko-KR" altLang="en-US" dirty="0">
            <a:latin typeface="Arial Black" panose="020B0A04020102020204" pitchFamily="34" charset="0"/>
          </a:endParaRPr>
        </a:p>
      </dgm:t>
    </dgm:pt>
    <dgm:pt modelId="{EC864C14-DEBE-44C7-9DE6-C3D9CEA142C8}" type="par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A49A3274-B6A9-4C65-99B4-DD2729A8310D}" type="sibTrans" cxnId="{27AF2817-8BD0-47B2-B6B2-B18AE8F89773}">
      <dgm:prSet/>
      <dgm:spPr/>
      <dgm:t>
        <a:bodyPr/>
        <a:lstStyle/>
        <a:p>
          <a:pPr latinLnBrk="1"/>
          <a:endParaRPr lang="ko-KR" altLang="en-US"/>
        </a:p>
      </dgm:t>
    </dgm:pt>
    <dgm:pt modelId="{99488935-6D37-44AB-8102-EFA2123DCE2D}" type="pres">
      <dgm:prSet presAssocID="{CFDE1540-58AC-4116-8DFE-C10256B48C46}" presName="compositeShape" presStyleCnt="0">
        <dgm:presLayoutVars>
          <dgm:chMax val="7"/>
          <dgm:dir/>
          <dgm:resizeHandles val="exact"/>
        </dgm:presLayoutVars>
      </dgm:prSet>
      <dgm:spPr/>
    </dgm:pt>
    <dgm:pt modelId="{8AA7A3FB-32F4-4EF4-84A9-FFF1F292D5F0}" type="pres">
      <dgm:prSet presAssocID="{CFDE1540-58AC-4116-8DFE-C10256B48C46}" presName="wedge1" presStyleLbl="node1" presStyleIdx="0" presStyleCnt="3" custLinFactNeighborY="-3934"/>
      <dgm:spPr/>
    </dgm:pt>
    <dgm:pt modelId="{D2E40F0D-E70A-4CB4-9618-109C3AFD5F96}" type="pres">
      <dgm:prSet presAssocID="{CFDE1540-58AC-4116-8DFE-C10256B48C4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0AB9FA-C8E8-46AC-9AA5-02521F499B48}" type="pres">
      <dgm:prSet presAssocID="{CFDE1540-58AC-4116-8DFE-C10256B48C46}" presName="wedge2" presStyleLbl="node1" presStyleIdx="1" presStyleCnt="3" custLinFactNeighborX="2323" custLinFactNeighborY="-1488"/>
      <dgm:spPr/>
    </dgm:pt>
    <dgm:pt modelId="{80A7F6E2-068A-4646-B49E-3DD95B2AABBA}" type="pres">
      <dgm:prSet presAssocID="{CFDE1540-58AC-4116-8DFE-C10256B48C4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5BCB049-DFA3-43E9-9E1B-20BBD5557F53}" type="pres">
      <dgm:prSet presAssocID="{CFDE1540-58AC-4116-8DFE-C10256B48C46}" presName="wedge3" presStyleLbl="node1" presStyleIdx="2" presStyleCnt="3" custLinFactNeighborX="-440" custLinFactNeighborY="-6910"/>
      <dgm:spPr/>
    </dgm:pt>
    <dgm:pt modelId="{A667E758-D226-441D-A49D-19C9B1670E31}" type="pres">
      <dgm:prSet presAssocID="{CFDE1540-58AC-4116-8DFE-C10256B48C4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7AF2817-8BD0-47B2-B6B2-B18AE8F89773}" srcId="{CFDE1540-58AC-4116-8DFE-C10256B48C46}" destId="{C7D3B4C9-C84C-4442-ABE3-F9F0061475F7}" srcOrd="2" destOrd="0" parTransId="{EC864C14-DEBE-44C7-9DE6-C3D9CEA142C8}" sibTransId="{A49A3274-B6A9-4C65-99B4-DD2729A8310D}"/>
    <dgm:cxn modelId="{5184D028-9A14-4312-AF90-622EFC5B9BC2}" type="presOf" srcId="{C7D3B4C9-C84C-4442-ABE3-F9F0061475F7}" destId="{35BCB049-DFA3-43E9-9E1B-20BBD5557F53}" srcOrd="0" destOrd="0" presId="urn:microsoft.com/office/officeart/2005/8/layout/chart3"/>
    <dgm:cxn modelId="{7AE6F74E-B36B-4EDB-9CBB-8BC0DC9D4FB6}" type="presOf" srcId="{43197E35-8C2A-4F73-9DDA-C730E3F051EE}" destId="{80A7F6E2-068A-4646-B49E-3DD95B2AABBA}" srcOrd="1" destOrd="0" presId="urn:microsoft.com/office/officeart/2005/8/layout/chart3"/>
    <dgm:cxn modelId="{A92F9484-86AE-48E7-8E5C-50B1749A32B0}" type="presOf" srcId="{CD46133A-9697-4515-B9A4-08FA71E4D8B4}" destId="{D2E40F0D-E70A-4CB4-9618-109C3AFD5F96}" srcOrd="1" destOrd="0" presId="urn:microsoft.com/office/officeart/2005/8/layout/chart3"/>
    <dgm:cxn modelId="{205FC78F-8802-4C4C-AD1F-62E3402230EC}" type="presOf" srcId="{CFDE1540-58AC-4116-8DFE-C10256B48C46}" destId="{99488935-6D37-44AB-8102-EFA2123DCE2D}" srcOrd="0" destOrd="0" presId="urn:microsoft.com/office/officeart/2005/8/layout/chart3"/>
    <dgm:cxn modelId="{FB7109BB-B962-4759-91E9-F3E8F1D8424B}" type="presOf" srcId="{43197E35-8C2A-4F73-9DDA-C730E3F051EE}" destId="{250AB9FA-C8E8-46AC-9AA5-02521F499B48}" srcOrd="0" destOrd="0" presId="urn:microsoft.com/office/officeart/2005/8/layout/chart3"/>
    <dgm:cxn modelId="{990DBCBB-FAED-42D2-BB01-8EB3BF5D0850}" type="presOf" srcId="{C7D3B4C9-C84C-4442-ABE3-F9F0061475F7}" destId="{A667E758-D226-441D-A49D-19C9B1670E31}" srcOrd="1" destOrd="0" presId="urn:microsoft.com/office/officeart/2005/8/layout/chart3"/>
    <dgm:cxn modelId="{2BD172C2-86B3-43DD-8A19-8F1746438210}" srcId="{CFDE1540-58AC-4116-8DFE-C10256B48C46}" destId="{CD46133A-9697-4515-B9A4-08FA71E4D8B4}" srcOrd="0" destOrd="0" parTransId="{5913E77C-DF0B-46A9-A662-611826ABBCF4}" sibTransId="{B5BC7C89-6BE4-4E45-8931-3317AF9D6716}"/>
    <dgm:cxn modelId="{5161A0C3-A352-4A71-8D7E-2A69D8EAD328}" type="presOf" srcId="{CD46133A-9697-4515-B9A4-08FA71E4D8B4}" destId="{8AA7A3FB-32F4-4EF4-84A9-FFF1F292D5F0}" srcOrd="0" destOrd="0" presId="urn:microsoft.com/office/officeart/2005/8/layout/chart3"/>
    <dgm:cxn modelId="{91C981DC-E1B9-4B40-8BA7-1C025FE2BA3B}" srcId="{CFDE1540-58AC-4116-8DFE-C10256B48C46}" destId="{43197E35-8C2A-4F73-9DDA-C730E3F051EE}" srcOrd="1" destOrd="0" parTransId="{78EE9FC6-9CFF-4368-9BA6-E5481BA674A6}" sibTransId="{083E6FEF-8AA9-45A9-A075-8B0AC38CC39E}"/>
    <dgm:cxn modelId="{6C20188D-66F8-45C6-92AC-0857F72061B0}" type="presParOf" srcId="{99488935-6D37-44AB-8102-EFA2123DCE2D}" destId="{8AA7A3FB-32F4-4EF4-84A9-FFF1F292D5F0}" srcOrd="0" destOrd="0" presId="urn:microsoft.com/office/officeart/2005/8/layout/chart3"/>
    <dgm:cxn modelId="{726D529A-0416-4CB6-BA06-221B2898B920}" type="presParOf" srcId="{99488935-6D37-44AB-8102-EFA2123DCE2D}" destId="{D2E40F0D-E70A-4CB4-9618-109C3AFD5F96}" srcOrd="1" destOrd="0" presId="urn:microsoft.com/office/officeart/2005/8/layout/chart3"/>
    <dgm:cxn modelId="{2A5F92DE-5F4A-4919-8C4F-1A3212CE8B01}" type="presParOf" srcId="{99488935-6D37-44AB-8102-EFA2123DCE2D}" destId="{250AB9FA-C8E8-46AC-9AA5-02521F499B48}" srcOrd="2" destOrd="0" presId="urn:microsoft.com/office/officeart/2005/8/layout/chart3"/>
    <dgm:cxn modelId="{7169A44D-CA89-4C06-992A-552C741F8BFC}" type="presParOf" srcId="{99488935-6D37-44AB-8102-EFA2123DCE2D}" destId="{80A7F6E2-068A-4646-B49E-3DD95B2AABBA}" srcOrd="3" destOrd="0" presId="urn:microsoft.com/office/officeart/2005/8/layout/chart3"/>
    <dgm:cxn modelId="{59CEA937-2C72-42AF-80A9-6F40D3F6DBC5}" type="presParOf" srcId="{99488935-6D37-44AB-8102-EFA2123DCE2D}" destId="{35BCB049-DFA3-43E9-9E1B-20BBD5557F53}" srcOrd="4" destOrd="0" presId="urn:microsoft.com/office/officeart/2005/8/layout/chart3"/>
    <dgm:cxn modelId="{15F46E65-FF3E-4FA2-BE8B-C5EA524B9195}" type="presParOf" srcId="{99488935-6D37-44AB-8102-EFA2123DCE2D}" destId="{A667E758-D226-441D-A49D-19C9B1670E31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A3FB-32F4-4EF4-84A9-FFF1F292D5F0}">
      <dsp:nvSpPr>
        <dsp:cNvPr id="0" name=""/>
        <dsp:cNvSpPr/>
      </dsp:nvSpPr>
      <dsp:spPr>
        <a:xfrm>
          <a:off x="2348078" y="230062"/>
          <a:ext cx="5608945" cy="5608945"/>
        </a:xfrm>
        <a:prstGeom prst="pie">
          <a:avLst>
            <a:gd name="adj1" fmla="val 16200000"/>
            <a:gd name="adj2" fmla="val 1800000"/>
          </a:avLst>
        </a:prstGeom>
        <a:solidFill>
          <a:srgbClr val="FEDA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Arial Black" panose="020B0A04020102020204" pitchFamily="34" charset="0"/>
            </a:rPr>
            <a:t>Service</a:t>
          </a:r>
          <a:r>
            <a:rPr lang="en-US" altLang="ko-KR" sz="3100" kern="1200" dirty="0"/>
            <a:t> </a:t>
          </a:r>
          <a:r>
            <a:rPr lang="en-US" altLang="ko-KR" sz="3100" kern="1200" dirty="0">
              <a:latin typeface="Arial Black" panose="020B0A04020102020204" pitchFamily="34" charset="0"/>
            </a:rPr>
            <a:t>Type</a:t>
          </a:r>
          <a:endParaRPr lang="ko-KR" altLang="en-US" sz="3100" kern="1200" dirty="0">
            <a:latin typeface="Arial Black" panose="020B0A04020102020204" pitchFamily="34" charset="0"/>
          </a:endParaRPr>
        </a:p>
      </dsp:txBody>
      <dsp:txXfrm>
        <a:off x="5397608" y="1265046"/>
        <a:ext cx="1903035" cy="1869648"/>
      </dsp:txXfrm>
    </dsp:sp>
    <dsp:sp modelId="{250AB9FA-C8E8-46AC-9AA5-02521F499B48}">
      <dsp:nvSpPr>
        <dsp:cNvPr id="0" name=""/>
        <dsp:cNvSpPr/>
      </dsp:nvSpPr>
      <dsp:spPr>
        <a:xfrm>
          <a:off x="2189246" y="534190"/>
          <a:ext cx="5608945" cy="5608945"/>
        </a:xfrm>
        <a:prstGeom prst="pie">
          <a:avLst>
            <a:gd name="adj1" fmla="val 1800000"/>
            <a:gd name="adj2" fmla="val 9000000"/>
          </a:avLst>
        </a:prstGeom>
        <a:solidFill>
          <a:srgbClr val="00B8BC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Arial Black" panose="020B0A04020102020204" pitchFamily="34" charset="0"/>
            </a:rPr>
            <a:t>Solutions</a:t>
          </a:r>
          <a:endParaRPr lang="ko-KR" altLang="en-US" sz="3100" kern="1200" dirty="0">
            <a:latin typeface="Arial Black" panose="020B0A04020102020204" pitchFamily="34" charset="0"/>
          </a:endParaRPr>
        </a:p>
      </dsp:txBody>
      <dsp:txXfrm>
        <a:off x="3725028" y="4073168"/>
        <a:ext cx="2537380" cy="1736102"/>
      </dsp:txXfrm>
    </dsp:sp>
    <dsp:sp modelId="{35BCB049-DFA3-43E9-9E1B-20BBD5557F53}">
      <dsp:nvSpPr>
        <dsp:cNvPr id="0" name=""/>
        <dsp:cNvSpPr/>
      </dsp:nvSpPr>
      <dsp:spPr>
        <a:xfrm>
          <a:off x="2034271" y="230073"/>
          <a:ext cx="5608945" cy="5608945"/>
        </a:xfrm>
        <a:prstGeom prst="pie">
          <a:avLst>
            <a:gd name="adj1" fmla="val 9000000"/>
            <a:gd name="adj2" fmla="val 16200000"/>
          </a:avLst>
        </a:prstGeom>
        <a:solidFill>
          <a:srgbClr val="0061F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Arial Black" panose="020B0A04020102020204" pitchFamily="34" charset="0"/>
            </a:rPr>
            <a:t>Industry</a:t>
          </a:r>
          <a:endParaRPr lang="ko-KR" altLang="en-US" sz="3100" kern="1200" dirty="0">
            <a:latin typeface="Arial Black" panose="020B0A04020102020204" pitchFamily="34" charset="0"/>
          </a:endParaRPr>
        </a:p>
      </dsp:txBody>
      <dsp:txXfrm>
        <a:off x="2635229" y="1331830"/>
        <a:ext cx="1903035" cy="186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A3FB-32F4-4EF4-84A9-FFF1F292D5F0}">
      <dsp:nvSpPr>
        <dsp:cNvPr id="0" name=""/>
        <dsp:cNvSpPr/>
      </dsp:nvSpPr>
      <dsp:spPr>
        <a:xfrm rot="20850607">
          <a:off x="2289771" y="198363"/>
          <a:ext cx="5637391" cy="5637391"/>
        </a:xfrm>
        <a:prstGeom prst="pie">
          <a:avLst>
            <a:gd name="adj1" fmla="val 16200000"/>
            <a:gd name="adj2" fmla="val 1800000"/>
          </a:avLst>
        </a:prstGeom>
        <a:solidFill>
          <a:srgbClr val="FEDA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 dirty="0">
            <a:latin typeface="Arial Black" panose="020B0A04020102020204" pitchFamily="34" charset="0"/>
          </a:endParaRPr>
        </a:p>
      </dsp:txBody>
      <dsp:txXfrm>
        <a:off x="5144880" y="998357"/>
        <a:ext cx="1912686" cy="1879130"/>
      </dsp:txXfrm>
    </dsp:sp>
    <dsp:sp modelId="{250AB9FA-C8E8-46AC-9AA5-02521F499B48}">
      <dsp:nvSpPr>
        <dsp:cNvPr id="0" name=""/>
        <dsp:cNvSpPr/>
      </dsp:nvSpPr>
      <dsp:spPr>
        <a:xfrm rot="20875529">
          <a:off x="2189269" y="411975"/>
          <a:ext cx="5637391" cy="5637391"/>
        </a:xfrm>
        <a:prstGeom prst="pie">
          <a:avLst>
            <a:gd name="adj1" fmla="val 1800000"/>
            <a:gd name="adj2" fmla="val 9000000"/>
          </a:avLst>
        </a:prstGeom>
        <a:solidFill>
          <a:srgbClr val="00B8BC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 dirty="0">
            <a:latin typeface="Arial Black" panose="020B0A04020102020204" pitchFamily="34" charset="0"/>
          </a:endParaRPr>
        </a:p>
      </dsp:txBody>
      <dsp:txXfrm>
        <a:off x="4069770" y="3933266"/>
        <a:ext cx="2550248" cy="1744906"/>
      </dsp:txXfrm>
    </dsp:sp>
    <dsp:sp modelId="{35BCB049-DFA3-43E9-9E1B-20BBD5557F53}">
      <dsp:nvSpPr>
        <dsp:cNvPr id="0" name=""/>
        <dsp:cNvSpPr/>
      </dsp:nvSpPr>
      <dsp:spPr>
        <a:xfrm rot="20895191">
          <a:off x="2019189" y="231240"/>
          <a:ext cx="5637391" cy="5637391"/>
        </a:xfrm>
        <a:prstGeom prst="pie">
          <a:avLst>
            <a:gd name="adj1" fmla="val 9000000"/>
            <a:gd name="adj2" fmla="val 16200000"/>
          </a:avLst>
        </a:prstGeom>
        <a:solidFill>
          <a:srgbClr val="0061F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500" kern="1200" dirty="0">
            <a:latin typeface="Arial Black" panose="020B0A04020102020204" pitchFamily="34" charset="0"/>
          </a:endParaRPr>
        </a:p>
      </dsp:txBody>
      <dsp:txXfrm>
        <a:off x="2492424" y="1610932"/>
        <a:ext cx="1912686" cy="1879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A3FB-32F4-4EF4-84A9-FFF1F292D5F0}">
      <dsp:nvSpPr>
        <dsp:cNvPr id="0" name=""/>
        <dsp:cNvSpPr/>
      </dsp:nvSpPr>
      <dsp:spPr>
        <a:xfrm>
          <a:off x="1916990" y="187825"/>
          <a:ext cx="4579189" cy="4579189"/>
        </a:xfrm>
        <a:prstGeom prst="pie">
          <a:avLst>
            <a:gd name="adj1" fmla="val 16200000"/>
            <a:gd name="adj2" fmla="val 1800000"/>
          </a:avLst>
        </a:prstGeom>
        <a:solidFill>
          <a:srgbClr val="FEDA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Service</a:t>
          </a:r>
          <a:r>
            <a:rPr lang="en-US" altLang="ko-KR" sz="2500" kern="1200" dirty="0"/>
            <a:t> </a:t>
          </a:r>
          <a:r>
            <a:rPr lang="en-US" altLang="ko-KR" sz="2500" kern="1200" dirty="0">
              <a:latin typeface="Arial Black" panose="020B0A04020102020204" pitchFamily="34" charset="0"/>
            </a:rPr>
            <a:t>Type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4406652" y="1032794"/>
        <a:ext cx="1553653" cy="1526396"/>
      </dsp:txXfrm>
    </dsp:sp>
    <dsp:sp modelId="{250AB9FA-C8E8-46AC-9AA5-02521F499B48}">
      <dsp:nvSpPr>
        <dsp:cNvPr id="0" name=""/>
        <dsp:cNvSpPr/>
      </dsp:nvSpPr>
      <dsp:spPr>
        <a:xfrm>
          <a:off x="1787318" y="436117"/>
          <a:ext cx="4579189" cy="4579189"/>
        </a:xfrm>
        <a:prstGeom prst="pie">
          <a:avLst>
            <a:gd name="adj1" fmla="val 1800000"/>
            <a:gd name="adj2" fmla="val 9000000"/>
          </a:avLst>
        </a:prstGeom>
        <a:solidFill>
          <a:srgbClr val="00B8BC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Solutions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3041144" y="3325368"/>
        <a:ext cx="2071538" cy="1417368"/>
      </dsp:txXfrm>
    </dsp:sp>
    <dsp:sp modelId="{35BCB049-DFA3-43E9-9E1B-20BBD5557F53}">
      <dsp:nvSpPr>
        <dsp:cNvPr id="0" name=""/>
        <dsp:cNvSpPr/>
      </dsp:nvSpPr>
      <dsp:spPr>
        <a:xfrm>
          <a:off x="1660795" y="187833"/>
          <a:ext cx="4579189" cy="4579189"/>
        </a:xfrm>
        <a:prstGeom prst="pie">
          <a:avLst>
            <a:gd name="adj1" fmla="val 9000000"/>
            <a:gd name="adj2" fmla="val 16200000"/>
          </a:avLst>
        </a:prstGeom>
        <a:solidFill>
          <a:srgbClr val="0061F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Industry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2151423" y="1087317"/>
        <a:ext cx="1553653" cy="1526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A3FB-32F4-4EF4-84A9-FFF1F292D5F0}">
      <dsp:nvSpPr>
        <dsp:cNvPr id="0" name=""/>
        <dsp:cNvSpPr/>
      </dsp:nvSpPr>
      <dsp:spPr>
        <a:xfrm>
          <a:off x="1916990" y="187825"/>
          <a:ext cx="4579189" cy="4579189"/>
        </a:xfrm>
        <a:prstGeom prst="pie">
          <a:avLst>
            <a:gd name="adj1" fmla="val 16200000"/>
            <a:gd name="adj2" fmla="val 1800000"/>
          </a:avLst>
        </a:prstGeom>
        <a:solidFill>
          <a:srgbClr val="FEDA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Service</a:t>
          </a:r>
          <a:r>
            <a:rPr lang="en-US" altLang="ko-KR" sz="2500" kern="1200" dirty="0"/>
            <a:t> </a:t>
          </a:r>
          <a:r>
            <a:rPr lang="en-US" altLang="ko-KR" sz="2500" kern="1200" dirty="0">
              <a:latin typeface="Arial Black" panose="020B0A04020102020204" pitchFamily="34" charset="0"/>
            </a:rPr>
            <a:t>Type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4406652" y="1032794"/>
        <a:ext cx="1553653" cy="1526396"/>
      </dsp:txXfrm>
    </dsp:sp>
    <dsp:sp modelId="{250AB9FA-C8E8-46AC-9AA5-02521F499B48}">
      <dsp:nvSpPr>
        <dsp:cNvPr id="0" name=""/>
        <dsp:cNvSpPr/>
      </dsp:nvSpPr>
      <dsp:spPr>
        <a:xfrm>
          <a:off x="1787318" y="436117"/>
          <a:ext cx="4579189" cy="4579189"/>
        </a:xfrm>
        <a:prstGeom prst="pie">
          <a:avLst>
            <a:gd name="adj1" fmla="val 1800000"/>
            <a:gd name="adj2" fmla="val 9000000"/>
          </a:avLst>
        </a:prstGeom>
        <a:solidFill>
          <a:srgbClr val="00B8BC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Solutions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3041144" y="3325368"/>
        <a:ext cx="2071538" cy="1417368"/>
      </dsp:txXfrm>
    </dsp:sp>
    <dsp:sp modelId="{35BCB049-DFA3-43E9-9E1B-20BBD5557F53}">
      <dsp:nvSpPr>
        <dsp:cNvPr id="0" name=""/>
        <dsp:cNvSpPr/>
      </dsp:nvSpPr>
      <dsp:spPr>
        <a:xfrm>
          <a:off x="1660795" y="187833"/>
          <a:ext cx="4579189" cy="4579189"/>
        </a:xfrm>
        <a:prstGeom prst="pie">
          <a:avLst>
            <a:gd name="adj1" fmla="val 9000000"/>
            <a:gd name="adj2" fmla="val 16200000"/>
          </a:avLst>
        </a:prstGeom>
        <a:solidFill>
          <a:srgbClr val="0061F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latin typeface="Arial Black" panose="020B0A04020102020204" pitchFamily="34" charset="0"/>
            </a:rPr>
            <a:t>Industry</a:t>
          </a:r>
          <a:endParaRPr lang="ko-KR" altLang="en-US" sz="2500" kern="1200" dirty="0">
            <a:latin typeface="Arial Black" panose="020B0A04020102020204" pitchFamily="34" charset="0"/>
          </a:endParaRPr>
        </a:p>
      </dsp:txBody>
      <dsp:txXfrm>
        <a:off x="2151423" y="1087317"/>
        <a:ext cx="1553653" cy="152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8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3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2" r:id="rId5"/>
    <p:sldLayoutId id="2147483663" r:id="rId6"/>
    <p:sldLayoutId id="2147483668" r:id="rId7"/>
    <p:sldLayoutId id="2147483669" r:id="rId8"/>
    <p:sldLayoutId id="2147483670" r:id="rId9"/>
    <p:sldLayoutId id="2147483671" r:id="rId10"/>
    <p:sldLayoutId id="2147483662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7909BC-B86C-F947-4261-760A3F614447}"/>
              </a:ext>
            </a:extLst>
          </p:cNvPr>
          <p:cNvGrpSpPr/>
          <p:nvPr/>
        </p:nvGrpSpPr>
        <p:grpSpPr>
          <a:xfrm>
            <a:off x="786004" y="415701"/>
            <a:ext cx="10015974" cy="6677316"/>
            <a:chOff x="786004" y="415701"/>
            <a:chExt cx="10015974" cy="6677316"/>
          </a:xfrm>
        </p:grpSpPr>
        <p:graphicFrame>
          <p:nvGraphicFramePr>
            <p:cNvPr id="6" name="다이어그램 5">
              <a:extLst>
                <a:ext uri="{FF2B5EF4-FFF2-40B4-BE49-F238E27FC236}">
                  <a16:creationId xmlns:a16="http://schemas.microsoft.com/office/drawing/2014/main" id="{0C662120-CD7D-0F42-A75F-61693A8B1E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8827924"/>
                </p:ext>
              </p:extLst>
            </p:nvPr>
          </p:nvGraphicFramePr>
          <p:xfrm>
            <a:off x="786004" y="415701"/>
            <a:ext cx="10015974" cy="6677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C184755-DAD8-B5AD-9132-434CF9BD4690}"/>
                </a:ext>
              </a:extLst>
            </p:cNvPr>
            <p:cNvSpPr/>
            <p:nvPr/>
          </p:nvSpPr>
          <p:spPr>
            <a:xfrm>
              <a:off x="4975190" y="2793718"/>
              <a:ext cx="1637602" cy="16376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Coverage</a:t>
              </a:r>
              <a:endParaRPr lang="ko-KR" altLang="en-US" b="1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00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C2EFF38-A60D-8DF5-3EF0-A622E39ABE40}"/>
              </a:ext>
            </a:extLst>
          </p:cNvPr>
          <p:cNvGrpSpPr/>
          <p:nvPr/>
        </p:nvGrpSpPr>
        <p:grpSpPr>
          <a:xfrm>
            <a:off x="1629321" y="388071"/>
            <a:ext cx="7044267" cy="5543294"/>
            <a:chOff x="2573866" y="719666"/>
            <a:chExt cx="7044267" cy="5543294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28661A2-6CF9-4EEF-8B0F-2899DD31DC09}"/>
                </a:ext>
              </a:extLst>
            </p:cNvPr>
            <p:cNvSpPr/>
            <p:nvPr/>
          </p:nvSpPr>
          <p:spPr>
            <a:xfrm>
              <a:off x="2573866" y="4404359"/>
              <a:ext cx="2676821" cy="1733973"/>
            </a:xfrm>
            <a:custGeom>
              <a:avLst/>
              <a:gdLst>
                <a:gd name="connsiteX0" fmla="*/ 0 w 2676821"/>
                <a:gd name="connsiteY0" fmla="*/ 173397 h 1733973"/>
                <a:gd name="connsiteX1" fmla="*/ 173397 w 2676821"/>
                <a:gd name="connsiteY1" fmla="*/ 0 h 1733973"/>
                <a:gd name="connsiteX2" fmla="*/ 2503424 w 2676821"/>
                <a:gd name="connsiteY2" fmla="*/ 0 h 1733973"/>
                <a:gd name="connsiteX3" fmla="*/ 2676821 w 2676821"/>
                <a:gd name="connsiteY3" fmla="*/ 173397 h 1733973"/>
                <a:gd name="connsiteX4" fmla="*/ 2676821 w 2676821"/>
                <a:gd name="connsiteY4" fmla="*/ 1560576 h 1733973"/>
                <a:gd name="connsiteX5" fmla="*/ 2503424 w 2676821"/>
                <a:gd name="connsiteY5" fmla="*/ 1733973 h 1733973"/>
                <a:gd name="connsiteX6" fmla="*/ 173397 w 2676821"/>
                <a:gd name="connsiteY6" fmla="*/ 1733973 h 1733973"/>
                <a:gd name="connsiteX7" fmla="*/ 0 w 2676821"/>
                <a:gd name="connsiteY7" fmla="*/ 1560576 h 1733973"/>
                <a:gd name="connsiteX8" fmla="*/ 0 w 2676821"/>
                <a:gd name="connsiteY8" fmla="*/ 173397 h 173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6821" h="1733973">
                  <a:moveTo>
                    <a:pt x="0" y="173397"/>
                  </a:moveTo>
                  <a:cubicBezTo>
                    <a:pt x="0" y="77632"/>
                    <a:pt x="77632" y="0"/>
                    <a:pt x="173397" y="0"/>
                  </a:cubicBezTo>
                  <a:lnTo>
                    <a:pt x="2503424" y="0"/>
                  </a:lnTo>
                  <a:cubicBezTo>
                    <a:pt x="2599189" y="0"/>
                    <a:pt x="2676821" y="77632"/>
                    <a:pt x="2676821" y="173397"/>
                  </a:cubicBezTo>
                  <a:lnTo>
                    <a:pt x="2676821" y="1560576"/>
                  </a:lnTo>
                  <a:cubicBezTo>
                    <a:pt x="2676821" y="1656341"/>
                    <a:pt x="2599189" y="1733973"/>
                    <a:pt x="2503424" y="1733973"/>
                  </a:cubicBezTo>
                  <a:lnTo>
                    <a:pt x="173397" y="1733973"/>
                  </a:lnTo>
                  <a:cubicBezTo>
                    <a:pt x="77632" y="1733973"/>
                    <a:pt x="0" y="1656341"/>
                    <a:pt x="0" y="1560576"/>
                  </a:cubicBezTo>
                  <a:lnTo>
                    <a:pt x="0" y="17339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060" tIns="612553" rIns="982106" bIns="179060" numCol="1" spcCol="1270" anchor="t" anchorCtr="0">
              <a:noAutofit/>
            </a:bodyPr>
            <a:lstStyle/>
            <a:p>
              <a:pPr marL="285750" lvl="1" indent="-285750" algn="l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900" kern="1200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4D6405-561A-3A0C-EE58-7968173D3632}"/>
                </a:ext>
              </a:extLst>
            </p:cNvPr>
            <p:cNvSpPr/>
            <p:nvPr/>
          </p:nvSpPr>
          <p:spPr>
            <a:xfrm>
              <a:off x="6941312" y="719666"/>
              <a:ext cx="2676821" cy="1733973"/>
            </a:xfrm>
            <a:custGeom>
              <a:avLst/>
              <a:gdLst>
                <a:gd name="connsiteX0" fmla="*/ 0 w 2676821"/>
                <a:gd name="connsiteY0" fmla="*/ 173397 h 1733973"/>
                <a:gd name="connsiteX1" fmla="*/ 173397 w 2676821"/>
                <a:gd name="connsiteY1" fmla="*/ 0 h 1733973"/>
                <a:gd name="connsiteX2" fmla="*/ 2503424 w 2676821"/>
                <a:gd name="connsiteY2" fmla="*/ 0 h 1733973"/>
                <a:gd name="connsiteX3" fmla="*/ 2676821 w 2676821"/>
                <a:gd name="connsiteY3" fmla="*/ 173397 h 1733973"/>
                <a:gd name="connsiteX4" fmla="*/ 2676821 w 2676821"/>
                <a:gd name="connsiteY4" fmla="*/ 1560576 h 1733973"/>
                <a:gd name="connsiteX5" fmla="*/ 2503424 w 2676821"/>
                <a:gd name="connsiteY5" fmla="*/ 1733973 h 1733973"/>
                <a:gd name="connsiteX6" fmla="*/ 173397 w 2676821"/>
                <a:gd name="connsiteY6" fmla="*/ 1733973 h 1733973"/>
                <a:gd name="connsiteX7" fmla="*/ 0 w 2676821"/>
                <a:gd name="connsiteY7" fmla="*/ 1560576 h 1733973"/>
                <a:gd name="connsiteX8" fmla="*/ 0 w 2676821"/>
                <a:gd name="connsiteY8" fmla="*/ 173397 h 173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6821" h="1733973">
                  <a:moveTo>
                    <a:pt x="0" y="173397"/>
                  </a:moveTo>
                  <a:cubicBezTo>
                    <a:pt x="0" y="77632"/>
                    <a:pt x="77632" y="0"/>
                    <a:pt x="173397" y="0"/>
                  </a:cubicBezTo>
                  <a:lnTo>
                    <a:pt x="2503424" y="0"/>
                  </a:lnTo>
                  <a:cubicBezTo>
                    <a:pt x="2599189" y="0"/>
                    <a:pt x="2676821" y="77632"/>
                    <a:pt x="2676821" y="173397"/>
                  </a:cubicBezTo>
                  <a:lnTo>
                    <a:pt x="2676821" y="1560576"/>
                  </a:lnTo>
                  <a:cubicBezTo>
                    <a:pt x="2676821" y="1656341"/>
                    <a:pt x="2599189" y="1733973"/>
                    <a:pt x="2503424" y="1733973"/>
                  </a:cubicBezTo>
                  <a:lnTo>
                    <a:pt x="173397" y="1733973"/>
                  </a:lnTo>
                  <a:cubicBezTo>
                    <a:pt x="77632" y="1733973"/>
                    <a:pt x="0" y="1656341"/>
                    <a:pt x="0" y="1560576"/>
                  </a:cubicBezTo>
                  <a:lnTo>
                    <a:pt x="0" y="17339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82106" tIns="179060" rIns="179060" bIns="612553" numCol="1" spcCol="1270" anchor="t" anchorCtr="0">
              <a:noAutofit/>
            </a:bodyPr>
            <a:lstStyle/>
            <a:p>
              <a:pPr marL="285750" lvl="1" indent="-285750" algn="l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900" kern="120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86B0DD88-5B3E-6138-894C-4539FE608F66}"/>
                </a:ext>
              </a:extLst>
            </p:cNvPr>
            <p:cNvSpPr/>
            <p:nvPr/>
          </p:nvSpPr>
          <p:spPr>
            <a:xfrm>
              <a:off x="2573866" y="719666"/>
              <a:ext cx="2676821" cy="1733973"/>
            </a:xfrm>
            <a:custGeom>
              <a:avLst/>
              <a:gdLst>
                <a:gd name="connsiteX0" fmla="*/ 0 w 2676821"/>
                <a:gd name="connsiteY0" fmla="*/ 173397 h 1733973"/>
                <a:gd name="connsiteX1" fmla="*/ 173397 w 2676821"/>
                <a:gd name="connsiteY1" fmla="*/ 0 h 1733973"/>
                <a:gd name="connsiteX2" fmla="*/ 2503424 w 2676821"/>
                <a:gd name="connsiteY2" fmla="*/ 0 h 1733973"/>
                <a:gd name="connsiteX3" fmla="*/ 2676821 w 2676821"/>
                <a:gd name="connsiteY3" fmla="*/ 173397 h 1733973"/>
                <a:gd name="connsiteX4" fmla="*/ 2676821 w 2676821"/>
                <a:gd name="connsiteY4" fmla="*/ 1560576 h 1733973"/>
                <a:gd name="connsiteX5" fmla="*/ 2503424 w 2676821"/>
                <a:gd name="connsiteY5" fmla="*/ 1733973 h 1733973"/>
                <a:gd name="connsiteX6" fmla="*/ 173397 w 2676821"/>
                <a:gd name="connsiteY6" fmla="*/ 1733973 h 1733973"/>
                <a:gd name="connsiteX7" fmla="*/ 0 w 2676821"/>
                <a:gd name="connsiteY7" fmla="*/ 1560576 h 1733973"/>
                <a:gd name="connsiteX8" fmla="*/ 0 w 2676821"/>
                <a:gd name="connsiteY8" fmla="*/ 173397 h 173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6821" h="1733973">
                  <a:moveTo>
                    <a:pt x="0" y="173397"/>
                  </a:moveTo>
                  <a:cubicBezTo>
                    <a:pt x="0" y="77632"/>
                    <a:pt x="77632" y="0"/>
                    <a:pt x="173397" y="0"/>
                  </a:cubicBezTo>
                  <a:lnTo>
                    <a:pt x="2503424" y="0"/>
                  </a:lnTo>
                  <a:cubicBezTo>
                    <a:pt x="2599189" y="0"/>
                    <a:pt x="2676821" y="77632"/>
                    <a:pt x="2676821" y="173397"/>
                  </a:cubicBezTo>
                  <a:lnTo>
                    <a:pt x="2676821" y="1560576"/>
                  </a:lnTo>
                  <a:cubicBezTo>
                    <a:pt x="2676821" y="1656341"/>
                    <a:pt x="2599189" y="1733973"/>
                    <a:pt x="2503424" y="1733973"/>
                  </a:cubicBezTo>
                  <a:lnTo>
                    <a:pt x="173397" y="1733973"/>
                  </a:lnTo>
                  <a:cubicBezTo>
                    <a:pt x="77632" y="1733973"/>
                    <a:pt x="0" y="1656341"/>
                    <a:pt x="0" y="1560576"/>
                  </a:cubicBezTo>
                  <a:lnTo>
                    <a:pt x="0" y="17339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060" tIns="179060" rIns="982106" bIns="612553" numCol="1" spcCol="1270" anchor="t" anchorCtr="0">
              <a:noAutofit/>
            </a:bodyPr>
            <a:lstStyle/>
            <a:p>
              <a:pPr marL="285750" lvl="1" indent="-285750" algn="l" defTabSz="12890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900" kern="120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2A40866A-33CF-E52B-537E-D6A9BC349735}"/>
                </a:ext>
              </a:extLst>
            </p:cNvPr>
            <p:cNvSpPr/>
            <p:nvPr/>
          </p:nvSpPr>
          <p:spPr>
            <a:xfrm>
              <a:off x="3695530" y="1028530"/>
              <a:ext cx="2346282" cy="2346282"/>
            </a:xfrm>
            <a:custGeom>
              <a:avLst/>
              <a:gdLst>
                <a:gd name="connsiteX0" fmla="*/ 0 w 2346282"/>
                <a:gd name="connsiteY0" fmla="*/ 2346282 h 2346282"/>
                <a:gd name="connsiteX1" fmla="*/ 2346282 w 2346282"/>
                <a:gd name="connsiteY1" fmla="*/ 0 h 2346282"/>
                <a:gd name="connsiteX2" fmla="*/ 2346282 w 2346282"/>
                <a:gd name="connsiteY2" fmla="*/ 2346282 h 2346282"/>
                <a:gd name="connsiteX3" fmla="*/ 0 w 2346282"/>
                <a:gd name="connsiteY3" fmla="*/ 2346282 h 234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282" h="2346282">
                  <a:moveTo>
                    <a:pt x="0" y="2346282"/>
                  </a:moveTo>
                  <a:cubicBezTo>
                    <a:pt x="0" y="1050466"/>
                    <a:pt x="1050466" y="0"/>
                    <a:pt x="2346282" y="0"/>
                  </a:cubicBezTo>
                  <a:lnTo>
                    <a:pt x="2346282" y="2346282"/>
                  </a:lnTo>
                  <a:lnTo>
                    <a:pt x="0" y="23462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570" tIns="900570" rIns="213360" bIns="213360" numCol="1" spcCol="1270" anchor="ctr" anchorCtr="0">
              <a:noAutofit/>
            </a:bodyPr>
            <a:lstStyle/>
            <a:p>
              <a:pPr marL="0" lvl="0" indent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000" kern="120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26708BE-1D7E-D832-4C33-C5FCE0A7D418}"/>
                </a:ext>
              </a:extLst>
            </p:cNvPr>
            <p:cNvSpPr/>
            <p:nvPr/>
          </p:nvSpPr>
          <p:spPr>
            <a:xfrm>
              <a:off x="6150186" y="1028530"/>
              <a:ext cx="2346282" cy="2346282"/>
            </a:xfrm>
            <a:custGeom>
              <a:avLst/>
              <a:gdLst>
                <a:gd name="connsiteX0" fmla="*/ 0 w 2346282"/>
                <a:gd name="connsiteY0" fmla="*/ 2346282 h 2346282"/>
                <a:gd name="connsiteX1" fmla="*/ 2346282 w 2346282"/>
                <a:gd name="connsiteY1" fmla="*/ 0 h 2346282"/>
                <a:gd name="connsiteX2" fmla="*/ 2346282 w 2346282"/>
                <a:gd name="connsiteY2" fmla="*/ 2346282 h 2346282"/>
                <a:gd name="connsiteX3" fmla="*/ 0 w 2346282"/>
                <a:gd name="connsiteY3" fmla="*/ 2346282 h 234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282" h="2346282">
                  <a:moveTo>
                    <a:pt x="0" y="0"/>
                  </a:moveTo>
                  <a:cubicBezTo>
                    <a:pt x="1295816" y="0"/>
                    <a:pt x="2346282" y="1050466"/>
                    <a:pt x="2346282" y="2346282"/>
                  </a:cubicBezTo>
                  <a:lnTo>
                    <a:pt x="0" y="234628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3360" tIns="900570" rIns="900570" bIns="213360" numCol="1" spcCol="1270" anchor="ctr" anchorCtr="0">
              <a:noAutofit/>
            </a:bodyPr>
            <a:lstStyle/>
            <a:p>
              <a:pPr marL="0" lvl="0" indent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000" kern="120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BBC8F6AF-734C-480A-866E-9EAF2C335F08}"/>
                </a:ext>
              </a:extLst>
            </p:cNvPr>
            <p:cNvSpPr/>
            <p:nvPr/>
          </p:nvSpPr>
          <p:spPr>
            <a:xfrm rot="16200000">
              <a:off x="6406907" y="3916678"/>
              <a:ext cx="2346282" cy="2346282"/>
            </a:xfrm>
            <a:custGeom>
              <a:avLst/>
              <a:gdLst>
                <a:gd name="connsiteX0" fmla="*/ 0 w 2346282"/>
                <a:gd name="connsiteY0" fmla="*/ 2346282 h 2346282"/>
                <a:gd name="connsiteX1" fmla="*/ 2346282 w 2346282"/>
                <a:gd name="connsiteY1" fmla="*/ 0 h 2346282"/>
                <a:gd name="connsiteX2" fmla="*/ 2346282 w 2346282"/>
                <a:gd name="connsiteY2" fmla="*/ 2346282 h 2346282"/>
                <a:gd name="connsiteX3" fmla="*/ 0 w 2346282"/>
                <a:gd name="connsiteY3" fmla="*/ 2346282 h 234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282" h="2346282">
                  <a:moveTo>
                    <a:pt x="2346282" y="2346282"/>
                  </a:moveTo>
                  <a:cubicBezTo>
                    <a:pt x="1050466" y="2346282"/>
                    <a:pt x="0" y="1295816"/>
                    <a:pt x="0" y="0"/>
                  </a:cubicBezTo>
                  <a:lnTo>
                    <a:pt x="2346282" y="0"/>
                  </a:lnTo>
                  <a:lnTo>
                    <a:pt x="2346282" y="234628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0570" tIns="213360" rIns="213360" bIns="900570" numCol="1" spcCol="1270" anchor="ctr" anchorCtr="0">
              <a:noAutofit/>
            </a:bodyPr>
            <a:lstStyle/>
            <a:p>
              <a:pPr marL="0" lvl="0" indent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000" kern="1200" dirty="0"/>
            </a:p>
          </p:txBody>
        </p:sp>
        <p:sp>
          <p:nvSpPr>
            <p:cNvPr id="14" name="화살표: 원형 13">
              <a:extLst>
                <a:ext uri="{FF2B5EF4-FFF2-40B4-BE49-F238E27FC236}">
                  <a16:creationId xmlns:a16="http://schemas.microsoft.com/office/drawing/2014/main" id="{622D5FCC-928B-D3F9-2F83-634FAC3B11A2}"/>
                </a:ext>
              </a:extLst>
            </p:cNvPr>
            <p:cNvSpPr/>
            <p:nvPr/>
          </p:nvSpPr>
          <p:spPr>
            <a:xfrm>
              <a:off x="5690954" y="2941319"/>
              <a:ext cx="810090" cy="704426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5" name="화살표: 원형 14">
              <a:extLst>
                <a:ext uri="{FF2B5EF4-FFF2-40B4-BE49-F238E27FC236}">
                  <a16:creationId xmlns:a16="http://schemas.microsoft.com/office/drawing/2014/main" id="{43BB42BF-6A8A-8C21-6245-A1AD086E1A66}"/>
                </a:ext>
              </a:extLst>
            </p:cNvPr>
            <p:cNvSpPr/>
            <p:nvPr/>
          </p:nvSpPr>
          <p:spPr>
            <a:xfrm rot="10800000">
              <a:off x="5690954" y="3212252"/>
              <a:ext cx="810090" cy="704426"/>
            </a:xfrm>
            <a:prstGeom prst="circular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0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D97CFF5-1192-314B-F883-77E2D3F35C36}"/>
              </a:ext>
            </a:extLst>
          </p:cNvPr>
          <p:cNvGrpSpPr/>
          <p:nvPr/>
        </p:nvGrpSpPr>
        <p:grpSpPr>
          <a:xfrm rot="10800000" flipV="1">
            <a:off x="13374630" y="1691465"/>
            <a:ext cx="901157" cy="355567"/>
            <a:chOff x="0" y="863514"/>
            <a:chExt cx="8117417" cy="4058708"/>
          </a:xfrm>
          <a:solidFill>
            <a:srgbClr val="A7C1FB"/>
          </a:solidFill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CDE4F66-D308-A8C8-A248-43E1655895C5}"/>
                </a:ext>
              </a:extLst>
            </p:cNvPr>
            <p:cNvSpPr/>
            <p:nvPr/>
          </p:nvSpPr>
          <p:spPr>
            <a:xfrm>
              <a:off x="0" y="863514"/>
              <a:ext cx="8117417" cy="40587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sz="1100" b="1"/>
            </a:p>
          </p:txBody>
        </p:sp>
        <p:sp>
          <p:nvSpPr>
            <p:cNvPr id="118" name="사각형: 둥근 모서리 4">
              <a:extLst>
                <a:ext uri="{FF2B5EF4-FFF2-40B4-BE49-F238E27FC236}">
                  <a16:creationId xmlns:a16="http://schemas.microsoft.com/office/drawing/2014/main" id="{8B6511B5-AF64-B242-5004-32AEA1DFE275}"/>
                </a:ext>
              </a:extLst>
            </p:cNvPr>
            <p:cNvSpPr txBox="1"/>
            <p:nvPr/>
          </p:nvSpPr>
          <p:spPr>
            <a:xfrm>
              <a:off x="118878" y="982393"/>
              <a:ext cx="7879668" cy="382095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전자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7846D40-C588-EE1B-E0E2-0BCD99A1F21B}"/>
              </a:ext>
            </a:extLst>
          </p:cNvPr>
          <p:cNvGrpSpPr/>
          <p:nvPr/>
        </p:nvGrpSpPr>
        <p:grpSpPr>
          <a:xfrm rot="10800000" flipV="1">
            <a:off x="9519211" y="1281739"/>
            <a:ext cx="901157" cy="355567"/>
            <a:chOff x="0" y="863514"/>
            <a:chExt cx="8117417" cy="4058708"/>
          </a:xfrm>
          <a:solidFill>
            <a:srgbClr val="A7C1FB"/>
          </a:solidFill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04C9BC09-59E9-7B4F-EAE7-93BA5F01435F}"/>
                </a:ext>
              </a:extLst>
            </p:cNvPr>
            <p:cNvSpPr/>
            <p:nvPr/>
          </p:nvSpPr>
          <p:spPr>
            <a:xfrm>
              <a:off x="0" y="863514"/>
              <a:ext cx="8117417" cy="40587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sz="1100" b="1"/>
            </a:p>
          </p:txBody>
        </p:sp>
        <p:sp>
          <p:nvSpPr>
            <p:cNvPr id="116" name="사각형: 둥근 모서리 4">
              <a:extLst>
                <a:ext uri="{FF2B5EF4-FFF2-40B4-BE49-F238E27FC236}">
                  <a16:creationId xmlns:a16="http://schemas.microsoft.com/office/drawing/2014/main" id="{2C4A7994-E173-C682-07BA-FDB1A7B13029}"/>
                </a:ext>
              </a:extLst>
            </p:cNvPr>
            <p:cNvSpPr txBox="1"/>
            <p:nvPr/>
          </p:nvSpPr>
          <p:spPr>
            <a:xfrm>
              <a:off x="118878" y="982393"/>
              <a:ext cx="7879668" cy="382095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Logistics</a:t>
              </a:r>
              <a:endParaRPr lang="ko-KR" altLang="en-US" sz="1400" b="1" kern="1200" dirty="0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B3B8603-BED1-6CF4-F94C-584DC558E2C3}"/>
              </a:ext>
            </a:extLst>
          </p:cNvPr>
          <p:cNvGrpSpPr/>
          <p:nvPr/>
        </p:nvGrpSpPr>
        <p:grpSpPr>
          <a:xfrm rot="10800000" flipV="1">
            <a:off x="13401022" y="2553566"/>
            <a:ext cx="901157" cy="355567"/>
            <a:chOff x="0" y="863514"/>
            <a:chExt cx="8117417" cy="4058708"/>
          </a:xfrm>
          <a:solidFill>
            <a:srgbClr val="A7C1FB"/>
          </a:solidFill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BB7255E3-D18D-2A4B-A4E1-21F61C454934}"/>
                </a:ext>
              </a:extLst>
            </p:cNvPr>
            <p:cNvSpPr/>
            <p:nvPr/>
          </p:nvSpPr>
          <p:spPr>
            <a:xfrm>
              <a:off x="0" y="863514"/>
              <a:ext cx="8117417" cy="405870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sz="1100" b="1"/>
            </a:p>
          </p:txBody>
        </p:sp>
        <p:sp>
          <p:nvSpPr>
            <p:cNvPr id="114" name="사각형: 둥근 모서리 4">
              <a:extLst>
                <a:ext uri="{FF2B5EF4-FFF2-40B4-BE49-F238E27FC236}">
                  <a16:creationId xmlns:a16="http://schemas.microsoft.com/office/drawing/2014/main" id="{C382BFD5-6006-B13C-0B16-B422C6667298}"/>
                </a:ext>
              </a:extLst>
            </p:cNvPr>
            <p:cNvSpPr txBox="1"/>
            <p:nvPr/>
          </p:nvSpPr>
          <p:spPr>
            <a:xfrm>
              <a:off x="118877" y="982392"/>
              <a:ext cx="7879668" cy="38209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1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통신</a:t>
              </a:r>
              <a:r>
                <a:rPr lang="en-US" altLang="ko-KR" sz="11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/</a:t>
              </a:r>
              <a:r>
                <a:rPr lang="ko-KR" altLang="en-US" sz="11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rPr>
                <a:t>미디어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9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6A6D52-C231-3318-1264-8B35D1A5E6FA}"/>
              </a:ext>
            </a:extLst>
          </p:cNvPr>
          <p:cNvGrpSpPr/>
          <p:nvPr/>
        </p:nvGrpSpPr>
        <p:grpSpPr>
          <a:xfrm>
            <a:off x="796054" y="374176"/>
            <a:ext cx="10015974" cy="6711180"/>
            <a:chOff x="786004" y="381837"/>
            <a:chExt cx="10015974" cy="6711180"/>
          </a:xfrm>
        </p:grpSpPr>
        <p:graphicFrame>
          <p:nvGraphicFramePr>
            <p:cNvPr id="14" name="다이어그램 13">
              <a:extLst>
                <a:ext uri="{FF2B5EF4-FFF2-40B4-BE49-F238E27FC236}">
                  <a16:creationId xmlns:a16="http://schemas.microsoft.com/office/drawing/2014/main" id="{9AC29DC3-FBFF-9BCF-2A32-85F1EF401B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2829387"/>
                </p:ext>
              </p:extLst>
            </p:nvPr>
          </p:nvGraphicFramePr>
          <p:xfrm>
            <a:off x="786004" y="381837"/>
            <a:ext cx="10015974" cy="67111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14733D-DE19-26D8-30B3-B6D1D5D6BE11}"/>
                </a:ext>
              </a:extLst>
            </p:cNvPr>
            <p:cNvSpPr/>
            <p:nvPr/>
          </p:nvSpPr>
          <p:spPr>
            <a:xfrm>
              <a:off x="5005334" y="2713334"/>
              <a:ext cx="1637602" cy="16376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Coverage</a:t>
              </a:r>
              <a:endParaRPr lang="ko-KR" altLang="en-US" b="1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FA9FF89-E4DB-21BF-9936-DE6BA4191733}"/>
              </a:ext>
            </a:extLst>
          </p:cNvPr>
          <p:cNvSpPr txBox="1"/>
          <p:nvPr/>
        </p:nvSpPr>
        <p:spPr>
          <a:xfrm>
            <a:off x="3094890" y="2642996"/>
            <a:ext cx="2362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Arial Black" panose="020B0A04020102020204" pitchFamily="34" charset="0"/>
              </a:rPr>
              <a:t>Industry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07EF63-4847-EDED-B346-411E3D3548FD}"/>
              </a:ext>
            </a:extLst>
          </p:cNvPr>
          <p:cNvSpPr txBox="1"/>
          <p:nvPr/>
        </p:nvSpPr>
        <p:spPr>
          <a:xfrm>
            <a:off x="6436104" y="1838979"/>
            <a:ext cx="2362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000" dirty="0">
                <a:solidFill>
                  <a:schemeClr val="bg1"/>
                </a:solidFill>
                <a:latin typeface="Arial Black" panose="020B0A04020102020204" pitchFamily="34" charset="0"/>
              </a:rPr>
              <a:t>Service</a:t>
            </a:r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Arial Black" panose="020B0A04020102020204" pitchFamily="34" charset="0"/>
              </a:rPr>
              <a:t>Type</a:t>
            </a:r>
            <a:endParaRPr lang="ko-KR" altLang="en-US" sz="3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08A32-682B-57E1-7241-F493CC8DBA08}"/>
              </a:ext>
            </a:extLst>
          </p:cNvPr>
          <p:cNvSpPr txBox="1"/>
          <p:nvPr/>
        </p:nvSpPr>
        <p:spPr>
          <a:xfrm>
            <a:off x="5049299" y="5023468"/>
            <a:ext cx="228502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/>
            <a:r>
              <a:rPr lang="en-US" altLang="ko-KR" sz="3000" dirty="0">
                <a:solidFill>
                  <a:schemeClr val="bg1"/>
                </a:solidFill>
                <a:latin typeface="Arial Black" panose="020B0A04020102020204" pitchFamily="34" charset="0"/>
              </a:rPr>
              <a:t>Solutions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2444044-DD2C-DDCC-F399-E90740080B75}"/>
              </a:ext>
            </a:extLst>
          </p:cNvPr>
          <p:cNvGrpSpPr/>
          <p:nvPr/>
        </p:nvGrpSpPr>
        <p:grpSpPr>
          <a:xfrm>
            <a:off x="167357" y="1241785"/>
            <a:ext cx="1257393" cy="3336971"/>
            <a:chOff x="2836133" y="1440244"/>
            <a:chExt cx="1647852" cy="4373202"/>
          </a:xfrm>
          <a:solidFill>
            <a:srgbClr val="A7C1FB"/>
          </a:solidFill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2CEE08-D96B-B179-F237-72AECB71F68B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6DF19B2F-8402-E671-6788-6702B5F6AB6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8" name="사각형: 둥근 모서리 4">
                <a:extLst>
                  <a:ext uri="{FF2B5EF4-FFF2-40B4-BE49-F238E27FC236}">
                    <a16:creationId xmlns:a16="http://schemas.microsoft.com/office/drawing/2014/main" id="{83C785DA-2E47-7BB2-D819-84A4F1A33BF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장치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메디컬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EF723E8-145B-7C2B-3DF5-D17588026760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210AB23D-6405-4C9E-76E4-7BB31F77F85E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6" name="사각형: 둥근 모서리 4">
                <a:extLst>
                  <a:ext uri="{FF2B5EF4-FFF2-40B4-BE49-F238E27FC236}">
                    <a16:creationId xmlns:a16="http://schemas.microsoft.com/office/drawing/2014/main" id="{F60D741B-331F-BEBA-0F94-AF3DE96536F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공공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2FE60D4-A267-3255-E67D-0A9FFAE8DE79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66DDC5A-C383-E42C-57F2-A04A7B607753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4" name="사각형: 둥근 모서리 4">
                <a:extLst>
                  <a:ext uri="{FF2B5EF4-FFF2-40B4-BE49-F238E27FC236}">
                    <a16:creationId xmlns:a16="http://schemas.microsoft.com/office/drawing/2014/main" id="{06BACAF1-242C-C274-6DEC-647B28F99B08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금융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008C9DE-11A2-0A65-5181-939771205E31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67924C8A-EB7D-D54E-C23D-B5561118F01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2" name="사각형: 둥근 모서리 4">
                <a:extLst>
                  <a:ext uri="{FF2B5EF4-FFF2-40B4-BE49-F238E27FC236}">
                    <a16:creationId xmlns:a16="http://schemas.microsoft.com/office/drawing/2014/main" id="{14A4D8C2-84AB-7DCC-8282-0FA35DD74E4B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전자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1C734A1-1228-63AC-7FBC-99CB463E748D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340E2CE-11BC-489D-83A4-495AF7F355FE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0" name="사각형: 둥근 모서리 4">
                <a:extLst>
                  <a:ext uri="{FF2B5EF4-FFF2-40B4-BE49-F238E27FC236}">
                    <a16:creationId xmlns:a16="http://schemas.microsoft.com/office/drawing/2014/main" id="{7A1C9386-0C71-65A7-9DB7-82DB8095ACDC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제조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서비스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0F87923-E2FE-B2D3-8E0F-2525324836D2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6339925-4637-FEF8-FB93-1A93AAFD9DE7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8" name="사각형: 둥근 모서리 4">
                <a:extLst>
                  <a:ext uri="{FF2B5EF4-FFF2-40B4-BE49-F238E27FC236}">
                    <a16:creationId xmlns:a16="http://schemas.microsoft.com/office/drawing/2014/main" id="{1EBE8C23-E7DB-9EA9-468F-FC1733759779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통신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미디어</a:t>
                </a:r>
              </a:p>
            </p:txBody>
          </p:sp>
        </p:grp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25DDA5-A234-309D-8FA6-6BE85FD36142}"/>
              </a:ext>
            </a:extLst>
          </p:cNvPr>
          <p:cNvCxnSpPr>
            <a:cxnSpLocks/>
          </p:cNvCxnSpPr>
          <p:nvPr/>
        </p:nvCxnSpPr>
        <p:spPr>
          <a:xfrm flipV="1">
            <a:off x="1512728" y="2642996"/>
            <a:ext cx="1356919" cy="565086"/>
          </a:xfrm>
          <a:prstGeom prst="line">
            <a:avLst/>
          </a:prstGeom>
          <a:ln>
            <a:solidFill>
              <a:srgbClr val="A7C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8B656A1-0357-D4B4-E892-24B461012D8C}"/>
              </a:ext>
            </a:extLst>
          </p:cNvPr>
          <p:cNvGrpSpPr/>
          <p:nvPr/>
        </p:nvGrpSpPr>
        <p:grpSpPr>
          <a:xfrm>
            <a:off x="10006409" y="774195"/>
            <a:ext cx="1937677" cy="1758544"/>
            <a:chOff x="5252813" y="1364312"/>
            <a:chExt cx="1937677" cy="1758544"/>
          </a:xfrm>
          <a:solidFill>
            <a:srgbClr val="E4D50E"/>
          </a:solidFill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AA89348-85ED-405E-7698-546C342C7F1E}"/>
                </a:ext>
              </a:extLst>
            </p:cNvPr>
            <p:cNvGrpSpPr/>
            <p:nvPr/>
          </p:nvGrpSpPr>
          <p:grpSpPr>
            <a:xfrm rot="10800000" flipV="1">
              <a:off x="5252813" y="2644906"/>
              <a:ext cx="1937677" cy="477950"/>
              <a:chOff x="0" y="863514"/>
              <a:chExt cx="8117417" cy="4058708"/>
            </a:xfrm>
            <a:grpFill/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4215355D-370E-C8BF-64AF-3D62D3AB49D1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0" name="사각형: 둥근 모서리 4">
                <a:extLst>
                  <a:ext uri="{FF2B5EF4-FFF2-40B4-BE49-F238E27FC236}">
                    <a16:creationId xmlns:a16="http://schemas.microsoft.com/office/drawing/2014/main" id="{86F2989D-79F2-B86A-97CD-55A849FB9E1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Implementation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0B10228-772E-8F1E-BC4D-07529393704B}"/>
                </a:ext>
              </a:extLst>
            </p:cNvPr>
            <p:cNvGrpSpPr/>
            <p:nvPr/>
          </p:nvGrpSpPr>
          <p:grpSpPr>
            <a:xfrm rot="10800000" flipV="1">
              <a:off x="5254967" y="1364312"/>
              <a:ext cx="1911217" cy="355567"/>
              <a:chOff x="0" y="863514"/>
              <a:chExt cx="8117417" cy="4058708"/>
            </a:xfrm>
            <a:grpFill/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7DC1F5ED-A11D-D785-A71D-66744BFF62A1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8" name="사각형: 둥근 모서리 4">
                <a:extLst>
                  <a:ext uri="{FF2B5EF4-FFF2-40B4-BE49-F238E27FC236}">
                    <a16:creationId xmlns:a16="http://schemas.microsoft.com/office/drawing/2014/main" id="{60BDB5AC-83E8-EA52-DEE1-A809F5E50B4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Strategy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1911570-CA4E-1311-FEC5-5D5476D31CA0}"/>
                </a:ext>
              </a:extLst>
            </p:cNvPr>
            <p:cNvGrpSpPr/>
            <p:nvPr/>
          </p:nvGrpSpPr>
          <p:grpSpPr>
            <a:xfrm rot="10800000" flipV="1">
              <a:off x="5252815" y="1808227"/>
              <a:ext cx="1911216" cy="754103"/>
              <a:chOff x="0" y="863514"/>
              <a:chExt cx="8117417" cy="4058708"/>
            </a:xfrm>
            <a:grpFill/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4C402850-94F0-1B90-7074-5EE569546953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6" name="사각형: 둥근 모서리 4">
                <a:extLst>
                  <a:ext uri="{FF2B5EF4-FFF2-40B4-BE49-F238E27FC236}">
                    <a16:creationId xmlns:a16="http://schemas.microsoft.com/office/drawing/2014/main" id="{EA350E19-D25D-2B13-29B4-A6383CA58BA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Process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Innovation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Consulting</a:t>
                </a:r>
              </a:p>
            </p:txBody>
          </p: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FFC6F29-98E8-B17F-AFFF-2B1D5895EFFA}"/>
              </a:ext>
            </a:extLst>
          </p:cNvPr>
          <p:cNvCxnSpPr>
            <a:cxnSpLocks/>
          </p:cNvCxnSpPr>
          <p:nvPr/>
        </p:nvCxnSpPr>
        <p:spPr>
          <a:xfrm flipV="1">
            <a:off x="8551718" y="1492678"/>
            <a:ext cx="1375290" cy="926625"/>
          </a:xfrm>
          <a:prstGeom prst="line">
            <a:avLst/>
          </a:prstGeom>
          <a:ln>
            <a:solidFill>
              <a:srgbClr val="E4D5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B1F033-18A0-A3AB-7460-389D2E7EF799}"/>
              </a:ext>
            </a:extLst>
          </p:cNvPr>
          <p:cNvGrpSpPr/>
          <p:nvPr/>
        </p:nvGrpSpPr>
        <p:grpSpPr>
          <a:xfrm>
            <a:off x="9450037" y="3776250"/>
            <a:ext cx="953942" cy="2531648"/>
            <a:chOff x="2836133" y="1440244"/>
            <a:chExt cx="1647852" cy="4373202"/>
          </a:xfrm>
          <a:solidFill>
            <a:srgbClr val="95DFE3"/>
          </a:solidFill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BEB53BB-6862-08B7-9DE1-7C2E63B07E67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B5935476-A4CD-3DEE-C58D-5C4C2810FE2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35" name="사각형: 둥근 모서리 4">
                <a:extLst>
                  <a:ext uri="{FF2B5EF4-FFF2-40B4-BE49-F238E27FC236}">
                    <a16:creationId xmlns:a16="http://schemas.microsoft.com/office/drawing/2014/main" id="{DA8B4C40-E396-3CD2-7885-F5B47500946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3047BAB-2851-4796-E37F-4B47E4BD4209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05CC4B17-D775-E02A-B579-20591C26976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33" name="사각형: 둥근 모서리 4">
                <a:extLst>
                  <a:ext uri="{FF2B5EF4-FFF2-40B4-BE49-F238E27FC236}">
                    <a16:creationId xmlns:a16="http://schemas.microsoft.com/office/drawing/2014/main" id="{023A57FA-8F2E-B149-3CD6-7D671DCE302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BPM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5346190-244C-609D-C980-37B53AF69B36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48178C7F-77C0-DBB6-1209-D8B1EF69D29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31" name="사각형: 둥근 모서리 4">
                <a:extLst>
                  <a:ext uri="{FF2B5EF4-FFF2-40B4-BE49-F238E27FC236}">
                    <a16:creationId xmlns:a16="http://schemas.microsoft.com/office/drawing/2014/main" id="{4B50D1B7-71B1-E6DF-1FA6-501B574FFA3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4DA731-BC61-2965-D9F6-77C932E63FB5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4CFE591F-C0AA-C097-71B5-8436BA93078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29" name="사각형: 둥근 모서리 4">
                <a:extLst>
                  <a:ext uri="{FF2B5EF4-FFF2-40B4-BE49-F238E27FC236}">
                    <a16:creationId xmlns:a16="http://schemas.microsoft.com/office/drawing/2014/main" id="{C6A84C59-0F19-B1C1-4AC8-3D730BB9DAE4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ERM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D8E5451-A42B-385C-CD7C-2355BF6F8E8F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88109EFA-5370-84F4-E189-0E01F8A2F6A3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63" name="사각형: 둥근 모서리 4">
                <a:extLst>
                  <a:ext uri="{FF2B5EF4-FFF2-40B4-BE49-F238E27FC236}">
                    <a16:creationId xmlns:a16="http://schemas.microsoft.com/office/drawing/2014/main" id="{38A01925-2558-03D8-7A86-DFCB59F53FCA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SCM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4081AB8-C254-7854-6762-29501FB71B92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F78BEA0E-2BF4-B756-B008-175D4C6274F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61" name="사각형: 둥근 모서리 4">
                <a:extLst>
                  <a:ext uri="{FF2B5EF4-FFF2-40B4-BE49-F238E27FC236}">
                    <a16:creationId xmlns:a16="http://schemas.microsoft.com/office/drawing/2014/main" id="{0016470C-DA38-B143-8938-857D50545F0B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Logistics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7FA78B7A-732A-18A8-1F15-0A5C42847CA8}"/>
              </a:ext>
            </a:extLst>
          </p:cNvPr>
          <p:cNvCxnSpPr>
            <a:cxnSpLocks/>
          </p:cNvCxnSpPr>
          <p:nvPr/>
        </p:nvCxnSpPr>
        <p:spPr>
          <a:xfrm>
            <a:off x="8134971" y="5179872"/>
            <a:ext cx="1315066" cy="475121"/>
          </a:xfrm>
          <a:prstGeom prst="line">
            <a:avLst/>
          </a:prstGeom>
          <a:ln>
            <a:solidFill>
              <a:srgbClr val="36C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7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0168B84-39A2-2BE1-39C3-46865FAD9FD7}"/>
              </a:ext>
            </a:extLst>
          </p:cNvPr>
          <p:cNvGrpSpPr/>
          <p:nvPr/>
        </p:nvGrpSpPr>
        <p:grpSpPr>
          <a:xfrm>
            <a:off x="1831034" y="739174"/>
            <a:ext cx="8177124" cy="5451416"/>
            <a:chOff x="786004" y="415701"/>
            <a:chExt cx="10015974" cy="6677316"/>
          </a:xfrm>
        </p:grpSpPr>
        <p:graphicFrame>
          <p:nvGraphicFramePr>
            <p:cNvPr id="5" name="다이어그램 4">
              <a:extLst>
                <a:ext uri="{FF2B5EF4-FFF2-40B4-BE49-F238E27FC236}">
                  <a16:creationId xmlns:a16="http://schemas.microsoft.com/office/drawing/2014/main" id="{7545F07B-FE89-C36A-406A-D89A8ADCBA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17644525"/>
                </p:ext>
              </p:extLst>
            </p:nvPr>
          </p:nvGraphicFramePr>
          <p:xfrm>
            <a:off x="786004" y="415701"/>
            <a:ext cx="10015974" cy="6677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F6CC33-A676-FB06-8EE8-62FBE6BEAB72}"/>
                </a:ext>
              </a:extLst>
            </p:cNvPr>
            <p:cNvSpPr/>
            <p:nvPr/>
          </p:nvSpPr>
          <p:spPr>
            <a:xfrm>
              <a:off x="4975190" y="2793718"/>
              <a:ext cx="1637602" cy="16376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Coverage</a:t>
              </a:r>
              <a:endParaRPr lang="ko-KR" altLang="en-US" sz="1400" b="1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90FB1695-19A5-82B1-D5AF-64ED7B13A439}"/>
              </a:ext>
            </a:extLst>
          </p:cNvPr>
          <p:cNvGrpSpPr/>
          <p:nvPr/>
        </p:nvGrpSpPr>
        <p:grpSpPr>
          <a:xfrm>
            <a:off x="563818" y="1061286"/>
            <a:ext cx="1257393" cy="3336971"/>
            <a:chOff x="2836133" y="1440244"/>
            <a:chExt cx="1647852" cy="4373202"/>
          </a:xfrm>
          <a:solidFill>
            <a:srgbClr val="A7C1FB"/>
          </a:solidFill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6507E0C0-95C8-EE17-E346-926A40C9B7E4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3E359CC3-C6F5-AB51-5885-07676C0F9FE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72" name="사각형: 둥근 모서리 4">
                <a:extLst>
                  <a:ext uri="{FF2B5EF4-FFF2-40B4-BE49-F238E27FC236}">
                    <a16:creationId xmlns:a16="http://schemas.microsoft.com/office/drawing/2014/main" id="{82934EE4-1C15-F220-937E-E95C241A9FE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장치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메디컬</a:t>
                </a: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C007A73A-55AA-B925-5707-D708751E56C6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69" name="사각형: 둥근 모서리 168">
                <a:extLst>
                  <a:ext uri="{FF2B5EF4-FFF2-40B4-BE49-F238E27FC236}">
                    <a16:creationId xmlns:a16="http://schemas.microsoft.com/office/drawing/2014/main" id="{0CF36ED2-F4A4-75F7-C4A7-AD377DC3CB6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70" name="사각형: 둥근 모서리 4">
                <a:extLst>
                  <a:ext uri="{FF2B5EF4-FFF2-40B4-BE49-F238E27FC236}">
                    <a16:creationId xmlns:a16="http://schemas.microsoft.com/office/drawing/2014/main" id="{E5A65A48-6582-C441-6568-ABDE68632DE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공공</a:t>
                </a:r>
              </a:p>
            </p:txBody>
          </p: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9717DF6-0301-086F-ECAF-FA42AFF74F33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A0A862CB-33FC-79CB-4D72-B9BBD70A4170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8" name="사각형: 둥근 모서리 4">
                <a:extLst>
                  <a:ext uri="{FF2B5EF4-FFF2-40B4-BE49-F238E27FC236}">
                    <a16:creationId xmlns:a16="http://schemas.microsoft.com/office/drawing/2014/main" id="{297F93B9-4A85-C1EB-DD79-D0F24AAC5E98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금융</a:t>
                </a:r>
              </a:p>
            </p:txBody>
          </p: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ADD17D7A-B989-E2F8-AA7C-F54F1AB58ED4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D1348AB9-8DBE-A5DD-E4CB-1F798B537E7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6" name="사각형: 둥근 모서리 4">
                <a:extLst>
                  <a:ext uri="{FF2B5EF4-FFF2-40B4-BE49-F238E27FC236}">
                    <a16:creationId xmlns:a16="http://schemas.microsoft.com/office/drawing/2014/main" id="{D3C0B513-9463-707D-6F06-0BC16DCB05B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전자</a:t>
                </a: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0A85709-5F7E-8AB7-FB52-F645BBC6EEDC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63" name="사각형: 둥근 모서리 162">
                <a:extLst>
                  <a:ext uri="{FF2B5EF4-FFF2-40B4-BE49-F238E27FC236}">
                    <a16:creationId xmlns:a16="http://schemas.microsoft.com/office/drawing/2014/main" id="{A94554DC-8E48-106A-3B7A-5BF87FA45920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4" name="사각형: 둥근 모서리 4">
                <a:extLst>
                  <a:ext uri="{FF2B5EF4-FFF2-40B4-BE49-F238E27FC236}">
                    <a16:creationId xmlns:a16="http://schemas.microsoft.com/office/drawing/2014/main" id="{767ED63C-197F-9A1E-62EC-B7EF0D4ABC8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제조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서비스</a:t>
                </a:r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6F9416CD-8136-9B98-20C9-511B810C4585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61" name="사각형: 둥근 모서리 160">
                <a:extLst>
                  <a:ext uri="{FF2B5EF4-FFF2-40B4-BE49-F238E27FC236}">
                    <a16:creationId xmlns:a16="http://schemas.microsoft.com/office/drawing/2014/main" id="{0FFD26A8-71CF-BB02-2FA5-BC5DB819EBD0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2" name="사각형: 둥근 모서리 4">
                <a:extLst>
                  <a:ext uri="{FF2B5EF4-FFF2-40B4-BE49-F238E27FC236}">
                    <a16:creationId xmlns:a16="http://schemas.microsoft.com/office/drawing/2014/main" id="{412BAB7E-FA6A-45E3-0B66-A28955C3A1F4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통신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미디어</a:t>
                </a:r>
              </a:p>
            </p:txBody>
          </p: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C28206B-C148-6D87-C438-EC4A860E0FE1}"/>
              </a:ext>
            </a:extLst>
          </p:cNvPr>
          <p:cNvGrpSpPr/>
          <p:nvPr/>
        </p:nvGrpSpPr>
        <p:grpSpPr>
          <a:xfrm>
            <a:off x="10006409" y="1061286"/>
            <a:ext cx="1937677" cy="1758544"/>
            <a:chOff x="5252813" y="1364312"/>
            <a:chExt cx="1937677" cy="1758544"/>
          </a:xfrm>
          <a:solidFill>
            <a:srgbClr val="E4D50E"/>
          </a:solidFill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7FFAF5B1-E07E-A160-31A1-B07BA5EE7085}"/>
                </a:ext>
              </a:extLst>
            </p:cNvPr>
            <p:cNvGrpSpPr/>
            <p:nvPr/>
          </p:nvGrpSpPr>
          <p:grpSpPr>
            <a:xfrm rot="10800000" flipV="1">
              <a:off x="5252813" y="2644906"/>
              <a:ext cx="1937677" cy="477950"/>
              <a:chOff x="0" y="863514"/>
              <a:chExt cx="8117417" cy="4058708"/>
            </a:xfrm>
            <a:grpFill/>
          </p:grpSpPr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03EB3DB7-244A-90ED-859B-87E7E1FB60F3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82" name="사각형: 둥근 모서리 4">
                <a:extLst>
                  <a:ext uri="{FF2B5EF4-FFF2-40B4-BE49-F238E27FC236}">
                    <a16:creationId xmlns:a16="http://schemas.microsoft.com/office/drawing/2014/main" id="{B719A536-B854-6555-B7AF-E19F71617D6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Implementation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F3391B50-25CC-EB4E-51D9-568151DCB09E}"/>
                </a:ext>
              </a:extLst>
            </p:cNvPr>
            <p:cNvGrpSpPr/>
            <p:nvPr/>
          </p:nvGrpSpPr>
          <p:grpSpPr>
            <a:xfrm rot="10800000" flipV="1">
              <a:off x="5254967" y="1364312"/>
              <a:ext cx="1911217" cy="355567"/>
              <a:chOff x="0" y="863514"/>
              <a:chExt cx="8117417" cy="4058708"/>
            </a:xfrm>
            <a:grpFill/>
          </p:grpSpPr>
          <p:sp>
            <p:nvSpPr>
              <p:cNvPr id="179" name="사각형: 둥근 모서리 178">
                <a:extLst>
                  <a:ext uri="{FF2B5EF4-FFF2-40B4-BE49-F238E27FC236}">
                    <a16:creationId xmlns:a16="http://schemas.microsoft.com/office/drawing/2014/main" id="{52F70919-CEB8-8524-EC32-7CF01F71097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80" name="사각형: 둥근 모서리 4">
                <a:extLst>
                  <a:ext uri="{FF2B5EF4-FFF2-40B4-BE49-F238E27FC236}">
                    <a16:creationId xmlns:a16="http://schemas.microsoft.com/office/drawing/2014/main" id="{729A10D7-28A9-6B32-D099-76BE8FF98F5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Strategy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3F9BFC8-A860-1A43-76B2-88EB6647EA81}"/>
                </a:ext>
              </a:extLst>
            </p:cNvPr>
            <p:cNvGrpSpPr/>
            <p:nvPr/>
          </p:nvGrpSpPr>
          <p:grpSpPr>
            <a:xfrm rot="10800000" flipV="1">
              <a:off x="5252815" y="1808227"/>
              <a:ext cx="1911216" cy="754103"/>
              <a:chOff x="0" y="863514"/>
              <a:chExt cx="8117417" cy="4058708"/>
            </a:xfrm>
            <a:grpFill/>
          </p:grpSpPr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5857A61E-E173-DEAB-6B02-654E497D784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78" name="사각형: 둥근 모서리 4">
                <a:extLst>
                  <a:ext uri="{FF2B5EF4-FFF2-40B4-BE49-F238E27FC236}">
                    <a16:creationId xmlns:a16="http://schemas.microsoft.com/office/drawing/2014/main" id="{71FE6090-4AF6-271B-04B4-E775FB97DAB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Process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Innovation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Consulting</a:t>
                </a:r>
              </a:p>
            </p:txBody>
          </p:sp>
        </p:grp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07EF6D7-F75B-50BD-30D1-09CBA176653E}"/>
              </a:ext>
            </a:extLst>
          </p:cNvPr>
          <p:cNvGrpSpPr/>
          <p:nvPr/>
        </p:nvGrpSpPr>
        <p:grpSpPr>
          <a:xfrm>
            <a:off x="8733626" y="3578588"/>
            <a:ext cx="953942" cy="2531648"/>
            <a:chOff x="2836133" y="1440244"/>
            <a:chExt cx="1647852" cy="4373202"/>
          </a:xfrm>
          <a:solidFill>
            <a:srgbClr val="95DFE3"/>
          </a:solidFill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33BB0738-1B2B-D156-5BE9-1AAAA6A1E1A9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200" name="사각형: 둥근 모서리 199">
                <a:extLst>
                  <a:ext uri="{FF2B5EF4-FFF2-40B4-BE49-F238E27FC236}">
                    <a16:creationId xmlns:a16="http://schemas.microsoft.com/office/drawing/2014/main" id="{33BBB769-0FCD-8DC3-7061-A4B0CAE02C20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01" name="사각형: 둥근 모서리 4">
                <a:extLst>
                  <a:ext uri="{FF2B5EF4-FFF2-40B4-BE49-F238E27FC236}">
                    <a16:creationId xmlns:a16="http://schemas.microsoft.com/office/drawing/2014/main" id="{53B06D67-C4A5-3A85-0B74-ECABBF1484B1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360E77E7-D011-FCD7-7F88-3E7004133D48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8" name="사각형: 둥근 모서리 197">
                <a:extLst>
                  <a:ext uri="{FF2B5EF4-FFF2-40B4-BE49-F238E27FC236}">
                    <a16:creationId xmlns:a16="http://schemas.microsoft.com/office/drawing/2014/main" id="{DC856710-56F2-1240-BE5D-A402A8E91618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99" name="사각형: 둥근 모서리 4">
                <a:extLst>
                  <a:ext uri="{FF2B5EF4-FFF2-40B4-BE49-F238E27FC236}">
                    <a16:creationId xmlns:a16="http://schemas.microsoft.com/office/drawing/2014/main" id="{158A7A8F-4F6A-3B54-CE94-60D4CB4FFE13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BPM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9F4A1370-664A-05B0-7A82-26EA32C8A10E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6" name="사각형: 둥근 모서리 195">
                <a:extLst>
                  <a:ext uri="{FF2B5EF4-FFF2-40B4-BE49-F238E27FC236}">
                    <a16:creationId xmlns:a16="http://schemas.microsoft.com/office/drawing/2014/main" id="{F47C4A40-54E1-90A6-FA8F-2993076DBE7F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97" name="사각형: 둥근 모서리 4">
                <a:extLst>
                  <a:ext uri="{FF2B5EF4-FFF2-40B4-BE49-F238E27FC236}">
                    <a16:creationId xmlns:a16="http://schemas.microsoft.com/office/drawing/2014/main" id="{5E2C49CB-745A-E6FA-A51B-EE77C156E990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F2CB2457-411B-C4A2-E9BE-81D11AA53402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4" name="사각형: 둥근 모서리 193">
                <a:extLst>
                  <a:ext uri="{FF2B5EF4-FFF2-40B4-BE49-F238E27FC236}">
                    <a16:creationId xmlns:a16="http://schemas.microsoft.com/office/drawing/2014/main" id="{689F0BE7-87BA-038B-8A98-FFF8B1B22B68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95" name="사각형: 둥근 모서리 4">
                <a:extLst>
                  <a:ext uri="{FF2B5EF4-FFF2-40B4-BE49-F238E27FC236}">
                    <a16:creationId xmlns:a16="http://schemas.microsoft.com/office/drawing/2014/main" id="{0562E191-145F-8F91-A94D-C4678E1B0BE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ERM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FCE6C273-E224-4474-23D3-126A24CB502E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2" name="사각형: 둥근 모서리 191">
                <a:extLst>
                  <a:ext uri="{FF2B5EF4-FFF2-40B4-BE49-F238E27FC236}">
                    <a16:creationId xmlns:a16="http://schemas.microsoft.com/office/drawing/2014/main" id="{1DE7E6D5-6709-6CB4-20BC-56100D205A64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93" name="사각형: 둥근 모서리 4">
                <a:extLst>
                  <a:ext uri="{FF2B5EF4-FFF2-40B4-BE49-F238E27FC236}">
                    <a16:creationId xmlns:a16="http://schemas.microsoft.com/office/drawing/2014/main" id="{73FE7DB7-64D7-265C-31E3-C91029369DEC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SCM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8EE039E5-0CA7-40BD-ADAD-B4F4BED04E5D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A1D542D7-6B5A-A56A-14C8-A5176D8935ED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91" name="사각형: 둥근 모서리 4">
                <a:extLst>
                  <a:ext uri="{FF2B5EF4-FFF2-40B4-BE49-F238E27FC236}">
                    <a16:creationId xmlns:a16="http://schemas.microsoft.com/office/drawing/2014/main" id="{F4D8EACE-E30F-08C5-A87C-BFDC4DDFF298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Logistics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D6EEB1A-BCFD-1C40-84D8-CB70D81D6F79}"/>
              </a:ext>
            </a:extLst>
          </p:cNvPr>
          <p:cNvCxnSpPr>
            <a:cxnSpLocks/>
          </p:cNvCxnSpPr>
          <p:nvPr/>
        </p:nvCxnSpPr>
        <p:spPr>
          <a:xfrm flipV="1">
            <a:off x="1909189" y="2355878"/>
            <a:ext cx="1756633" cy="671705"/>
          </a:xfrm>
          <a:prstGeom prst="line">
            <a:avLst/>
          </a:prstGeom>
          <a:ln>
            <a:solidFill>
              <a:srgbClr val="A7C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7B5BFD-0D57-5677-B215-0CA979D4832C}"/>
              </a:ext>
            </a:extLst>
          </p:cNvPr>
          <p:cNvCxnSpPr>
            <a:cxnSpLocks/>
          </p:cNvCxnSpPr>
          <p:nvPr/>
        </p:nvCxnSpPr>
        <p:spPr>
          <a:xfrm flipV="1">
            <a:off x="8278673" y="1779769"/>
            <a:ext cx="1648335" cy="1098932"/>
          </a:xfrm>
          <a:prstGeom prst="line">
            <a:avLst/>
          </a:prstGeom>
          <a:ln>
            <a:solidFill>
              <a:srgbClr val="E4D5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1751AB-1C8B-723E-D9BC-B29E825FEF93}"/>
              </a:ext>
            </a:extLst>
          </p:cNvPr>
          <p:cNvCxnSpPr>
            <a:cxnSpLocks/>
          </p:cNvCxnSpPr>
          <p:nvPr/>
        </p:nvCxnSpPr>
        <p:spPr>
          <a:xfrm>
            <a:off x="7435780" y="5093606"/>
            <a:ext cx="1327504" cy="791533"/>
          </a:xfrm>
          <a:prstGeom prst="line">
            <a:avLst/>
          </a:prstGeom>
          <a:ln>
            <a:solidFill>
              <a:srgbClr val="36C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4906E9F-8C26-896F-B3B8-B40C48759CA0}"/>
              </a:ext>
            </a:extLst>
          </p:cNvPr>
          <p:cNvGrpSpPr/>
          <p:nvPr/>
        </p:nvGrpSpPr>
        <p:grpSpPr>
          <a:xfrm>
            <a:off x="1831034" y="739174"/>
            <a:ext cx="8177124" cy="5451416"/>
            <a:chOff x="786004" y="415701"/>
            <a:chExt cx="10015974" cy="6677316"/>
          </a:xfrm>
        </p:grpSpPr>
        <p:graphicFrame>
          <p:nvGraphicFramePr>
            <p:cNvPr id="4" name="다이어그램 3">
              <a:extLst>
                <a:ext uri="{FF2B5EF4-FFF2-40B4-BE49-F238E27FC236}">
                  <a16:creationId xmlns:a16="http://schemas.microsoft.com/office/drawing/2014/main" id="{BDA9B6CF-3A0C-44B9-48E5-FDB2A28083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5684904"/>
                </p:ext>
              </p:extLst>
            </p:nvPr>
          </p:nvGraphicFramePr>
          <p:xfrm>
            <a:off x="786004" y="415701"/>
            <a:ext cx="10015974" cy="66773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88D8596-E5DC-085F-7273-16BB6F543D97}"/>
                </a:ext>
              </a:extLst>
            </p:cNvPr>
            <p:cNvSpPr/>
            <p:nvPr/>
          </p:nvSpPr>
          <p:spPr>
            <a:xfrm>
              <a:off x="4975190" y="2793718"/>
              <a:ext cx="1637602" cy="163760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Coverage</a:t>
              </a:r>
              <a:endParaRPr lang="ko-KR" altLang="en-US" sz="1400" b="1" dirty="0">
                <a:solidFill>
                  <a:schemeClr val="tx1"/>
                </a:solidFill>
                <a:latin typeface="Bahnschrift SemiBold" panose="020B0502040204020203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9C47CF-C436-738C-3090-574F8EB0C2B0}"/>
              </a:ext>
            </a:extLst>
          </p:cNvPr>
          <p:cNvGrpSpPr/>
          <p:nvPr/>
        </p:nvGrpSpPr>
        <p:grpSpPr>
          <a:xfrm>
            <a:off x="563818" y="1061286"/>
            <a:ext cx="1257393" cy="3336971"/>
            <a:chOff x="2836133" y="1440244"/>
            <a:chExt cx="1647852" cy="4373202"/>
          </a:xfrm>
          <a:solidFill>
            <a:srgbClr val="A7C1FB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2362C70-6EB3-01E7-41BC-8DCE740B6734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0B1BA4-94D6-B6BE-D9A5-55ECA7C52AEF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4" name="사각형: 둥근 모서리 4">
                <a:extLst>
                  <a:ext uri="{FF2B5EF4-FFF2-40B4-BE49-F238E27FC236}">
                    <a16:creationId xmlns:a16="http://schemas.microsoft.com/office/drawing/2014/main" id="{8B72527A-988F-8018-1257-162E2B8E96F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장치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메디컬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BCE5B0-CF6E-23E6-72AD-A2B335D1DEFE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5F3B1F7-7DED-4AB3-2880-D7D9CF56C74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2" name="사각형: 둥근 모서리 4">
                <a:extLst>
                  <a:ext uri="{FF2B5EF4-FFF2-40B4-BE49-F238E27FC236}">
                    <a16:creationId xmlns:a16="http://schemas.microsoft.com/office/drawing/2014/main" id="{58621ABC-EAE1-6C23-F3AD-EC2F155CAAC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공공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71BD40-7133-B947-61DF-98FF4401951D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070EE736-BA04-8650-BDD4-0CEE21BA494A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15D44515-8229-1E11-E90F-CE27D56C3E60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금융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BCB6067-6D8C-B78D-CFB8-604441C60D73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C5CA41C4-46D2-DF8D-310D-DCB83F90EEAE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8" name="사각형: 둥근 모서리 4">
                <a:extLst>
                  <a:ext uri="{FF2B5EF4-FFF2-40B4-BE49-F238E27FC236}">
                    <a16:creationId xmlns:a16="http://schemas.microsoft.com/office/drawing/2014/main" id="{3A5B4AC1-DB18-33A5-06B3-A910E51BF047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전자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B2D2502-D819-A9FA-643D-64B5076AA9DE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B20DAF9-D83E-7005-F4B0-1615A2862F72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" name="사각형: 둥근 모서리 4">
                <a:extLst>
                  <a:ext uri="{FF2B5EF4-FFF2-40B4-BE49-F238E27FC236}">
                    <a16:creationId xmlns:a16="http://schemas.microsoft.com/office/drawing/2014/main" id="{38C2D356-CE98-952A-955E-68DCDCC5770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제조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서비스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519EBC6-FD6A-6277-5CED-EC72DD9A7CE8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D5920F8-0F8E-F62C-BD0E-0B0008A9CCD7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4" name="사각형: 둥근 모서리 4">
                <a:extLst>
                  <a:ext uri="{FF2B5EF4-FFF2-40B4-BE49-F238E27FC236}">
                    <a16:creationId xmlns:a16="http://schemas.microsoft.com/office/drawing/2014/main" id="{40B464E3-379A-739A-39BD-7C9E8AFDDB35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통신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미디어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4EC5A3-641F-B8D0-5831-1508CB340713}"/>
              </a:ext>
            </a:extLst>
          </p:cNvPr>
          <p:cNvGrpSpPr/>
          <p:nvPr/>
        </p:nvGrpSpPr>
        <p:grpSpPr>
          <a:xfrm>
            <a:off x="10006409" y="1061286"/>
            <a:ext cx="1937677" cy="1758544"/>
            <a:chOff x="5252813" y="1364312"/>
            <a:chExt cx="1937677" cy="1758544"/>
          </a:xfrm>
          <a:solidFill>
            <a:srgbClr val="E4D50E"/>
          </a:solidFill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160E710-1D92-FAEC-55F1-3169C92C0765}"/>
                </a:ext>
              </a:extLst>
            </p:cNvPr>
            <p:cNvGrpSpPr/>
            <p:nvPr/>
          </p:nvGrpSpPr>
          <p:grpSpPr>
            <a:xfrm rot="10800000" flipV="1">
              <a:off x="5252813" y="2644906"/>
              <a:ext cx="1937677" cy="477950"/>
              <a:chOff x="0" y="863514"/>
              <a:chExt cx="8117417" cy="4058708"/>
            </a:xfrm>
            <a:grpFill/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3DA22A3-6D41-AF4D-39D6-C5EFC42E5274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4" name="사각형: 둥근 모서리 4">
                <a:extLst>
                  <a:ext uri="{FF2B5EF4-FFF2-40B4-BE49-F238E27FC236}">
                    <a16:creationId xmlns:a16="http://schemas.microsoft.com/office/drawing/2014/main" id="{61B3D923-CD08-E80F-663B-892A2C464784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Implementation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397E560-671F-BE5D-98A2-8A921DE597D1}"/>
                </a:ext>
              </a:extLst>
            </p:cNvPr>
            <p:cNvGrpSpPr/>
            <p:nvPr/>
          </p:nvGrpSpPr>
          <p:grpSpPr>
            <a:xfrm rot="10800000" flipV="1">
              <a:off x="5254967" y="1364312"/>
              <a:ext cx="1911217" cy="355567"/>
              <a:chOff x="0" y="863514"/>
              <a:chExt cx="8117417" cy="4058708"/>
            </a:xfrm>
            <a:grpFill/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A6DDAEF-0AB5-B5A1-30D7-C016B344D7D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2" name="사각형: 둥근 모서리 4">
                <a:extLst>
                  <a:ext uri="{FF2B5EF4-FFF2-40B4-BE49-F238E27FC236}">
                    <a16:creationId xmlns:a16="http://schemas.microsoft.com/office/drawing/2014/main" id="{437B36D3-021B-0B01-AFEC-0890F02886E4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Strategy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AD1D1F9-AA2B-AFCC-A886-1EA3EE5B1D81}"/>
                </a:ext>
              </a:extLst>
            </p:cNvPr>
            <p:cNvGrpSpPr/>
            <p:nvPr/>
          </p:nvGrpSpPr>
          <p:grpSpPr>
            <a:xfrm rot="10800000" flipV="1">
              <a:off x="5252815" y="1808227"/>
              <a:ext cx="1911216" cy="754103"/>
              <a:chOff x="0" y="863514"/>
              <a:chExt cx="8117417" cy="4058708"/>
            </a:xfrm>
            <a:grpFill/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2B059090-A600-E0D2-7EAB-0EE659497DA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0" name="사각형: 둥근 모서리 4">
                <a:extLst>
                  <a:ext uri="{FF2B5EF4-FFF2-40B4-BE49-F238E27FC236}">
                    <a16:creationId xmlns:a16="http://schemas.microsoft.com/office/drawing/2014/main" id="{37ECF806-AE5E-F2A2-BD5E-69EE55DBBD6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Process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Innovation</a:t>
                </a:r>
              </a:p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Consulting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661BCB-B592-EC41-CC09-543D10193659}"/>
              </a:ext>
            </a:extLst>
          </p:cNvPr>
          <p:cNvGrpSpPr/>
          <p:nvPr/>
        </p:nvGrpSpPr>
        <p:grpSpPr>
          <a:xfrm>
            <a:off x="8733626" y="3578588"/>
            <a:ext cx="953942" cy="2531648"/>
            <a:chOff x="2836133" y="1440244"/>
            <a:chExt cx="1647852" cy="4373202"/>
          </a:xfrm>
          <a:solidFill>
            <a:srgbClr val="95DFE3"/>
          </a:solidFill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197B5BC-E6B1-7623-64E9-8342FEDAD159}"/>
                </a:ext>
              </a:extLst>
            </p:cNvPr>
            <p:cNvGrpSpPr/>
            <p:nvPr/>
          </p:nvGrpSpPr>
          <p:grpSpPr>
            <a:xfrm rot="10800000" flipV="1">
              <a:off x="2858929" y="2965427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5C31DCF-219B-D61E-B1FF-457EA2B96EA1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3" name="사각형: 둥근 모서리 4">
                <a:extLst>
                  <a:ext uri="{FF2B5EF4-FFF2-40B4-BE49-F238E27FC236}">
                    <a16:creationId xmlns:a16="http://schemas.microsoft.com/office/drawing/2014/main" id="{74947277-3E57-96AB-E97B-2C7E8006FCDA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745A24C-647D-7111-CBE8-A778964103FF}"/>
                </a:ext>
              </a:extLst>
            </p:cNvPr>
            <p:cNvGrpSpPr/>
            <p:nvPr/>
          </p:nvGrpSpPr>
          <p:grpSpPr>
            <a:xfrm rot="10800000" flipV="1">
              <a:off x="2836133" y="1440244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71C2986-7172-2A7C-7F53-96442CB675C6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1" name="사각형: 둥근 모서리 4">
                <a:extLst>
                  <a:ext uri="{FF2B5EF4-FFF2-40B4-BE49-F238E27FC236}">
                    <a16:creationId xmlns:a16="http://schemas.microsoft.com/office/drawing/2014/main" id="{C16B4E57-29F3-F7D7-9751-0DCAE64FDBF9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BPM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FAF3168-E50A-4896-AFCD-13C608F7CB5B}"/>
                </a:ext>
              </a:extLst>
            </p:cNvPr>
            <p:cNvGrpSpPr/>
            <p:nvPr/>
          </p:nvGrpSpPr>
          <p:grpSpPr>
            <a:xfrm rot="10800000" flipV="1">
              <a:off x="2836133" y="22028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728AB5C9-7D5A-A9F1-E7FB-5C9BECF45E08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9" name="사각형: 둥근 모서리 4">
                <a:extLst>
                  <a:ext uri="{FF2B5EF4-FFF2-40B4-BE49-F238E27FC236}">
                    <a16:creationId xmlns:a16="http://schemas.microsoft.com/office/drawing/2014/main" id="{E523227D-C6AF-DA04-8AF2-A55B765ADBF5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8E63ABD-2DE2-2A7A-4474-2DC174C61BB5}"/>
                </a:ext>
              </a:extLst>
            </p:cNvPr>
            <p:cNvGrpSpPr/>
            <p:nvPr/>
          </p:nvGrpSpPr>
          <p:grpSpPr>
            <a:xfrm rot="10800000" flipV="1">
              <a:off x="2881725" y="3710030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274679BA-8FD9-98DF-F3E5-7346F756FA3A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7" name="사각형: 둥근 모서리 4">
                <a:extLst>
                  <a:ext uri="{FF2B5EF4-FFF2-40B4-BE49-F238E27FC236}">
                    <a16:creationId xmlns:a16="http://schemas.microsoft.com/office/drawing/2014/main" id="{72468C7C-1B2A-5605-15A0-D7A6971A3CA5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ERM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0C8D6A7-643C-9E84-6922-DC66218DF452}"/>
                </a:ext>
              </a:extLst>
            </p:cNvPr>
            <p:cNvGrpSpPr/>
            <p:nvPr/>
          </p:nvGrpSpPr>
          <p:grpSpPr>
            <a:xfrm rot="10800000" flipV="1">
              <a:off x="2904520" y="4454632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7D289BB9-3E8A-B754-4753-A6683CAFC02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5" name="사각형: 둥근 모서리 4">
                <a:extLst>
                  <a:ext uri="{FF2B5EF4-FFF2-40B4-BE49-F238E27FC236}">
                    <a16:creationId xmlns:a16="http://schemas.microsoft.com/office/drawing/2014/main" id="{38B1F769-C0FC-EB1E-3BB6-865A334A90BC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SCM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98AE6FE-4F14-CA46-CA2E-34BEA2ECF681}"/>
                </a:ext>
              </a:extLst>
            </p:cNvPr>
            <p:cNvGrpSpPr/>
            <p:nvPr/>
          </p:nvGrpSpPr>
          <p:grpSpPr>
            <a:xfrm rot="10800000" flipV="1">
              <a:off x="2927315" y="5199235"/>
              <a:ext cx="1556670" cy="614211"/>
              <a:chOff x="0" y="863514"/>
              <a:chExt cx="8117417" cy="4058708"/>
            </a:xfrm>
            <a:grpFill/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D0CCE7DA-3B89-B57E-1201-6AFE3063DFB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3" name="사각형: 둥근 모서리 4">
                <a:extLst>
                  <a:ext uri="{FF2B5EF4-FFF2-40B4-BE49-F238E27FC236}">
                    <a16:creationId xmlns:a16="http://schemas.microsoft.com/office/drawing/2014/main" id="{3C69DAD0-FE78-A59D-8D68-BBDD7145829F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Logistics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1FC46DE-AEF4-EEF5-A845-9E07D4961E40}"/>
              </a:ext>
            </a:extLst>
          </p:cNvPr>
          <p:cNvCxnSpPr>
            <a:cxnSpLocks/>
          </p:cNvCxnSpPr>
          <p:nvPr/>
        </p:nvCxnSpPr>
        <p:spPr>
          <a:xfrm flipV="1">
            <a:off x="1909189" y="2355878"/>
            <a:ext cx="1756633" cy="671705"/>
          </a:xfrm>
          <a:prstGeom prst="line">
            <a:avLst/>
          </a:prstGeom>
          <a:ln>
            <a:solidFill>
              <a:srgbClr val="A7C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2FCE488-BF24-087E-F2E8-2A7AAEAF2524}"/>
              </a:ext>
            </a:extLst>
          </p:cNvPr>
          <p:cNvCxnSpPr>
            <a:cxnSpLocks/>
          </p:cNvCxnSpPr>
          <p:nvPr/>
        </p:nvCxnSpPr>
        <p:spPr>
          <a:xfrm flipV="1">
            <a:off x="8278673" y="1779769"/>
            <a:ext cx="1648335" cy="1098932"/>
          </a:xfrm>
          <a:prstGeom prst="line">
            <a:avLst/>
          </a:prstGeom>
          <a:ln>
            <a:solidFill>
              <a:srgbClr val="E4D5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4DD67EF-1DA6-2889-AD77-3ECDDC4D5822}"/>
              </a:ext>
            </a:extLst>
          </p:cNvPr>
          <p:cNvCxnSpPr>
            <a:cxnSpLocks/>
          </p:cNvCxnSpPr>
          <p:nvPr/>
        </p:nvCxnSpPr>
        <p:spPr>
          <a:xfrm>
            <a:off x="7435780" y="5093606"/>
            <a:ext cx="1327504" cy="791533"/>
          </a:xfrm>
          <a:prstGeom prst="line">
            <a:avLst/>
          </a:prstGeom>
          <a:ln>
            <a:solidFill>
              <a:srgbClr val="36C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0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966D2D-FA5D-A0F7-539C-5843AC8E26EE}"/>
              </a:ext>
            </a:extLst>
          </p:cNvPr>
          <p:cNvGrpSpPr/>
          <p:nvPr/>
        </p:nvGrpSpPr>
        <p:grpSpPr>
          <a:xfrm>
            <a:off x="2500295" y="1017413"/>
            <a:ext cx="2802141" cy="807921"/>
            <a:chOff x="2500295" y="1017413"/>
            <a:chExt cx="2802141" cy="80792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F05ED51-22F5-DF38-347E-07A54522D28F}"/>
                </a:ext>
              </a:extLst>
            </p:cNvPr>
            <p:cNvGrpSpPr/>
            <p:nvPr/>
          </p:nvGrpSpPr>
          <p:grpSpPr>
            <a:xfrm rot="10800000" flipV="1">
              <a:off x="4388083" y="1036358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E17424C-E9C4-1FF5-400D-04204FDA91C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2" name="사각형: 둥근 모서리 4">
                <a:extLst>
                  <a:ext uri="{FF2B5EF4-FFF2-40B4-BE49-F238E27FC236}">
                    <a16:creationId xmlns:a16="http://schemas.microsoft.com/office/drawing/2014/main" id="{951E5162-3C06-FD61-F16E-8E804270D72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9A31A25-0541-3C57-643B-5727F9C86B89}"/>
                </a:ext>
              </a:extLst>
            </p:cNvPr>
            <p:cNvGrpSpPr/>
            <p:nvPr/>
          </p:nvGrpSpPr>
          <p:grpSpPr>
            <a:xfrm rot="10800000" flipV="1">
              <a:off x="2500295" y="1017413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F6117816-50F2-5D7B-E4DC-CAEB085BBF0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A0040BD7-8437-9ED7-367D-5EC6C2F38202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BPM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2837437-0C00-6BA2-1822-9011160941DC}"/>
                </a:ext>
              </a:extLst>
            </p:cNvPr>
            <p:cNvGrpSpPr/>
            <p:nvPr/>
          </p:nvGrpSpPr>
          <p:grpSpPr>
            <a:xfrm rot="10800000" flipV="1">
              <a:off x="3454237" y="1027827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AB6B86-CBD1-5C46-DC8D-E891B2AD80C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8" name="사각형: 둥근 모서리 4">
                <a:extLst>
                  <a:ext uri="{FF2B5EF4-FFF2-40B4-BE49-F238E27FC236}">
                    <a16:creationId xmlns:a16="http://schemas.microsoft.com/office/drawing/2014/main" id="{1A247CE2-EF09-8F75-3EB6-896625E2E22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DBC8698-D66C-9B69-FA43-CA4B15F69AC1}"/>
                </a:ext>
              </a:extLst>
            </p:cNvPr>
            <p:cNvGrpSpPr/>
            <p:nvPr/>
          </p:nvGrpSpPr>
          <p:grpSpPr>
            <a:xfrm rot="10800000" flipV="1">
              <a:off x="2513491" y="1459353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59E2B6-36C9-E719-6298-A56D12238ECE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6" name="사각형: 둥근 모서리 4">
                <a:extLst>
                  <a:ext uri="{FF2B5EF4-FFF2-40B4-BE49-F238E27FC236}">
                    <a16:creationId xmlns:a16="http://schemas.microsoft.com/office/drawing/2014/main" id="{807AD420-F451-8895-88AD-45E59626359C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ERM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5B15C8-1855-9F09-FC1C-3A3397DDC749}"/>
                </a:ext>
              </a:extLst>
            </p:cNvPr>
            <p:cNvGrpSpPr/>
            <p:nvPr/>
          </p:nvGrpSpPr>
          <p:grpSpPr>
            <a:xfrm rot="10800000" flipV="1">
              <a:off x="3454237" y="1469767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D0BA889-7887-9EAA-8768-644C78C82AF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4" name="사각형: 둥근 모서리 4">
                <a:extLst>
                  <a:ext uri="{FF2B5EF4-FFF2-40B4-BE49-F238E27FC236}">
                    <a16:creationId xmlns:a16="http://schemas.microsoft.com/office/drawing/2014/main" id="{712261C5-5C65-D26B-6D36-D053CC44F643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SCM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F9DE902-C357-E3DB-69DF-A21514D7ED5E}"/>
                </a:ext>
              </a:extLst>
            </p:cNvPr>
            <p:cNvGrpSpPr/>
            <p:nvPr/>
          </p:nvGrpSpPr>
          <p:grpSpPr>
            <a:xfrm rot="10800000" flipV="1">
              <a:off x="4401279" y="1469766"/>
              <a:ext cx="901157" cy="355567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481A77C-75A0-5FD2-2225-D1C7F3C28676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12" name="사각형: 둥근 모서리 4">
                <a:extLst>
                  <a:ext uri="{FF2B5EF4-FFF2-40B4-BE49-F238E27FC236}">
                    <a16:creationId xmlns:a16="http://schemas.microsoft.com/office/drawing/2014/main" id="{A4B34E42-9CFA-3C06-AB0E-CF8D0F214383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Logistics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3DC8DB-7A5E-3CF3-4BCD-02EB10B1A81A}"/>
              </a:ext>
            </a:extLst>
          </p:cNvPr>
          <p:cNvGrpSpPr/>
          <p:nvPr/>
        </p:nvGrpSpPr>
        <p:grpSpPr>
          <a:xfrm>
            <a:off x="3387753" y="2044273"/>
            <a:ext cx="3640872" cy="1010376"/>
            <a:chOff x="3387753" y="2044273"/>
            <a:chExt cx="3640872" cy="101037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2DD0D3A-37D8-B2A6-5984-69AD59DEEBC8}"/>
                </a:ext>
              </a:extLst>
            </p:cNvPr>
            <p:cNvGrpSpPr/>
            <p:nvPr/>
          </p:nvGrpSpPr>
          <p:grpSpPr>
            <a:xfrm rot="10800000" flipV="1">
              <a:off x="5833462" y="2044273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8C961F1-2D31-B85D-BEF1-93D39A7FE3D4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2" name="사각형: 둥근 모서리 4">
                <a:extLst>
                  <a:ext uri="{FF2B5EF4-FFF2-40B4-BE49-F238E27FC236}">
                    <a16:creationId xmlns:a16="http://schemas.microsoft.com/office/drawing/2014/main" id="{2365AE96-AE83-27D6-FDA8-DD5E6CDD6AE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장치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메디컬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CAFEFF-6B97-D5A4-2DC9-13CB34996071}"/>
                </a:ext>
              </a:extLst>
            </p:cNvPr>
            <p:cNvGrpSpPr/>
            <p:nvPr/>
          </p:nvGrpSpPr>
          <p:grpSpPr>
            <a:xfrm rot="10800000" flipV="1">
              <a:off x="3388254" y="2061677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E2B0D9BB-AF93-26ED-76E4-44DE03E6F926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40" name="사각형: 둥근 모서리 4">
                <a:extLst>
                  <a:ext uri="{FF2B5EF4-FFF2-40B4-BE49-F238E27FC236}">
                    <a16:creationId xmlns:a16="http://schemas.microsoft.com/office/drawing/2014/main" id="{9CEC47C0-7879-B768-0BA5-B00A56763F1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공공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04D13C-3F23-5ED2-ADF1-AD9F06463484}"/>
                </a:ext>
              </a:extLst>
            </p:cNvPr>
            <p:cNvGrpSpPr/>
            <p:nvPr/>
          </p:nvGrpSpPr>
          <p:grpSpPr>
            <a:xfrm rot="10800000" flipV="1">
              <a:off x="4610858" y="2047951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EC98A9F-8388-AC7D-7B98-2CCF42CAF5B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8" name="사각형: 둥근 모서리 4">
                <a:extLst>
                  <a:ext uri="{FF2B5EF4-FFF2-40B4-BE49-F238E27FC236}">
                    <a16:creationId xmlns:a16="http://schemas.microsoft.com/office/drawing/2014/main" id="{C19E329B-6834-B168-7725-5C02680C81D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금융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42ED97C-9456-2936-2C9C-0F4664F85DB3}"/>
                </a:ext>
              </a:extLst>
            </p:cNvPr>
            <p:cNvGrpSpPr/>
            <p:nvPr/>
          </p:nvGrpSpPr>
          <p:grpSpPr>
            <a:xfrm rot="10800000" flipV="1">
              <a:off x="3387753" y="2585975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AA1A9FF-5D26-F563-9D6E-B5D28D687D9F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6" name="사각형: 둥근 모서리 4">
                <a:extLst>
                  <a:ext uri="{FF2B5EF4-FFF2-40B4-BE49-F238E27FC236}">
                    <a16:creationId xmlns:a16="http://schemas.microsoft.com/office/drawing/2014/main" id="{78E1D2D0-CD7D-408E-6931-BC2DAA7EA570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전자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21A43C0-52AC-0B0C-07BF-DC48719B561C}"/>
                </a:ext>
              </a:extLst>
            </p:cNvPr>
            <p:cNvGrpSpPr/>
            <p:nvPr/>
          </p:nvGrpSpPr>
          <p:grpSpPr>
            <a:xfrm rot="10800000" flipV="1">
              <a:off x="4612166" y="2572249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1B47C9D3-BFA9-B41F-F3C9-71760D0D291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4" name="사각형: 둥근 모서리 4">
                <a:extLst>
                  <a:ext uri="{FF2B5EF4-FFF2-40B4-BE49-F238E27FC236}">
                    <a16:creationId xmlns:a16="http://schemas.microsoft.com/office/drawing/2014/main" id="{B2813FA6-FA3F-A1F7-CFC7-6F148617B564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제조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서비스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A05012C-DEA9-E21C-829D-C1EA51D791F3}"/>
                </a:ext>
              </a:extLst>
            </p:cNvPr>
            <p:cNvGrpSpPr/>
            <p:nvPr/>
          </p:nvGrpSpPr>
          <p:grpSpPr>
            <a:xfrm rot="10800000" flipV="1">
              <a:off x="5840808" y="2572249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E65E7B7-05F6-B90C-DCB7-D020A9A3C6E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32" name="사각형: 둥근 모서리 4">
                <a:extLst>
                  <a:ext uri="{FF2B5EF4-FFF2-40B4-BE49-F238E27FC236}">
                    <a16:creationId xmlns:a16="http://schemas.microsoft.com/office/drawing/2014/main" id="{689A757B-3E99-E6A3-2F03-1EE434940DB2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통신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미디어</a:t>
                </a: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2748F7D-1832-98C0-274D-33FC48DDA7D2}"/>
              </a:ext>
            </a:extLst>
          </p:cNvPr>
          <p:cNvGrpSpPr/>
          <p:nvPr/>
        </p:nvGrpSpPr>
        <p:grpSpPr>
          <a:xfrm>
            <a:off x="7687110" y="3600009"/>
            <a:ext cx="2802141" cy="807921"/>
            <a:chOff x="2500295" y="1017413"/>
            <a:chExt cx="2802141" cy="807921"/>
          </a:xfrm>
          <a:solidFill>
            <a:srgbClr val="95DFE3"/>
          </a:solidFill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9B0693D9-F5D6-F27D-0E26-B0B1AA114FC6}"/>
                </a:ext>
              </a:extLst>
            </p:cNvPr>
            <p:cNvGrpSpPr/>
            <p:nvPr/>
          </p:nvGrpSpPr>
          <p:grpSpPr>
            <a:xfrm rot="10800000" flipV="1">
              <a:off x="4388083" y="1036358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99F13DC3-13E0-F713-9BCD-78E02D047161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62" name="사각형: 둥근 모서리 4">
                <a:extLst>
                  <a:ext uri="{FF2B5EF4-FFF2-40B4-BE49-F238E27FC236}">
                    <a16:creationId xmlns:a16="http://schemas.microsoft.com/office/drawing/2014/main" id="{39B04B00-95E6-6A44-17F7-ACC43B354CBA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FB3395-7A1C-95A4-4A91-D10AB3F700F2}"/>
                </a:ext>
              </a:extLst>
            </p:cNvPr>
            <p:cNvGrpSpPr/>
            <p:nvPr/>
          </p:nvGrpSpPr>
          <p:grpSpPr>
            <a:xfrm rot="10800000" flipV="1">
              <a:off x="2500295" y="1017413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665BA912-55DB-A98C-E4C2-DBC2D070E36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60" name="사각형: 둥근 모서리 4">
                <a:extLst>
                  <a:ext uri="{FF2B5EF4-FFF2-40B4-BE49-F238E27FC236}">
                    <a16:creationId xmlns:a16="http://schemas.microsoft.com/office/drawing/2014/main" id="{56D0DA1D-3BC0-4052-5E63-F5208FB9916E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BPM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BB9A676-4DCB-85A4-F9CB-0DBEFAA13A58}"/>
                </a:ext>
              </a:extLst>
            </p:cNvPr>
            <p:cNvGrpSpPr/>
            <p:nvPr/>
          </p:nvGrpSpPr>
          <p:grpSpPr>
            <a:xfrm rot="10800000" flipV="1">
              <a:off x="3454237" y="1027827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2AB25F1B-77FA-46A3-F1A0-F67507CA4CE4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8" name="사각형: 둥근 모서리 4">
                <a:extLst>
                  <a:ext uri="{FF2B5EF4-FFF2-40B4-BE49-F238E27FC236}">
                    <a16:creationId xmlns:a16="http://schemas.microsoft.com/office/drawing/2014/main" id="{E915984E-0DBB-F3DF-0EC4-BFB3A339251D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CRM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6607179-E1EF-922F-3276-4001FB378C47}"/>
                </a:ext>
              </a:extLst>
            </p:cNvPr>
            <p:cNvGrpSpPr/>
            <p:nvPr/>
          </p:nvGrpSpPr>
          <p:grpSpPr>
            <a:xfrm rot="10800000" flipV="1">
              <a:off x="2513491" y="1459353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F31311F-F1A2-C08A-59DD-C76E0B04DC7D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6" name="사각형: 둥근 모서리 4">
                <a:extLst>
                  <a:ext uri="{FF2B5EF4-FFF2-40B4-BE49-F238E27FC236}">
                    <a16:creationId xmlns:a16="http://schemas.microsoft.com/office/drawing/2014/main" id="{EF19D842-185C-0C2F-C275-68DAD27D8926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ERM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E428F9-80DC-111F-293B-9E9C618FEDA4}"/>
                </a:ext>
              </a:extLst>
            </p:cNvPr>
            <p:cNvGrpSpPr/>
            <p:nvPr/>
          </p:nvGrpSpPr>
          <p:grpSpPr>
            <a:xfrm rot="10800000" flipV="1">
              <a:off x="3454237" y="1469767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44D53675-2794-A9D4-3AA6-CE5661824F7E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4" name="사각형: 둥근 모서리 4">
                <a:extLst>
                  <a:ext uri="{FF2B5EF4-FFF2-40B4-BE49-F238E27FC236}">
                    <a16:creationId xmlns:a16="http://schemas.microsoft.com/office/drawing/2014/main" id="{E84FFBDE-EDAD-AA7E-6732-EC7449EE4CE0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SCM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B6BA5A5-97BC-A77F-1BE8-8368F1F33108}"/>
                </a:ext>
              </a:extLst>
            </p:cNvPr>
            <p:cNvGrpSpPr/>
            <p:nvPr/>
          </p:nvGrpSpPr>
          <p:grpSpPr>
            <a:xfrm rot="10800000" flipV="1">
              <a:off x="4401279" y="1469766"/>
              <a:ext cx="901157" cy="355567"/>
              <a:chOff x="0" y="863514"/>
              <a:chExt cx="8117417" cy="4058708"/>
            </a:xfrm>
            <a:grpFill/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BAC4D63-3C2C-79EB-70B6-118E0BC832D9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52" name="사각형: 둥근 모서리 4">
                <a:extLst>
                  <a:ext uri="{FF2B5EF4-FFF2-40B4-BE49-F238E27FC236}">
                    <a16:creationId xmlns:a16="http://schemas.microsoft.com/office/drawing/2014/main" id="{76A96EC2-5406-1B3A-6AFC-A165686C4495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Logistics</a:t>
                </a:r>
                <a:endParaRPr lang="ko-KR" altLang="en-US" sz="1400" b="1" kern="1200" dirty="0"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AE19860-A84E-C5DE-DDA8-312061B064AF}"/>
              </a:ext>
            </a:extLst>
          </p:cNvPr>
          <p:cNvGrpSpPr/>
          <p:nvPr/>
        </p:nvGrpSpPr>
        <p:grpSpPr>
          <a:xfrm>
            <a:off x="7615931" y="1559574"/>
            <a:ext cx="3640872" cy="1010376"/>
            <a:chOff x="3387753" y="2044273"/>
            <a:chExt cx="3640872" cy="101037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CBBD8BD-7CFA-9B9B-4534-60D44E593C19}"/>
                </a:ext>
              </a:extLst>
            </p:cNvPr>
            <p:cNvGrpSpPr/>
            <p:nvPr/>
          </p:nvGrpSpPr>
          <p:grpSpPr>
            <a:xfrm rot="10800000" flipV="1">
              <a:off x="5833462" y="2044273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EC9547C3-381E-90C1-3199-6E64E7FF632B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81" name="사각형: 둥근 모서리 4">
                <a:extLst>
                  <a:ext uri="{FF2B5EF4-FFF2-40B4-BE49-F238E27FC236}">
                    <a16:creationId xmlns:a16="http://schemas.microsoft.com/office/drawing/2014/main" id="{FB98F94B-D8FB-23A9-0257-82BC796F8F67}"/>
                  </a:ext>
                </a:extLst>
              </p:cNvPr>
              <p:cNvSpPr txBox="1"/>
              <p:nvPr/>
            </p:nvSpPr>
            <p:spPr>
              <a:xfrm>
                <a:off x="118882" y="982390"/>
                <a:ext cx="7879666" cy="382095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장치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메디컬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AF107F5-5A94-3073-34B6-8FDDBBD87DE7}"/>
                </a:ext>
              </a:extLst>
            </p:cNvPr>
            <p:cNvGrpSpPr/>
            <p:nvPr/>
          </p:nvGrpSpPr>
          <p:grpSpPr>
            <a:xfrm rot="10800000" flipV="1">
              <a:off x="3388254" y="2061677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78" name="사각형: 둥근 모서리 77">
                <a:extLst>
                  <a:ext uri="{FF2B5EF4-FFF2-40B4-BE49-F238E27FC236}">
                    <a16:creationId xmlns:a16="http://schemas.microsoft.com/office/drawing/2014/main" id="{46F63334-124B-863B-E877-4A0575FB328D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79" name="사각형: 둥근 모서리 4">
                <a:extLst>
                  <a:ext uri="{FF2B5EF4-FFF2-40B4-BE49-F238E27FC236}">
                    <a16:creationId xmlns:a16="http://schemas.microsoft.com/office/drawing/2014/main" id="{855E695C-5491-68B1-08ED-7D97F31191B9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공공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C14FB42-D4B0-F79F-0C29-F130CA775E7C}"/>
                </a:ext>
              </a:extLst>
            </p:cNvPr>
            <p:cNvGrpSpPr/>
            <p:nvPr/>
          </p:nvGrpSpPr>
          <p:grpSpPr>
            <a:xfrm rot="10800000" flipV="1">
              <a:off x="4610858" y="2047951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E901437C-CA99-A80D-BE0D-266172CBEE34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77" name="사각형: 둥근 모서리 4">
                <a:extLst>
                  <a:ext uri="{FF2B5EF4-FFF2-40B4-BE49-F238E27FC236}">
                    <a16:creationId xmlns:a16="http://schemas.microsoft.com/office/drawing/2014/main" id="{F5897A51-C337-3429-302C-5F46C752E18F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금융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FD885292-C0C3-7A67-F987-2B8D2CD39AFB}"/>
                </a:ext>
              </a:extLst>
            </p:cNvPr>
            <p:cNvGrpSpPr/>
            <p:nvPr/>
          </p:nvGrpSpPr>
          <p:grpSpPr>
            <a:xfrm rot="10800000" flipV="1">
              <a:off x="3387753" y="2585975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9C340DC5-0E58-C6F8-9754-8B93CDFF16F1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75" name="사각형: 둥근 모서리 4">
                <a:extLst>
                  <a:ext uri="{FF2B5EF4-FFF2-40B4-BE49-F238E27FC236}">
                    <a16:creationId xmlns:a16="http://schemas.microsoft.com/office/drawing/2014/main" id="{C23AAB60-1F44-F1FF-56C3-030BAC77011C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전자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D6D03769-E4D9-8536-912F-0FC772817302}"/>
                </a:ext>
              </a:extLst>
            </p:cNvPr>
            <p:cNvGrpSpPr/>
            <p:nvPr/>
          </p:nvGrpSpPr>
          <p:grpSpPr>
            <a:xfrm rot="10800000" flipV="1">
              <a:off x="4612166" y="2572249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89F88578-023F-C1EF-469C-90A42EC1A3A5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73" name="사각형: 둥근 모서리 4">
                <a:extLst>
                  <a:ext uri="{FF2B5EF4-FFF2-40B4-BE49-F238E27FC236}">
                    <a16:creationId xmlns:a16="http://schemas.microsoft.com/office/drawing/2014/main" id="{F5548A8F-35AB-CD46-B4A7-4074AA9FE794}"/>
                  </a:ext>
                </a:extLst>
              </p:cNvPr>
              <p:cNvSpPr txBox="1"/>
              <p:nvPr/>
            </p:nvSpPr>
            <p:spPr>
              <a:xfrm>
                <a:off x="118878" y="982393"/>
                <a:ext cx="7879668" cy="38209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제조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서비스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015A548-E816-8E09-5C48-053AEF65D476}"/>
                </a:ext>
              </a:extLst>
            </p:cNvPr>
            <p:cNvGrpSpPr/>
            <p:nvPr/>
          </p:nvGrpSpPr>
          <p:grpSpPr>
            <a:xfrm rot="10800000" flipV="1">
              <a:off x="5840808" y="2572249"/>
              <a:ext cx="1187817" cy="468674"/>
              <a:chOff x="0" y="863514"/>
              <a:chExt cx="8117417" cy="4058708"/>
            </a:xfrm>
            <a:solidFill>
              <a:srgbClr val="A7C1FB"/>
            </a:solidFill>
          </p:grpSpPr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4274D65F-6140-768F-2694-24E746651A06}"/>
                  </a:ext>
                </a:extLst>
              </p:cNvPr>
              <p:cNvSpPr/>
              <p:nvPr/>
            </p:nvSpPr>
            <p:spPr>
              <a:xfrm>
                <a:off x="0" y="863514"/>
                <a:ext cx="8117417" cy="4058708"/>
              </a:xfrm>
              <a:prstGeom prst="roundRect">
                <a:avLst>
                  <a:gd name="adj" fmla="val 1000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sz="1400" b="1"/>
              </a:p>
            </p:txBody>
          </p:sp>
          <p:sp>
            <p:nvSpPr>
              <p:cNvPr id="71" name="사각형: 둥근 모서리 4">
                <a:extLst>
                  <a:ext uri="{FF2B5EF4-FFF2-40B4-BE49-F238E27FC236}">
                    <a16:creationId xmlns:a16="http://schemas.microsoft.com/office/drawing/2014/main" id="{A127A95D-562D-62A1-BE67-6CA782278221}"/>
                  </a:ext>
                </a:extLst>
              </p:cNvPr>
              <p:cNvSpPr txBox="1"/>
              <p:nvPr/>
            </p:nvSpPr>
            <p:spPr>
              <a:xfrm>
                <a:off x="118877" y="982392"/>
                <a:ext cx="7879668" cy="382095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275" tIns="41275" rIns="41275" bIns="41275" numCol="1" spcCol="1270" anchor="ctr" anchorCtr="0">
                <a:noAutofit/>
              </a:bodyPr>
              <a:lstStyle/>
              <a:p>
                <a:pPr marL="0" lvl="0" indent="0" algn="ctr" defTabSz="2889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통신</a:t>
                </a:r>
                <a:r>
                  <a:rPr lang="en-US" altLang="ko-KR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/</a:t>
                </a:r>
                <a:r>
                  <a:rPr lang="ko-KR" altLang="en-US" sz="1400" b="1" kern="1200" dirty="0">
                    <a:latin typeface="맑은 고딕" panose="020B0503020000020004" pitchFamily="34" charset="-127"/>
                    <a:ea typeface="맑은 고딕" panose="020B0503020000020004" pitchFamily="34" charset="-127"/>
                  </a:rPr>
                  <a:t>미디어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9962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134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Microsoft GothicNeo</vt:lpstr>
      <vt:lpstr>Microsoft GothicNeo Light</vt:lpstr>
      <vt:lpstr>맑은 고딕</vt:lpstr>
      <vt:lpstr>Arial</vt:lpstr>
      <vt:lpstr>Arial Black</vt:lpstr>
      <vt:lpstr>Bahnschrift SemiBold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범규 손</dc:creator>
  <cp:lastModifiedBy>범규 손</cp:lastModifiedBy>
  <cp:revision>1</cp:revision>
  <dcterms:created xsi:type="dcterms:W3CDTF">2024-05-08T06:36:06Z</dcterms:created>
  <dcterms:modified xsi:type="dcterms:W3CDTF">2024-05-09T01:20:23Z</dcterms:modified>
</cp:coreProperties>
</file>