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1e398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1e398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1e3980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71e3980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1e3980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71e3980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71e39801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71e39801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71e39801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71e39801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71e39801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71e39801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Segundo Examen Parcial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Gabriel Alberto Barrios de León. Carné 201804558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396825"/>
            <a:ext cx="674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Ondas Estacionarias // Método Newton-Raphson aplicado a cot(x).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Ondas Estacionarias (mínimos cuadrados):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450" y="1169250"/>
            <a:ext cx="2888125" cy="125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450" y="2400000"/>
            <a:ext cx="2715850" cy="1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36700" y="1079650"/>
            <a:ext cx="539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 recta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que mejor aproxime el comportamiento.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Longitud de onda para T=6N.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36700" y="1949263"/>
            <a:ext cx="5216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Resultados: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 recta obtenida fue y(x) = 0.51x + 0.63.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 un coeficiente de determinación R^2 de 0.98.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Para 6N, la longitud de onda es de 3.71 +- 1.65 (m).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726975"/>
            <a:ext cx="5306242" cy="1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Ondas Estacionarias (mínimos cuadrados):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800"/>
            <a:ext cx="4537226" cy="36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776" y="1321650"/>
            <a:ext cx="3133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776" y="1826475"/>
            <a:ext cx="25050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Ondas Estacionarias (mínimos cuadrados):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8650"/>
            <a:ext cx="8412026" cy="24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813" y="2758550"/>
            <a:ext cx="3171825" cy="184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925" y="4115875"/>
            <a:ext cx="2817382" cy="2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f(x) = cos(x)/sen(x)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25" y="1169250"/>
            <a:ext cx="2188825" cy="29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4780500" y="1169250"/>
            <a:ext cx="4051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Encontrar una raíz de f(x) en un intervalo específico.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Mediante un valor inicial de 1.5 con 10 iteraciones se obtuvo una raíz en 1.57079637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750" y="1169250"/>
            <a:ext cx="2214850" cy="2688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f(x) = cos(x)/sen(x)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995" y="0"/>
            <a:ext cx="1561000" cy="1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28566"/>
          <a:stretch/>
        </p:blipFill>
        <p:spPr>
          <a:xfrm>
            <a:off x="4185150" y="1424000"/>
            <a:ext cx="4550099" cy="193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200"/>
            <a:ext cx="3850800" cy="337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