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67" r:id="rId6"/>
    <p:sldId id="268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 ExtraBold" panose="00000900000000000000" pitchFamily="2" charset="-52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2">
          <p15:clr>
            <a:srgbClr val="A4A3A4"/>
          </p15:clr>
        </p15:guide>
        <p15:guide id="2" pos="2543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QB6Uxuwz1/PgJZMHc6E0JGNh/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34"/>
      </p:cViewPr>
      <p:guideLst>
        <p:guide orient="horz" pos="1362"/>
        <p:guide pos="25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customschemas.google.com/relationships/presentationmetadata" Target="metadata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20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5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84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82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86002" y="1286666"/>
            <a:ext cx="5263413" cy="577099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18853" y="215741"/>
            <a:ext cx="5011598" cy="127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ExtraBold"/>
              <a:buNone/>
            </a:pPr>
            <a:r>
              <a:rPr lang="ru-RU" sz="32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Курсовая</a:t>
            </a:r>
            <a:br>
              <a:rPr lang="ru-RU" sz="32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-RU" sz="32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ru-RU" sz="3200" dirty="0">
                <a:solidFill>
                  <a:srgbClr val="FF5B6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318853" y="5944355"/>
            <a:ext cx="3581527" cy="139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 sz="14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Автор: Истошин Дмитрий</a:t>
            </a:r>
            <a:endParaRPr sz="14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 sz="14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Группа: ИКБО-24-19</a:t>
            </a:r>
            <a:endParaRPr sz="14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92" name="Google Shape;92;p1"/>
          <p:cNvCxnSpPr/>
          <p:nvPr/>
        </p:nvCxnSpPr>
        <p:spPr>
          <a:xfrm flipH="1">
            <a:off x="4235208" y="-26716"/>
            <a:ext cx="2626343" cy="2738195"/>
          </a:xfrm>
          <a:prstGeom prst="straightConnector1">
            <a:avLst/>
          </a:prstGeom>
          <a:noFill/>
          <a:ln w="9525" cap="flat" cmpd="sng">
            <a:solidFill>
              <a:srgbClr val="FF5B6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 rot="10800000">
            <a:off x="5330452" y="3870129"/>
            <a:ext cx="351692" cy="1679093"/>
          </a:xfrm>
          <a:prstGeom prst="straightConnector1">
            <a:avLst/>
          </a:prstGeom>
          <a:noFill/>
          <a:ln w="9525" cap="flat" cmpd="sng">
            <a:solidFill>
              <a:srgbClr val="FF5B6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 rot="10800000" flipH="1">
            <a:off x="5063636" y="61025"/>
            <a:ext cx="1237016" cy="1273054"/>
          </a:xfrm>
          <a:prstGeom prst="straightConnector1">
            <a:avLst/>
          </a:prstGeom>
          <a:noFill/>
          <a:ln w="9525" cap="flat" cmpd="sng">
            <a:solidFill>
              <a:srgbClr val="FF5B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5163D9-C9F6-431C-BBA9-7B0F31219287}"/>
              </a:ext>
            </a:extLst>
          </p:cNvPr>
          <p:cNvSpPr txBox="1"/>
          <p:nvPr/>
        </p:nvSpPr>
        <p:spPr>
          <a:xfrm>
            <a:off x="2298152" y="2866195"/>
            <a:ext cx="7239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Тема: </a:t>
            </a:r>
            <a:r>
              <a:rPr lang="en-US" sz="32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</a:t>
            </a:r>
            <a:r>
              <a:rPr lang="ru-RU" sz="32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Цветочная галерея</a:t>
            </a:r>
            <a:r>
              <a:rPr lang="en-US" sz="32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”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62231" y="164413"/>
            <a:ext cx="4342950" cy="130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B62"/>
              </a:buClr>
              <a:buSzPts val="3600"/>
              <a:buFont typeface="Montserrat ExtraBold"/>
              <a:buNone/>
            </a:pPr>
            <a:r>
              <a:rPr lang="ru-RU" sz="3600" dirty="0">
                <a:solidFill>
                  <a:srgbClr val="FF5B6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Исходные данные</a:t>
            </a:r>
            <a:endParaRPr sz="3600" dirty="0">
              <a:solidFill>
                <a:srgbClr val="FF5B6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5105400" y="-1114425"/>
            <a:ext cx="1971085" cy="3128963"/>
            <a:chOff x="5044616" y="-1325653"/>
            <a:chExt cx="1960971" cy="3453297"/>
          </a:xfrm>
        </p:grpSpPr>
        <p:cxnSp>
          <p:nvCxnSpPr>
            <p:cNvPr id="104" name="Google Shape;104;p2"/>
            <p:cNvCxnSpPr/>
            <p:nvPr/>
          </p:nvCxnSpPr>
          <p:spPr>
            <a:xfrm flipH="1">
              <a:off x="5076095" y="-1325653"/>
              <a:ext cx="1929492" cy="34196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5" name="Google Shape;105;p2"/>
            <p:cNvSpPr/>
            <p:nvPr/>
          </p:nvSpPr>
          <p:spPr>
            <a:xfrm>
              <a:off x="5044616" y="2060361"/>
              <a:ext cx="62955" cy="6728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5137040" y="5148533"/>
            <a:ext cx="1761985" cy="1831036"/>
            <a:chOff x="5221221" y="5272358"/>
            <a:chExt cx="1761985" cy="1831036"/>
          </a:xfrm>
        </p:grpSpPr>
        <p:cxnSp>
          <p:nvCxnSpPr>
            <p:cNvPr id="107" name="Google Shape;107;p2"/>
            <p:cNvCxnSpPr/>
            <p:nvPr/>
          </p:nvCxnSpPr>
          <p:spPr>
            <a:xfrm rot="10800000">
              <a:off x="5230319" y="5272358"/>
              <a:ext cx="1752887" cy="183103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8" name="Google Shape;108;p2"/>
            <p:cNvSpPr/>
            <p:nvPr/>
          </p:nvSpPr>
          <p:spPr>
            <a:xfrm>
              <a:off x="5221221" y="5272358"/>
              <a:ext cx="62955" cy="67283"/>
            </a:xfrm>
            <a:prstGeom prst="flowChartConnector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9" name="Google Shape;109;p2"/>
          <p:cNvCxnSpPr/>
          <p:nvPr/>
        </p:nvCxnSpPr>
        <p:spPr>
          <a:xfrm>
            <a:off x="5756165" y="6009147"/>
            <a:ext cx="1761985" cy="18192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2"/>
          <p:cNvSpPr txBox="1"/>
          <p:nvPr/>
        </p:nvSpPr>
        <p:spPr>
          <a:xfrm>
            <a:off x="537619" y="1845912"/>
            <a:ext cx="10437091" cy="258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rtl="0">
              <a:spcBef>
                <a:spcPts val="1000"/>
              </a:spcBef>
              <a:spcAft>
                <a:spcPts val="0"/>
              </a:spcAft>
            </a:pPr>
            <a:r>
              <a:rPr lang="en-US" sz="2400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Java,</a:t>
            </a:r>
            <a:endParaRPr lang="ru-RU" sz="2400" cap="none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114300" rtl="0">
              <a:spcBef>
                <a:spcPts val="1000"/>
              </a:spcBef>
              <a:spcAft>
                <a:spcPts val="0"/>
              </a:spcAft>
            </a:pPr>
            <a:r>
              <a:rPr lang="en-US" sz="2400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SQL 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СУБД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,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114300" rtl="0"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CSS3,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114300" rtl="0"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HTML5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,</a:t>
            </a:r>
          </a:p>
          <a:p>
            <a:pPr marL="114300" rtl="0">
              <a:spcBef>
                <a:spcPts val="1000"/>
              </a:spcBef>
              <a:spcAft>
                <a:spcPts val="0"/>
              </a:spcAft>
            </a:pPr>
            <a:r>
              <a:rPr lang="ru-RU" sz="24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Паттерн 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MVC.</a:t>
            </a: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39394" y="-565693"/>
            <a:ext cx="4818140" cy="229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B62"/>
              </a:buClr>
              <a:buSzPts val="3600"/>
              <a:buFont typeface="Montserrat ExtraBold"/>
              <a:buNone/>
            </a:pPr>
            <a:r>
              <a:rPr lang="ru-RU" sz="3600" dirty="0">
                <a:solidFill>
                  <a:srgbClr val="FF5B6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Паттер </a:t>
            </a:r>
            <a:r>
              <a:rPr lang="en-US" sz="3600" dirty="0">
                <a:solidFill>
                  <a:srgbClr val="FF5B6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MVC</a:t>
            </a:r>
            <a:endParaRPr sz="3600" dirty="0">
              <a:solidFill>
                <a:srgbClr val="FF5B6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98D14-2551-4540-A993-0188A6F1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166812"/>
            <a:ext cx="8096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39394" y="-565693"/>
            <a:ext cx="4818140" cy="229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B62"/>
              </a:buClr>
              <a:buSzPts val="3600"/>
              <a:buFont typeface="Montserrat ExtraBold"/>
              <a:buNone/>
            </a:pPr>
            <a:r>
              <a:rPr lang="ru-RU" sz="3600" dirty="0">
                <a:solidFill>
                  <a:srgbClr val="FF5B6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База данных</a:t>
            </a:r>
            <a:endParaRPr sz="3600" dirty="0">
              <a:solidFill>
                <a:srgbClr val="FF5B6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F1290-0D9B-4435-AB34-E15A7C7F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84" y="1132648"/>
            <a:ext cx="8500814" cy="2296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5AD6C-F555-4495-82E6-8760CC7D3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30" y="3673642"/>
            <a:ext cx="8104522" cy="23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2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39394" y="-565693"/>
            <a:ext cx="4818140" cy="229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B62"/>
              </a:buClr>
              <a:buSzPts val="3600"/>
              <a:buFont typeface="Montserrat ExtraBold"/>
              <a:buNone/>
            </a:pPr>
            <a:r>
              <a:rPr lang="ru-RU" sz="3600" dirty="0">
                <a:solidFill>
                  <a:srgbClr val="FF5B6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Регистрация и авторизация</a:t>
            </a:r>
            <a:endParaRPr sz="3600" dirty="0">
              <a:solidFill>
                <a:srgbClr val="FF5B6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D1893-48CE-49F0-A001-B1A184A7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1" y="1177206"/>
            <a:ext cx="11796635" cy="161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AF967-3A3E-49F9-8037-3D4F8AE2E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115" y="2874986"/>
            <a:ext cx="55530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39394" y="-565693"/>
            <a:ext cx="4818140" cy="229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B62"/>
              </a:buClr>
              <a:buSzPts val="3600"/>
              <a:buFont typeface="Montserrat ExtraBold"/>
              <a:buNone/>
            </a:pPr>
            <a:r>
              <a:rPr lang="ru-RU" sz="3600" dirty="0">
                <a:solidFill>
                  <a:srgbClr val="FF5B6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Пример основной части сайта</a:t>
            </a:r>
            <a:endParaRPr sz="3600" dirty="0">
              <a:solidFill>
                <a:srgbClr val="FF5B6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25979-163F-4A12-8C6C-C3626437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5" y="1323473"/>
            <a:ext cx="11475029" cy="44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9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92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740430" y="2640051"/>
            <a:ext cx="6187001" cy="69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 ExtraBold"/>
              <a:buNone/>
            </a:pPr>
            <a:r>
              <a:rPr lang="ru-RU" sz="32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Спа-си-бо  </a:t>
            </a:r>
            <a:r>
              <a:rPr lang="ru-RU" sz="3200" dirty="0">
                <a:solidFill>
                  <a:srgbClr val="FF5B6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за вни-ма-ние!</a:t>
            </a:r>
            <a:endParaRPr sz="3200" dirty="0">
              <a:solidFill>
                <a:srgbClr val="C00000"/>
              </a:solidFill>
            </a:endParaRPr>
          </a:p>
        </p:txBody>
      </p:sp>
      <p:cxnSp>
        <p:nvCxnSpPr>
          <p:cNvPr id="92" name="Google Shape;92;p1"/>
          <p:cNvCxnSpPr/>
          <p:nvPr/>
        </p:nvCxnSpPr>
        <p:spPr>
          <a:xfrm flipH="1">
            <a:off x="4235208" y="-26716"/>
            <a:ext cx="2626343" cy="2738195"/>
          </a:xfrm>
          <a:prstGeom prst="straightConnector1">
            <a:avLst/>
          </a:prstGeom>
          <a:noFill/>
          <a:ln w="9525" cap="flat" cmpd="sng">
            <a:solidFill>
              <a:srgbClr val="FF5B6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 rot="10800000">
            <a:off x="5330452" y="3870129"/>
            <a:ext cx="351692" cy="1679093"/>
          </a:xfrm>
          <a:prstGeom prst="straightConnector1">
            <a:avLst/>
          </a:prstGeom>
          <a:noFill/>
          <a:ln w="9525" cap="flat" cmpd="sng">
            <a:solidFill>
              <a:srgbClr val="FF5B6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 rot="10800000" flipH="1">
            <a:off x="5063636" y="61025"/>
            <a:ext cx="1237016" cy="1273054"/>
          </a:xfrm>
          <a:prstGeom prst="straightConnector1">
            <a:avLst/>
          </a:prstGeom>
          <a:noFill/>
          <a:ln w="9525" cap="flat" cmpd="sng">
            <a:solidFill>
              <a:srgbClr val="FF5B6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23611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</Words>
  <Application>Microsoft Office PowerPoint</Application>
  <PresentationFormat>Widescreen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 ExtraBold</vt:lpstr>
      <vt:lpstr>Arial</vt:lpstr>
      <vt:lpstr>Calibri</vt:lpstr>
      <vt:lpstr>Тема Office</vt:lpstr>
      <vt:lpstr>Курсовая  работа</vt:lpstr>
      <vt:lpstr>Исходные данные</vt:lpstr>
      <vt:lpstr>Паттер MVC</vt:lpstr>
      <vt:lpstr>База данных</vt:lpstr>
      <vt:lpstr>Регистрация и авторизация</vt:lpstr>
      <vt:lpstr>Пример основной части сайта</vt:lpstr>
      <vt:lpstr>Спа-си-бо  за вни-ма-ние!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Топологии  сетей</dc:title>
  <dc:creator>Рушан Бикзянтиев</dc:creator>
  <cp:lastModifiedBy>Christian Eichl</cp:lastModifiedBy>
  <cp:revision>19</cp:revision>
  <dcterms:created xsi:type="dcterms:W3CDTF">2021-09-17T11:17:55Z</dcterms:created>
  <dcterms:modified xsi:type="dcterms:W3CDTF">2021-12-26T11:30:51Z</dcterms:modified>
</cp:coreProperties>
</file>