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0722-BC55-489C-916B-33C03FFEB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D0DF1-1373-43F9-8374-E261FFCC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3917-97D1-4B50-9B2B-F496D34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191A-EEE5-44B8-B1CF-1DE44277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1615-BBA1-4C0C-AF8D-E7134E9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8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897C-8CF9-4579-80D3-CBB6BD8A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216A3-E4EE-4E9C-9640-63C8E5EA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8289-B610-4D64-BF6D-DD96EBDA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5A2F-3A09-4043-AD5C-DF649E9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DB81-4E06-4984-8550-46A5BC4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445D4-F6B5-46C0-B237-7A7E8DEFB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8128-EAA8-481F-8405-35BBD3FD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524F-91FF-48B7-811E-58FF7BD0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DF0B-6A86-4C41-B718-29D1155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D528-3E31-4FDE-8DC8-A2554E8E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66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B55B-2C18-4789-BB3A-1576483D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172-6728-467F-837C-EE541B7D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7A0D-3C0F-421D-A4F3-E8AB92EF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4F9C-C4B6-45DD-878D-B0339F49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C48C-0BDF-4EB8-94E9-9757A4D7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3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19DF-B405-46E4-9EA0-51983D58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1804-6066-4F6D-8408-D9F69515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094A-E26E-4CDB-BC19-820FBC91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E227-3BE6-4197-A47E-12B886A7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04C4-68BC-43BA-A7C8-3B1A2D8B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33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602E-672F-4A7D-90BD-D0BFEE08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FDEE-64BC-4689-8C4B-16A13A071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61153-5947-4FC5-A192-62D9E734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AE3CC-2DEA-458A-AF07-7434C5B2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CD78-0257-4B95-9697-46CF825A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3A64-37EA-4776-B8EE-3F040360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7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ABDD-FAA0-4F94-AE78-C4674F5E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D2FC-4812-4959-83C1-8340E5FF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A9F5-ED91-479F-81C8-7F401C3A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A9FA-C19C-4F02-A316-DC2C8DF88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B2B79-2404-4D97-B12F-67A4D76F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5BF9-F5F6-4AA9-8F84-7CBDB3E7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2A8A5-372F-4950-AFC6-E8767C73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92E6E-A01F-43A6-A43F-C172F1D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2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D988-3EDF-4B3D-BB07-762DB3DF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F595-782C-468B-87B7-30859A78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FEDA-0565-4CAA-B29E-E4086819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B2754-E109-4759-AD71-221A9F21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6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B1EA0-BEA4-4CFD-A309-C3C2F15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B9EC1-9539-4584-970F-CE819306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E96F7-2342-47B6-A2E2-4628044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9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2A6-6DE8-4209-BAB8-B5A28286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90E0-7BC1-4027-A93E-F1684346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7E26A-0498-45D4-8EA8-BDA039F8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5A76-03AC-40A5-8DBB-BF8C869A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A4AE-D7EF-48F0-AA6C-3A8C3DCE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7652-44F7-438A-81C9-FFCC562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7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72B7-3FEC-4767-943C-498E6DD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ECD97-B49A-4E46-9DF6-57D39C0FF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57D1B-6303-48E9-9161-1D91F26A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7F6D-AEFE-4535-B83B-5B944C07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F4BE-8254-4660-B56F-8BAA116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E581-A7DA-4195-A9FA-EF55C47F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6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11825-51C3-42CA-A27F-99450116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37EC-1427-4446-81C1-0A2F1A50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6B6D-C243-4302-AEED-BB8F59DF0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AB77-40B6-492E-AD2E-B7423B887091}" type="datetimeFigureOut">
              <a:rPr lang="tr-TR" smtClean="0"/>
              <a:t>11.03.2020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B20A-CCCC-43E7-BA01-F3394605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87EF-6EC3-4BBC-B1B3-D23B61B44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2C86-41D1-44F7-A1FF-BE6F2424E5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6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3AEB8B6-BF3D-4CD5-9B4E-494EDF887310}"/>
              </a:ext>
            </a:extLst>
          </p:cNvPr>
          <p:cNvSpPr/>
          <p:nvPr/>
        </p:nvSpPr>
        <p:spPr>
          <a:xfrm rot="16200000">
            <a:off x="1421125" y="3002025"/>
            <a:ext cx="1478422" cy="853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5B30D5-81B7-473A-A5E7-876B2F275FDD}"/>
              </a:ext>
            </a:extLst>
          </p:cNvPr>
          <p:cNvCxnSpPr>
            <a:cxnSpLocks/>
          </p:cNvCxnSpPr>
          <p:nvPr/>
        </p:nvCxnSpPr>
        <p:spPr>
          <a:xfrm flipV="1">
            <a:off x="2594368" y="2179178"/>
            <a:ext cx="5345962" cy="1198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CE454E-787B-4160-8696-481C2FAEA643}"/>
              </a:ext>
            </a:extLst>
          </p:cNvPr>
          <p:cNvSpPr/>
          <p:nvPr/>
        </p:nvSpPr>
        <p:spPr>
          <a:xfrm>
            <a:off x="8194574" y="1360917"/>
            <a:ext cx="1786071" cy="13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tr-T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624E5-147E-4200-90B1-6408BEBA8DE0}"/>
              </a:ext>
            </a:extLst>
          </p:cNvPr>
          <p:cNvSpPr/>
          <p:nvPr/>
        </p:nvSpPr>
        <p:spPr>
          <a:xfrm>
            <a:off x="301690" y="2691924"/>
            <a:ext cx="1786071" cy="13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  <a:p>
            <a:pPr algn="ctr"/>
            <a:r>
              <a:rPr lang="en-US" dirty="0"/>
              <a:t>(transform)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E1288-901F-440F-8210-0D223737C63B}"/>
              </a:ext>
            </a:extLst>
          </p:cNvPr>
          <p:cNvSpPr txBox="1"/>
          <p:nvPr/>
        </p:nvSpPr>
        <p:spPr>
          <a:xfrm rot="20888077">
            <a:off x="3998832" y="2379073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player -camera 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147BE-4FBD-4644-99E8-1FBA3F8B21B5}"/>
              </a:ext>
            </a:extLst>
          </p:cNvPr>
          <p:cNvSpPr txBox="1"/>
          <p:nvPr/>
        </p:nvSpPr>
        <p:spPr>
          <a:xfrm>
            <a:off x="1580972" y="59478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  <a:endParaRPr lang="tr-T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AF31C-B719-4021-8222-5E6595D893B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333144" y="4022931"/>
            <a:ext cx="609466" cy="1924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18416-3155-4E02-855E-6FD7A22594F9}"/>
              </a:ext>
            </a:extLst>
          </p:cNvPr>
          <p:cNvCxnSpPr>
            <a:cxnSpLocks/>
          </p:cNvCxnSpPr>
          <p:nvPr/>
        </p:nvCxnSpPr>
        <p:spPr>
          <a:xfrm flipV="1">
            <a:off x="1942609" y="2179178"/>
            <a:ext cx="6128371" cy="382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3707CC-C072-4AED-8B8E-0B9BBCB4B490}"/>
              </a:ext>
            </a:extLst>
          </p:cNvPr>
          <p:cNvSpPr txBox="1"/>
          <p:nvPr/>
        </p:nvSpPr>
        <p:spPr>
          <a:xfrm rot="19631762">
            <a:off x="5248782" y="3838265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D1F2F-C8BC-4623-B3AE-33186A4BBD74}"/>
              </a:ext>
            </a:extLst>
          </p:cNvPr>
          <p:cNvSpPr txBox="1"/>
          <p:nvPr/>
        </p:nvSpPr>
        <p:spPr>
          <a:xfrm rot="15002726">
            <a:off x="756271" y="4747225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7F378-774B-4614-A1D1-FC9C897D1663}"/>
              </a:ext>
            </a:extLst>
          </p:cNvPr>
          <p:cNvSpPr txBox="1"/>
          <p:nvPr/>
        </p:nvSpPr>
        <p:spPr>
          <a:xfrm>
            <a:off x="8063924" y="2844683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+ player = camera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16F64-815D-42B7-B5F2-D81BDD3FBDE3}"/>
              </a:ext>
            </a:extLst>
          </p:cNvPr>
          <p:cNvSpPr txBox="1"/>
          <p:nvPr/>
        </p:nvSpPr>
        <p:spPr>
          <a:xfrm>
            <a:off x="8085555" y="3305567"/>
            <a:ext cx="24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= camera  + offset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0F9A0-FB75-4153-8EFB-A0A04FD1A9F3}"/>
              </a:ext>
            </a:extLst>
          </p:cNvPr>
          <p:cNvSpPr txBox="1"/>
          <p:nvPr/>
        </p:nvSpPr>
        <p:spPr>
          <a:xfrm>
            <a:off x="8085555" y="3766452"/>
            <a:ext cx="24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Camera = Player - offset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FA9-3C90-4C0B-B40B-89CF5084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Creation of map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E1D6-B045-4E99-9618-FBA36EA7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Procedural Creation of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ÖZACAR</dc:creator>
  <cp:lastModifiedBy>KASIM ÖZACAR</cp:lastModifiedBy>
  <cp:revision>9</cp:revision>
  <dcterms:created xsi:type="dcterms:W3CDTF">2020-03-08T09:15:39Z</dcterms:created>
  <dcterms:modified xsi:type="dcterms:W3CDTF">2020-03-11T21:04:56Z</dcterms:modified>
</cp:coreProperties>
</file>