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4" r:id="rId5"/>
    <p:sldId id="259" r:id="rId6"/>
    <p:sldId id="317" r:id="rId7"/>
    <p:sldId id="329" r:id="rId8"/>
    <p:sldId id="324" r:id="rId9"/>
    <p:sldId id="326" r:id="rId10"/>
    <p:sldId id="325" r:id="rId11"/>
    <p:sldId id="327" r:id="rId12"/>
    <p:sldId id="328" r:id="rId13"/>
    <p:sldId id="330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6">
          <p15:clr>
            <a:srgbClr val="A4A3A4"/>
          </p15:clr>
        </p15:guide>
        <p15:guide id="2" pos="36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687"/>
    <a:srgbClr val="035190"/>
    <a:srgbClr val="BCD151"/>
    <a:srgbClr val="404040"/>
    <a:srgbClr val="3F3F3F"/>
    <a:srgbClr val="000000"/>
    <a:srgbClr val="77E8DA"/>
    <a:srgbClr val="2D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150E4-E79B-13C0-414F-1CAA14A6EA77}" v="158" dt="2022-07-17T14:33:00.684"/>
    <p1510:client id="{4F7C3A19-6017-D4B3-CA81-4C2434F99833}" v="1" dt="2022-07-17T14:25:34.926"/>
    <p1510:client id="{4F9BFAD4-7A88-4F41-960B-B82DD3ABEC1F}" v="58" dt="2022-07-17T13:35:11.511"/>
    <p1510:client id="{C3545A0B-AE75-17A7-AC4D-06D01F65E523}" v="12" dt="2022-07-17T14:37:16.230"/>
    <p1510:client id="{E0785D91-9FD3-478A-B21F-5282930DDD42}" v="353" dt="2022-07-17T14:40:55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36"/>
        <p:guide pos="366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556ca8c6a6d7701d52241e5eba5629c5352edaaecdec4a02b2d9bea912025b4::" providerId="AD" clId="Web-{4F7C3A19-6017-D4B3-CA81-4C2434F99833}"/>
    <pc:docChg chg="modSld">
      <pc:chgData name="Guest User" userId="S::urn:spo:anon#8556ca8c6a6d7701d52241e5eba5629c5352edaaecdec4a02b2d9bea912025b4::" providerId="AD" clId="Web-{4F7C3A19-6017-D4B3-CA81-4C2434F99833}" dt="2022-07-17T14:25:34.926" v="0" actId="1076"/>
      <pc:docMkLst>
        <pc:docMk/>
      </pc:docMkLst>
      <pc:sldChg chg="modSp">
        <pc:chgData name="Guest User" userId="S::urn:spo:anon#8556ca8c6a6d7701d52241e5eba5629c5352edaaecdec4a02b2d9bea912025b4::" providerId="AD" clId="Web-{4F7C3A19-6017-D4B3-CA81-4C2434F99833}" dt="2022-07-17T14:25:34.926" v="0" actId="1076"/>
        <pc:sldMkLst>
          <pc:docMk/>
          <pc:sldMk cId="2064925328" sldId="317"/>
        </pc:sldMkLst>
        <pc:picChg chg="mod">
          <ac:chgData name="Guest User" userId="S::urn:spo:anon#8556ca8c6a6d7701d52241e5eba5629c5352edaaecdec4a02b2d9bea912025b4::" providerId="AD" clId="Web-{4F7C3A19-6017-D4B3-CA81-4C2434F99833}" dt="2022-07-17T14:25:34.926" v="0" actId="1076"/>
          <ac:picMkLst>
            <pc:docMk/>
            <pc:sldMk cId="2064925328" sldId="317"/>
            <ac:picMk id="1036" creationId="{93A82246-FB44-CC64-BE0F-B1F64234FF4C}"/>
          </ac:picMkLst>
        </pc:picChg>
      </pc:sldChg>
    </pc:docChg>
  </pc:docChgLst>
  <pc:docChgLst>
    <pc:chgData name="Guest User" userId="S::urn:spo:anon#4271ac5985249ad2dd86f3d43153870a9bfece41b2c7be1caaf6112bc570e4f2::" providerId="AD" clId="Web-{C3545A0B-AE75-17A7-AC4D-06D01F65E523}"/>
    <pc:docChg chg="modSld">
      <pc:chgData name="Guest User" userId="S::urn:spo:anon#4271ac5985249ad2dd86f3d43153870a9bfece41b2c7be1caaf6112bc570e4f2::" providerId="AD" clId="Web-{C3545A0B-AE75-17A7-AC4D-06D01F65E523}" dt="2022-07-17T14:37:16.230" v="11" actId="1076"/>
      <pc:docMkLst>
        <pc:docMk/>
      </pc:docMkLst>
      <pc:sldChg chg="modSp">
        <pc:chgData name="Guest User" userId="S::urn:spo:anon#4271ac5985249ad2dd86f3d43153870a9bfece41b2c7be1caaf6112bc570e4f2::" providerId="AD" clId="Web-{C3545A0B-AE75-17A7-AC4D-06D01F65E523}" dt="2022-07-17T14:37:16.230" v="11" actId="1076"/>
        <pc:sldMkLst>
          <pc:docMk/>
          <pc:sldMk cId="1931868449" sldId="329"/>
        </pc:sldMkLst>
        <pc:spChg chg="mod">
          <ac:chgData name="Guest User" userId="S::urn:spo:anon#4271ac5985249ad2dd86f3d43153870a9bfece41b2c7be1caaf6112bc570e4f2::" providerId="AD" clId="Web-{C3545A0B-AE75-17A7-AC4D-06D01F65E523}" dt="2022-07-17T14:36:10.900" v="4" actId="1076"/>
          <ac:spMkLst>
            <pc:docMk/>
            <pc:sldMk cId="1931868449" sldId="329"/>
            <ac:spMk id="11" creationId="{C019BFAD-4019-AA47-81B1-1358E4EECDF0}"/>
          </ac:spMkLst>
        </pc:spChg>
        <pc:picChg chg="mod">
          <ac:chgData name="Guest User" userId="S::urn:spo:anon#4271ac5985249ad2dd86f3d43153870a9bfece41b2c7be1caaf6112bc570e4f2::" providerId="AD" clId="Web-{C3545A0B-AE75-17A7-AC4D-06D01F65E523}" dt="2022-07-17T14:37:16.230" v="11" actId="1076"/>
          <ac:picMkLst>
            <pc:docMk/>
            <pc:sldMk cId="1931868449" sldId="329"/>
            <ac:picMk id="8" creationId="{00000000-0000-0000-0000-000000000000}"/>
          </ac:picMkLst>
        </pc:picChg>
        <pc:picChg chg="mod">
          <ac:chgData name="Guest User" userId="S::urn:spo:anon#4271ac5985249ad2dd86f3d43153870a9bfece41b2c7be1caaf6112bc570e4f2::" providerId="AD" clId="Web-{C3545A0B-AE75-17A7-AC4D-06D01F65E523}" dt="2022-07-17T14:36:18.916" v="6" actId="1076"/>
          <ac:picMkLst>
            <pc:docMk/>
            <pc:sldMk cId="1931868449" sldId="329"/>
            <ac:picMk id="1040" creationId="{E2069321-8306-4DC6-1235-791DC999E7A3}"/>
          </ac:picMkLst>
        </pc:picChg>
      </pc:sldChg>
    </pc:docChg>
  </pc:docChgLst>
  <pc:docChgLst>
    <pc:chgData name="Esraa El-Kot" userId="7401c61d-6627-4825-bb42-0a7918122e7d" providerId="ADAL" clId="{E0785D91-9FD3-478A-B21F-5282930DDD42}"/>
    <pc:docChg chg="undo redo custSel addSld delSld modSld sldOrd delMainMaster modMainMaster">
      <pc:chgData name="Esraa El-Kot" userId="7401c61d-6627-4825-bb42-0a7918122e7d" providerId="ADAL" clId="{E0785D91-9FD3-478A-B21F-5282930DDD42}" dt="2022-07-17T14:40:55.612" v="349" actId="20577"/>
      <pc:docMkLst>
        <pc:docMk/>
      </pc:docMkLst>
      <pc:sldChg chg="setBg">
        <pc:chgData name="Esraa El-Kot" userId="7401c61d-6627-4825-bb42-0a7918122e7d" providerId="ADAL" clId="{E0785D91-9FD3-478A-B21F-5282930DDD42}" dt="2022-07-17T14:35:04.311" v="342"/>
        <pc:sldMkLst>
          <pc:docMk/>
          <pc:sldMk cId="0" sldId="259"/>
        </pc:sldMkLst>
      </pc:sldChg>
      <pc:sldChg chg="modSp mod setBg">
        <pc:chgData name="Esraa El-Kot" userId="7401c61d-6627-4825-bb42-0a7918122e7d" providerId="ADAL" clId="{E0785D91-9FD3-478A-B21F-5282930DDD42}" dt="2022-07-17T14:35:04.311" v="342"/>
        <pc:sldMkLst>
          <pc:docMk/>
          <pc:sldMk cId="0" sldId="314"/>
        </pc:sldMkLst>
        <pc:spChg chg="mod">
          <ac:chgData name="Esraa El-Kot" userId="7401c61d-6627-4825-bb42-0a7918122e7d" providerId="ADAL" clId="{E0785D91-9FD3-478A-B21F-5282930DDD42}" dt="2022-07-17T14:18:24.987" v="226" actId="1076"/>
          <ac:spMkLst>
            <pc:docMk/>
            <pc:sldMk cId="0" sldId="314"/>
            <ac:spMk id="15" creationId="{00000000-0000-0000-0000-000000000000}"/>
          </ac:spMkLst>
        </pc:spChg>
      </pc:sldChg>
      <pc:sldChg chg="addSp delSp modSp del mod">
        <pc:chgData name="Esraa El-Kot" userId="7401c61d-6627-4825-bb42-0a7918122e7d" providerId="ADAL" clId="{E0785D91-9FD3-478A-B21F-5282930DDD42}" dt="2022-07-17T14:34:49.208" v="340" actId="47"/>
        <pc:sldMkLst>
          <pc:docMk/>
          <pc:sldMk cId="2474074225" sldId="315"/>
        </pc:sldMkLst>
        <pc:spChg chg="add mod ord">
          <ac:chgData name="Esraa El-Kot" userId="7401c61d-6627-4825-bb42-0a7918122e7d" providerId="ADAL" clId="{E0785D91-9FD3-478A-B21F-5282930DDD42}" dt="2022-07-17T14:31:57.860" v="329" actId="1076"/>
          <ac:spMkLst>
            <pc:docMk/>
            <pc:sldMk cId="2474074225" sldId="315"/>
            <ac:spMk id="2" creationId="{E1C22894-68F9-01C1-3E6D-F26E071BC530}"/>
          </ac:spMkLst>
        </pc:spChg>
        <pc:spChg chg="mod">
          <ac:chgData name="Esraa El-Kot" userId="7401c61d-6627-4825-bb42-0a7918122e7d" providerId="ADAL" clId="{E0785D91-9FD3-478A-B21F-5282930DDD42}" dt="2022-07-17T14:32:08.631" v="330" actId="1076"/>
          <ac:spMkLst>
            <pc:docMk/>
            <pc:sldMk cId="2474074225" sldId="315"/>
            <ac:spMk id="4" creationId="{2AC69169-3D54-4E41-81C3-E56CB08C062B}"/>
          </ac:spMkLst>
        </pc:spChg>
        <pc:spChg chg="del">
          <ac:chgData name="Esraa El-Kot" userId="7401c61d-6627-4825-bb42-0a7918122e7d" providerId="ADAL" clId="{E0785D91-9FD3-478A-B21F-5282930DDD42}" dt="2022-07-17T14:10:01.040" v="188" actId="478"/>
          <ac:spMkLst>
            <pc:docMk/>
            <pc:sldMk cId="2474074225" sldId="315"/>
            <ac:spMk id="5" creationId="{E6421781-E17A-42C3-A6A2-40EB54C22B11}"/>
          </ac:spMkLst>
        </pc:spChg>
        <pc:picChg chg="ord">
          <ac:chgData name="Esraa El-Kot" userId="7401c61d-6627-4825-bb42-0a7918122e7d" providerId="ADAL" clId="{E0785D91-9FD3-478A-B21F-5282930DDD42}" dt="2022-07-17T14:16:24.544" v="222" actId="171"/>
          <ac:picMkLst>
            <pc:docMk/>
            <pc:sldMk cId="2474074225" sldId="315"/>
            <ac:picMk id="3" creationId="{09EB98B0-55BD-02D5-C495-0EB925671347}"/>
          </ac:picMkLst>
        </pc:picChg>
      </pc:sldChg>
      <pc:sldChg chg="addSp delSp modSp mod setBg">
        <pc:chgData name="Esraa El-Kot" userId="7401c61d-6627-4825-bb42-0a7918122e7d" providerId="ADAL" clId="{E0785D91-9FD3-478A-B21F-5282930DDD42}" dt="2022-07-17T14:35:04.311" v="342"/>
        <pc:sldMkLst>
          <pc:docMk/>
          <pc:sldMk cId="2064925328" sldId="317"/>
        </pc:sldMkLst>
        <pc:spChg chg="add del mod">
          <ac:chgData name="Esraa El-Kot" userId="7401c61d-6627-4825-bb42-0a7918122e7d" providerId="ADAL" clId="{E0785D91-9FD3-478A-B21F-5282930DDD42}" dt="2022-07-17T14:19:39.173" v="240" actId="478"/>
          <ac:spMkLst>
            <pc:docMk/>
            <pc:sldMk cId="2064925328" sldId="317"/>
            <ac:spMk id="2" creationId="{0DC8F689-8282-D6D0-5D92-35F62A32AD3B}"/>
          </ac:spMkLst>
        </pc:spChg>
        <pc:spChg chg="del">
          <ac:chgData name="Esraa El-Kot" userId="7401c61d-6627-4825-bb42-0a7918122e7d" providerId="ADAL" clId="{E0785D91-9FD3-478A-B21F-5282930DDD42}" dt="2022-07-17T14:03:02.934" v="91" actId="478"/>
          <ac:spMkLst>
            <pc:docMk/>
            <pc:sldMk cId="2064925328" sldId="317"/>
            <ac:spMk id="3" creationId="{00000000-0000-0000-0000-000000000000}"/>
          </ac:spMkLst>
        </pc:spChg>
        <pc:spChg chg="add del mod">
          <ac:chgData name="Esraa El-Kot" userId="7401c61d-6627-4825-bb42-0a7918122e7d" providerId="ADAL" clId="{E0785D91-9FD3-478A-B21F-5282930DDD42}" dt="2022-07-17T14:03:09.553" v="92" actId="478"/>
          <ac:spMkLst>
            <pc:docMk/>
            <pc:sldMk cId="2064925328" sldId="317"/>
            <ac:spMk id="4" creationId="{AAC982D6-09F0-3721-301E-51A68DE5CDDD}"/>
          </ac:spMkLst>
        </pc:spChg>
        <pc:spChg chg="add mod">
          <ac:chgData name="Esraa El-Kot" userId="7401c61d-6627-4825-bb42-0a7918122e7d" providerId="ADAL" clId="{E0785D91-9FD3-478A-B21F-5282930DDD42}" dt="2022-07-17T14:03:17.309" v="94" actId="1076"/>
          <ac:spMkLst>
            <pc:docMk/>
            <pc:sldMk cId="2064925328" sldId="317"/>
            <ac:spMk id="11" creationId="{C019BFAD-4019-AA47-81B1-1358E4EECDF0}"/>
          </ac:spMkLst>
        </pc:spChg>
        <pc:spChg chg="del">
          <ac:chgData name="Esraa El-Kot" userId="7401c61d-6627-4825-bb42-0a7918122e7d" providerId="ADAL" clId="{E0785D91-9FD3-478A-B21F-5282930DDD42}" dt="2022-07-17T14:01:41.622" v="73" actId="478"/>
          <ac:spMkLst>
            <pc:docMk/>
            <pc:sldMk cId="2064925328" sldId="317"/>
            <ac:spMk id="13" creationId="{00000000-0000-0000-0000-000000000000}"/>
          </ac:spMkLst>
        </pc:spChg>
        <pc:picChg chg="mod">
          <ac:chgData name="Esraa El-Kot" userId="7401c61d-6627-4825-bb42-0a7918122e7d" providerId="ADAL" clId="{E0785D91-9FD3-478A-B21F-5282930DDD42}" dt="2022-07-17T14:20:21.515" v="249" actId="732"/>
          <ac:picMkLst>
            <pc:docMk/>
            <pc:sldMk cId="2064925328" sldId="317"/>
            <ac:picMk id="1034" creationId="{64AF03B4-57C7-0DD1-A8D2-99258E51CB50}"/>
          </ac:picMkLst>
        </pc:picChg>
        <pc:picChg chg="mod">
          <ac:chgData name="Esraa El-Kot" userId="7401c61d-6627-4825-bb42-0a7918122e7d" providerId="ADAL" clId="{E0785D91-9FD3-478A-B21F-5282930DDD42}" dt="2022-07-17T14:20:08.624" v="247" actId="14100"/>
          <ac:picMkLst>
            <pc:docMk/>
            <pc:sldMk cId="2064925328" sldId="317"/>
            <ac:picMk id="1036" creationId="{93A82246-FB44-CC64-BE0F-B1F64234FF4C}"/>
          </ac:picMkLst>
        </pc:picChg>
        <pc:picChg chg="mod">
          <ac:chgData name="Esraa El-Kot" userId="7401c61d-6627-4825-bb42-0a7918122e7d" providerId="ADAL" clId="{E0785D91-9FD3-478A-B21F-5282930DDD42}" dt="2022-07-17T14:20:03.605" v="245" actId="1076"/>
          <ac:picMkLst>
            <pc:docMk/>
            <pc:sldMk cId="2064925328" sldId="317"/>
            <ac:picMk id="1038" creationId="{2F481260-A126-DDA8-93FC-37C5D2CB7E80}"/>
          </ac:picMkLst>
        </pc:picChg>
        <pc:picChg chg="del">
          <ac:chgData name="Esraa El-Kot" userId="7401c61d-6627-4825-bb42-0a7918122e7d" providerId="ADAL" clId="{E0785D91-9FD3-478A-B21F-5282930DDD42}" dt="2022-07-17T14:19:35.092" v="239" actId="478"/>
          <ac:picMkLst>
            <pc:docMk/>
            <pc:sldMk cId="2064925328" sldId="317"/>
            <ac:picMk id="1040" creationId="{E2069321-8306-4DC6-1235-791DC999E7A3}"/>
          </ac:picMkLst>
        </pc:picChg>
      </pc:sldChg>
      <pc:sldChg chg="addSp delSp modSp mod setBg">
        <pc:chgData name="Esraa El-Kot" userId="7401c61d-6627-4825-bb42-0a7918122e7d" providerId="ADAL" clId="{E0785D91-9FD3-478A-B21F-5282930DDD42}" dt="2022-07-17T14:35:04.311" v="342"/>
        <pc:sldMkLst>
          <pc:docMk/>
          <pc:sldMk cId="610689480" sldId="324"/>
        </pc:sldMkLst>
        <pc:spChg chg="add mod">
          <ac:chgData name="Esraa El-Kot" userId="7401c61d-6627-4825-bb42-0a7918122e7d" providerId="ADAL" clId="{E0785D91-9FD3-478A-B21F-5282930DDD42}" dt="2022-07-17T14:08:58.423" v="178" actId="404"/>
          <ac:spMkLst>
            <pc:docMk/>
            <pc:sldMk cId="610689480" sldId="324"/>
            <ac:spMk id="2" creationId="{3006AFD5-A35F-0C7E-8988-1B51DFB8EB16}"/>
          </ac:spMkLst>
        </pc:spChg>
        <pc:spChg chg="mod">
          <ac:chgData name="Esraa El-Kot" userId="7401c61d-6627-4825-bb42-0a7918122e7d" providerId="ADAL" clId="{E0785D91-9FD3-478A-B21F-5282930DDD42}" dt="2022-07-17T14:08:27.216" v="176" actId="14100"/>
          <ac:spMkLst>
            <pc:docMk/>
            <pc:sldMk cId="610689480" sldId="324"/>
            <ac:spMk id="3" creationId="{00000000-0000-0000-0000-000000000000}"/>
          </ac:spMkLst>
        </pc:spChg>
        <pc:spChg chg="del mod">
          <ac:chgData name="Esraa El-Kot" userId="7401c61d-6627-4825-bb42-0a7918122e7d" providerId="ADAL" clId="{E0785D91-9FD3-478A-B21F-5282930DDD42}" dt="2022-07-17T13:56:42.071" v="8" actId="478"/>
          <ac:spMkLst>
            <pc:docMk/>
            <pc:sldMk cId="610689480" sldId="324"/>
            <ac:spMk id="5" creationId="{00000000-0000-0000-0000-000000000000}"/>
          </ac:spMkLst>
        </pc:spChg>
        <pc:spChg chg="del mod">
          <ac:chgData name="Esraa El-Kot" userId="7401c61d-6627-4825-bb42-0a7918122e7d" providerId="ADAL" clId="{E0785D91-9FD3-478A-B21F-5282930DDD42}" dt="2022-07-17T13:56:29.451" v="3" actId="478"/>
          <ac:spMkLst>
            <pc:docMk/>
            <pc:sldMk cId="610689480" sldId="324"/>
            <ac:spMk id="13" creationId="{00000000-0000-0000-0000-000000000000}"/>
          </ac:spMkLst>
        </pc:spChg>
      </pc:sldChg>
      <pc:sldChg chg="modSp mod setBg">
        <pc:chgData name="Esraa El-Kot" userId="7401c61d-6627-4825-bb42-0a7918122e7d" providerId="ADAL" clId="{E0785D91-9FD3-478A-B21F-5282930DDD42}" dt="2022-07-17T14:35:50.441" v="347" actId="14100"/>
        <pc:sldMkLst>
          <pc:docMk/>
          <pc:sldMk cId="892688138" sldId="325"/>
        </pc:sldMkLst>
        <pc:picChg chg="mod">
          <ac:chgData name="Esraa El-Kot" userId="7401c61d-6627-4825-bb42-0a7918122e7d" providerId="ADAL" clId="{E0785D91-9FD3-478A-B21F-5282930DDD42}" dt="2022-07-17T14:35:50.441" v="347" actId="14100"/>
          <ac:picMkLst>
            <pc:docMk/>
            <pc:sldMk cId="892688138" sldId="325"/>
            <ac:picMk id="4" creationId="{68FF71A5-3A15-6998-D35E-1ACE48909B11}"/>
          </ac:picMkLst>
        </pc:picChg>
        <pc:picChg chg="mod">
          <ac:chgData name="Esraa El-Kot" userId="7401c61d-6627-4825-bb42-0a7918122e7d" providerId="ADAL" clId="{E0785D91-9FD3-478A-B21F-5282930DDD42}" dt="2022-07-17T14:05:25.069" v="101" actId="14100"/>
          <ac:picMkLst>
            <pc:docMk/>
            <pc:sldMk cId="892688138" sldId="325"/>
            <ac:picMk id="6" creationId="{0013AF4B-C52C-F8D4-F1F2-9C8E6FC72328}"/>
          </ac:picMkLst>
        </pc:picChg>
      </pc:sldChg>
      <pc:sldChg chg="del">
        <pc:chgData name="Esraa El-Kot" userId="7401c61d-6627-4825-bb42-0a7918122e7d" providerId="ADAL" clId="{E0785D91-9FD3-478A-B21F-5282930DDD42}" dt="2022-07-17T13:55:48.395" v="0" actId="47"/>
        <pc:sldMkLst>
          <pc:docMk/>
          <pc:sldMk cId="1723257132" sldId="325"/>
        </pc:sldMkLst>
      </pc:sldChg>
      <pc:sldChg chg="addSp delSp modSp add mod setBg">
        <pc:chgData name="Esraa El-Kot" userId="7401c61d-6627-4825-bb42-0a7918122e7d" providerId="ADAL" clId="{E0785D91-9FD3-478A-B21F-5282930DDD42}" dt="2022-07-17T14:35:04.311" v="342"/>
        <pc:sldMkLst>
          <pc:docMk/>
          <pc:sldMk cId="3331352620" sldId="326"/>
        </pc:sldMkLst>
        <pc:spChg chg="del">
          <ac:chgData name="Esraa El-Kot" userId="7401c61d-6627-4825-bb42-0a7918122e7d" providerId="ADAL" clId="{E0785D91-9FD3-478A-B21F-5282930DDD42}" dt="2022-07-17T13:58:48.385" v="44" actId="478"/>
          <ac:spMkLst>
            <pc:docMk/>
            <pc:sldMk cId="3331352620" sldId="326"/>
            <ac:spMk id="2" creationId="{3006AFD5-A35F-0C7E-8988-1B51DFB8EB16}"/>
          </ac:spMkLst>
        </pc:spChg>
        <pc:spChg chg="mod">
          <ac:chgData name="Esraa El-Kot" userId="7401c61d-6627-4825-bb42-0a7918122e7d" providerId="ADAL" clId="{E0785D91-9FD3-478A-B21F-5282930DDD42}" dt="2022-07-17T13:58:24.244" v="43" actId="20577"/>
          <ac:spMkLst>
            <pc:docMk/>
            <pc:sldMk cId="3331352620" sldId="326"/>
            <ac:spMk id="3" creationId="{00000000-0000-0000-0000-000000000000}"/>
          </ac:spMkLst>
        </pc:spChg>
        <pc:graphicFrameChg chg="add mod modGraphic">
          <ac:chgData name="Esraa El-Kot" userId="7401c61d-6627-4825-bb42-0a7918122e7d" providerId="ADAL" clId="{E0785D91-9FD3-478A-B21F-5282930DDD42}" dt="2022-07-17T14:00:27.319" v="71" actId="1076"/>
          <ac:graphicFrameMkLst>
            <pc:docMk/>
            <pc:sldMk cId="3331352620" sldId="326"/>
            <ac:graphicFrameMk id="4" creationId="{0FA37FA4-69A2-83D6-B5B5-17F69A39F176}"/>
          </ac:graphicFrameMkLst>
        </pc:graphicFrameChg>
      </pc:sldChg>
      <pc:sldChg chg="addSp delSp modSp add mod ord setBg">
        <pc:chgData name="Esraa El-Kot" userId="7401c61d-6627-4825-bb42-0a7918122e7d" providerId="ADAL" clId="{E0785D91-9FD3-478A-B21F-5282930DDD42}" dt="2022-07-17T14:40:55.612" v="349" actId="20577"/>
        <pc:sldMkLst>
          <pc:docMk/>
          <pc:sldMk cId="1334195141" sldId="327"/>
        </pc:sldMkLst>
        <pc:spChg chg="add mod">
          <ac:chgData name="Esraa El-Kot" userId="7401c61d-6627-4825-bb42-0a7918122e7d" providerId="ADAL" clId="{E0785D91-9FD3-478A-B21F-5282930DDD42}" dt="2022-07-17T14:40:55.612" v="349" actId="20577"/>
          <ac:spMkLst>
            <pc:docMk/>
            <pc:sldMk cId="1334195141" sldId="327"/>
            <ac:spMk id="2" creationId="{49998980-88BF-3268-21F5-6F6510C0B92D}"/>
          </ac:spMkLst>
        </pc:spChg>
        <pc:spChg chg="mod">
          <ac:chgData name="Esraa El-Kot" userId="7401c61d-6627-4825-bb42-0a7918122e7d" providerId="ADAL" clId="{E0785D91-9FD3-478A-B21F-5282930DDD42}" dt="2022-07-17T14:06:07.214" v="116" actId="20577"/>
          <ac:spMkLst>
            <pc:docMk/>
            <pc:sldMk cId="1334195141" sldId="327"/>
            <ac:spMk id="3" creationId="{00000000-0000-0000-0000-000000000000}"/>
          </ac:spMkLst>
        </pc:spChg>
        <pc:spChg chg="add del mod">
          <ac:chgData name="Esraa El-Kot" userId="7401c61d-6627-4825-bb42-0a7918122e7d" providerId="ADAL" clId="{E0785D91-9FD3-478A-B21F-5282930DDD42}" dt="2022-07-17T14:09:45.978" v="186" actId="478"/>
          <ac:spMkLst>
            <pc:docMk/>
            <pc:sldMk cId="1334195141" sldId="327"/>
            <ac:spMk id="4" creationId="{0AD469C8-AB41-382E-D9C5-E7AB9A66295D}"/>
          </ac:spMkLst>
        </pc:spChg>
        <pc:graphicFrameChg chg="del">
          <ac:chgData name="Esraa El-Kot" userId="7401c61d-6627-4825-bb42-0a7918122e7d" providerId="ADAL" clId="{E0785D91-9FD3-478A-B21F-5282930DDD42}" dt="2022-07-17T14:06:13.435" v="117" actId="478"/>
          <ac:graphicFrameMkLst>
            <pc:docMk/>
            <pc:sldMk cId="1334195141" sldId="327"/>
            <ac:graphicFrameMk id="4" creationId="{0FA37FA4-69A2-83D6-B5B5-17F69A39F176}"/>
          </ac:graphicFrameMkLst>
        </pc:graphicFrameChg>
      </pc:sldChg>
      <pc:sldChg chg="modSp add mod setBg">
        <pc:chgData name="Esraa El-Kot" userId="7401c61d-6627-4825-bb42-0a7918122e7d" providerId="ADAL" clId="{E0785D91-9FD3-478A-B21F-5282930DDD42}" dt="2022-07-17T14:35:04.311" v="342"/>
        <pc:sldMkLst>
          <pc:docMk/>
          <pc:sldMk cId="2810181596" sldId="328"/>
        </pc:sldMkLst>
        <pc:spChg chg="mod">
          <ac:chgData name="Esraa El-Kot" userId="7401c61d-6627-4825-bb42-0a7918122e7d" providerId="ADAL" clId="{E0785D91-9FD3-478A-B21F-5282930DDD42}" dt="2022-07-17T14:21:03.143" v="322" actId="20577"/>
          <ac:spMkLst>
            <pc:docMk/>
            <pc:sldMk cId="2810181596" sldId="328"/>
            <ac:spMk id="2" creationId="{49998980-88BF-3268-21F5-6F6510C0B92D}"/>
          </ac:spMkLst>
        </pc:spChg>
      </pc:sldChg>
      <pc:sldChg chg="delSp modSp add setBg">
        <pc:chgData name="Esraa El-Kot" userId="7401c61d-6627-4825-bb42-0a7918122e7d" providerId="ADAL" clId="{E0785D91-9FD3-478A-B21F-5282930DDD42}" dt="2022-07-17T14:35:04.311" v="342"/>
        <pc:sldMkLst>
          <pc:docMk/>
          <pc:sldMk cId="1931868449" sldId="329"/>
        </pc:sldMkLst>
        <pc:picChg chg="del">
          <ac:chgData name="Esraa El-Kot" userId="7401c61d-6627-4825-bb42-0a7918122e7d" providerId="ADAL" clId="{E0785D91-9FD3-478A-B21F-5282930DDD42}" dt="2022-07-17T14:19:11.604" v="232" actId="478"/>
          <ac:picMkLst>
            <pc:docMk/>
            <pc:sldMk cId="1931868449" sldId="329"/>
            <ac:picMk id="1034" creationId="{64AF03B4-57C7-0DD1-A8D2-99258E51CB50}"/>
          </ac:picMkLst>
        </pc:picChg>
        <pc:picChg chg="del">
          <ac:chgData name="Esraa El-Kot" userId="7401c61d-6627-4825-bb42-0a7918122e7d" providerId="ADAL" clId="{E0785D91-9FD3-478A-B21F-5282930DDD42}" dt="2022-07-17T14:19:13.522" v="233" actId="478"/>
          <ac:picMkLst>
            <pc:docMk/>
            <pc:sldMk cId="1931868449" sldId="329"/>
            <ac:picMk id="1036" creationId="{93A82246-FB44-CC64-BE0F-B1F64234FF4C}"/>
          </ac:picMkLst>
        </pc:picChg>
        <pc:picChg chg="del">
          <ac:chgData name="Esraa El-Kot" userId="7401c61d-6627-4825-bb42-0a7918122e7d" providerId="ADAL" clId="{E0785D91-9FD3-478A-B21F-5282930DDD42}" dt="2022-07-17T14:19:09.464" v="231" actId="478"/>
          <ac:picMkLst>
            <pc:docMk/>
            <pc:sldMk cId="1931868449" sldId="329"/>
            <ac:picMk id="1038" creationId="{2F481260-A126-DDA8-93FC-37C5D2CB7E80}"/>
          </ac:picMkLst>
        </pc:picChg>
        <pc:picChg chg="mod">
          <ac:chgData name="Esraa El-Kot" userId="7401c61d-6627-4825-bb42-0a7918122e7d" providerId="ADAL" clId="{E0785D91-9FD3-478A-B21F-5282930DDD42}" dt="2022-07-17T14:19:28.159" v="238" actId="1076"/>
          <ac:picMkLst>
            <pc:docMk/>
            <pc:sldMk cId="1931868449" sldId="329"/>
            <ac:picMk id="1040" creationId="{E2069321-8306-4DC6-1235-791DC999E7A3}"/>
          </ac:picMkLst>
        </pc:picChg>
      </pc:sldChg>
      <pc:sldChg chg="setBg">
        <pc:chgData name="Esraa El-Kot" userId="7401c61d-6627-4825-bb42-0a7918122e7d" providerId="ADAL" clId="{E0785D91-9FD3-478A-B21F-5282930DDD42}" dt="2022-07-17T14:35:04.311" v="342"/>
        <pc:sldMkLst>
          <pc:docMk/>
          <pc:sldMk cId="4236129125" sldId="330"/>
        </pc:sldMkLst>
      </pc:sldChg>
      <pc:sldMasterChg chg="setBg modSldLayout">
        <pc:chgData name="Esraa El-Kot" userId="7401c61d-6627-4825-bb42-0a7918122e7d" providerId="ADAL" clId="{E0785D91-9FD3-478A-B21F-5282930DDD42}" dt="2022-07-17T14:35:04.311" v="342"/>
        <pc:sldMasterMkLst>
          <pc:docMk/>
          <pc:sldMasterMk cId="0" sldId="2147483648"/>
        </pc:sldMasterMkLst>
        <pc:sldLayoutChg chg="setBg">
          <pc:chgData name="Esraa El-Kot" userId="7401c61d-6627-4825-bb42-0a7918122e7d" providerId="ADAL" clId="{E0785D91-9FD3-478A-B21F-5282930DDD42}" dt="2022-07-17T14:35:04.311" v="34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Esraa El-Kot" userId="7401c61d-6627-4825-bb42-0a7918122e7d" providerId="ADAL" clId="{E0785D91-9FD3-478A-B21F-5282930DDD42}" dt="2022-07-17T14:35:04.311" v="34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Esraa El-Kot" userId="7401c61d-6627-4825-bb42-0a7918122e7d" providerId="ADAL" clId="{E0785D91-9FD3-478A-B21F-5282930DDD42}" dt="2022-07-17T14:35:04.311" v="34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Esraa El-Kot" userId="7401c61d-6627-4825-bb42-0a7918122e7d" providerId="ADAL" clId="{E0785D91-9FD3-478A-B21F-5282930DDD42}" dt="2022-07-17T14:35:04.311" v="342"/>
          <pc:sldLayoutMkLst>
            <pc:docMk/>
            <pc:sldMasterMk cId="0" sldId="2147483648"/>
            <pc:sldLayoutMk cId="3024509135" sldId="2147483652"/>
          </pc:sldLayoutMkLst>
        </pc:sldLayoutChg>
      </pc:sldMasterChg>
      <pc:sldMasterChg chg="del delSldLayout">
        <pc:chgData name="Esraa El-Kot" userId="7401c61d-6627-4825-bb42-0a7918122e7d" providerId="ADAL" clId="{E0785D91-9FD3-478A-B21F-5282930DDD42}" dt="2022-07-17T14:34:49.208" v="340" actId="47"/>
        <pc:sldMasterMkLst>
          <pc:docMk/>
          <pc:sldMasterMk cId="3243466273" sldId="2147483653"/>
        </pc:sldMasterMkLst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3595242997" sldId="2147483654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3075702018" sldId="2147483655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3024509135" sldId="2147483656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3790113353" sldId="2147483657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3376969748" sldId="2147483658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762936912" sldId="2147483659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1670736622" sldId="2147483660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1610207792" sldId="2147483661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3251888308" sldId="2147483662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578626749" sldId="2147483663"/>
          </pc:sldLayoutMkLst>
        </pc:sldLayoutChg>
        <pc:sldLayoutChg chg="del">
          <pc:chgData name="Esraa El-Kot" userId="7401c61d-6627-4825-bb42-0a7918122e7d" providerId="ADAL" clId="{E0785D91-9FD3-478A-B21F-5282930DDD42}" dt="2022-07-17T14:34:49.208" v="340" actId="47"/>
          <pc:sldLayoutMkLst>
            <pc:docMk/>
            <pc:sldMasterMk cId="3243466273" sldId="2147483653"/>
            <pc:sldLayoutMk cId="3700999421" sldId="2147483664"/>
          </pc:sldLayoutMkLst>
        </pc:sldLayoutChg>
      </pc:sldMasterChg>
    </pc:docChg>
  </pc:docChgLst>
  <pc:docChgLst>
    <pc:chgData name="Sondos Ali" userId="S::sali207@uottawa.ca::b7790435-7c4e-481d-9e62-2980a71770bc" providerId="AD" clId="Web-{2F1150E4-E79B-13C0-414F-1CAA14A6EA77}"/>
    <pc:docChg chg="addSld delSld modSld">
      <pc:chgData name="Sondos Ali" userId="S::sali207@uottawa.ca::b7790435-7c4e-481d-9e62-2980a71770bc" providerId="AD" clId="Web-{2F1150E4-E79B-13C0-414F-1CAA14A6EA77}" dt="2022-07-17T14:33:01.184" v="162"/>
      <pc:docMkLst>
        <pc:docMk/>
      </pc:docMkLst>
      <pc:sldChg chg="del">
        <pc:chgData name="Sondos Ali" userId="S::sali207@uottawa.ca::b7790435-7c4e-481d-9e62-2980a71770bc" providerId="AD" clId="Web-{2F1150E4-E79B-13C0-414F-1CAA14A6EA77}" dt="2022-07-17T14:06:44.701" v="58"/>
        <pc:sldMkLst>
          <pc:docMk/>
          <pc:sldMk cId="0" sldId="288"/>
        </pc:sldMkLst>
      </pc:sldChg>
      <pc:sldChg chg="addSp delSp modSp mod setBg setClrOvrMap">
        <pc:chgData name="Sondos Ali" userId="S::sali207@uottawa.ca::b7790435-7c4e-481d-9e62-2980a71770bc" providerId="AD" clId="Web-{2F1150E4-E79B-13C0-414F-1CAA14A6EA77}" dt="2022-07-17T14:31:29.370" v="145"/>
        <pc:sldMkLst>
          <pc:docMk/>
          <pc:sldMk cId="2474074225" sldId="315"/>
        </pc:sldMkLst>
        <pc:spChg chg="mod">
          <ac:chgData name="Sondos Ali" userId="S::sali207@uottawa.ca::b7790435-7c4e-481d-9e62-2980a71770bc" providerId="AD" clId="Web-{2F1150E4-E79B-13C0-414F-1CAA14A6EA77}" dt="2022-07-17T14:12:36.582" v="133" actId="20577"/>
          <ac:spMkLst>
            <pc:docMk/>
            <pc:sldMk cId="2474074225" sldId="315"/>
            <ac:spMk id="4" creationId="{2AC69169-3D54-4E41-81C3-E56CB08C062B}"/>
          </ac:spMkLst>
        </pc:spChg>
        <pc:spChg chg="mod">
          <ac:chgData name="Sondos Ali" userId="S::sali207@uottawa.ca::b7790435-7c4e-481d-9e62-2980a71770bc" providerId="AD" clId="Web-{2F1150E4-E79B-13C0-414F-1CAA14A6EA77}" dt="2022-07-17T14:07:36.373" v="72"/>
          <ac:spMkLst>
            <pc:docMk/>
            <pc:sldMk cId="2474074225" sldId="315"/>
            <ac:spMk id="5" creationId="{E6421781-E17A-42C3-A6A2-40EB54C22B11}"/>
          </ac:spMkLst>
        </pc:spChg>
        <pc:spChg chg="add del">
          <ac:chgData name="Sondos Ali" userId="S::sali207@uottawa.ca::b7790435-7c4e-481d-9e62-2980a71770bc" providerId="AD" clId="Web-{2F1150E4-E79B-13C0-414F-1CAA14A6EA77}" dt="2022-07-17T14:07:36.373" v="71"/>
          <ac:spMkLst>
            <pc:docMk/>
            <pc:sldMk cId="2474074225" sldId="315"/>
            <ac:spMk id="10" creationId="{2A8AA5BC-4F7A-4226-8F99-6D824B226A97}"/>
          </ac:spMkLst>
        </pc:spChg>
        <pc:spChg chg="add del">
          <ac:chgData name="Sondos Ali" userId="S::sali207@uottawa.ca::b7790435-7c4e-481d-9e62-2980a71770bc" providerId="AD" clId="Web-{2F1150E4-E79B-13C0-414F-1CAA14A6EA77}" dt="2022-07-17T14:07:36.373" v="71"/>
          <ac:spMkLst>
            <pc:docMk/>
            <pc:sldMk cId="2474074225" sldId="315"/>
            <ac:spMk id="12" creationId="{3E5445C6-DD42-4979-86FF-03730E8C6DB0}"/>
          </ac:spMkLst>
        </pc:spChg>
        <pc:spChg chg="add">
          <ac:chgData name="Sondos Ali" userId="S::sali207@uottawa.ca::b7790435-7c4e-481d-9e62-2980a71770bc" providerId="AD" clId="Web-{2F1150E4-E79B-13C0-414F-1CAA14A6EA77}" dt="2022-07-17T14:07:36.373" v="72"/>
          <ac:spMkLst>
            <pc:docMk/>
            <pc:sldMk cId="2474074225" sldId="315"/>
            <ac:spMk id="16" creationId="{DA3C47C2-33A2-44B2-BEAB-FEB679075C24}"/>
          </ac:spMkLst>
        </pc:spChg>
        <pc:spChg chg="add">
          <ac:chgData name="Sondos Ali" userId="S::sali207@uottawa.ca::b7790435-7c4e-481d-9e62-2980a71770bc" providerId="AD" clId="Web-{2F1150E4-E79B-13C0-414F-1CAA14A6EA77}" dt="2022-07-17T14:07:36.373" v="72"/>
          <ac:spMkLst>
            <pc:docMk/>
            <pc:sldMk cId="2474074225" sldId="315"/>
            <ac:spMk id="17" creationId="{AD182BA8-54AD-4D9F-8264-B0FA8BB47D7C}"/>
          </ac:spMkLst>
        </pc:spChg>
        <pc:spChg chg="add">
          <ac:chgData name="Sondos Ali" userId="S::sali207@uottawa.ca::b7790435-7c4e-481d-9e62-2980a71770bc" providerId="AD" clId="Web-{2F1150E4-E79B-13C0-414F-1CAA14A6EA77}" dt="2022-07-17T14:07:36.373" v="72"/>
          <ac:spMkLst>
            <pc:docMk/>
            <pc:sldMk cId="2474074225" sldId="315"/>
            <ac:spMk id="18" creationId="{4ED83379-0499-45E1-AB78-6AA230F96442}"/>
          </ac:spMkLst>
        </pc:spChg>
        <pc:picChg chg="add mod">
          <ac:chgData name="Sondos Ali" userId="S::sali207@uottawa.ca::b7790435-7c4e-481d-9e62-2980a71770bc" providerId="AD" clId="Web-{2F1150E4-E79B-13C0-414F-1CAA14A6EA77}" dt="2022-07-17T14:12:32.114" v="131" actId="1076"/>
          <ac:picMkLst>
            <pc:docMk/>
            <pc:sldMk cId="2474074225" sldId="315"/>
            <ac:picMk id="3" creationId="{09EB98B0-55BD-02D5-C495-0EB925671347}"/>
          </ac:picMkLst>
        </pc:picChg>
        <pc:picChg chg="add del mod">
          <ac:chgData name="Sondos Ali" userId="S::sali207@uottawa.ca::b7790435-7c4e-481d-9e62-2980a71770bc" providerId="AD" clId="Web-{2F1150E4-E79B-13C0-414F-1CAA14A6EA77}" dt="2022-07-17T14:31:29.370" v="145"/>
          <ac:picMkLst>
            <pc:docMk/>
            <pc:sldMk cId="2474074225" sldId="315"/>
            <ac:picMk id="7" creationId="{BD6C4362-51BA-1A04-CD70-A0EB33105C73}"/>
          </ac:picMkLst>
        </pc:picChg>
        <pc:cxnChg chg="add del">
          <ac:chgData name="Sondos Ali" userId="S::sali207@uottawa.ca::b7790435-7c4e-481d-9e62-2980a71770bc" providerId="AD" clId="Web-{2F1150E4-E79B-13C0-414F-1CAA14A6EA77}" dt="2022-07-17T14:07:36.373" v="71"/>
          <ac:cxnSpMkLst>
            <pc:docMk/>
            <pc:sldMk cId="2474074225" sldId="315"/>
            <ac:cxnSpMk id="14" creationId="{45000665-DFC7-417E-8FD7-516A0F15C975}"/>
          </ac:cxnSpMkLst>
        </pc:cxnChg>
      </pc:sldChg>
      <pc:sldChg chg="del">
        <pc:chgData name="Sondos Ali" userId="S::sali207@uottawa.ca::b7790435-7c4e-481d-9e62-2980a71770bc" providerId="AD" clId="Web-{2F1150E4-E79B-13C0-414F-1CAA14A6EA77}" dt="2022-07-17T14:06:32.966" v="56"/>
        <pc:sldMkLst>
          <pc:docMk/>
          <pc:sldMk cId="3768054018" sldId="318"/>
        </pc:sldMkLst>
      </pc:sldChg>
      <pc:sldChg chg="del">
        <pc:chgData name="Sondos Ali" userId="S::sali207@uottawa.ca::b7790435-7c4e-481d-9e62-2980a71770bc" providerId="AD" clId="Web-{2F1150E4-E79B-13C0-414F-1CAA14A6EA77}" dt="2022-07-17T14:06:47.451" v="59"/>
        <pc:sldMkLst>
          <pc:docMk/>
          <pc:sldMk cId="1136796483" sldId="319"/>
        </pc:sldMkLst>
      </pc:sldChg>
      <pc:sldChg chg="del">
        <pc:chgData name="Sondos Ali" userId="S::sali207@uottawa.ca::b7790435-7c4e-481d-9e62-2980a71770bc" providerId="AD" clId="Web-{2F1150E4-E79B-13C0-414F-1CAA14A6EA77}" dt="2022-07-17T14:06:26.138" v="54"/>
        <pc:sldMkLst>
          <pc:docMk/>
          <pc:sldMk cId="3732053649" sldId="320"/>
        </pc:sldMkLst>
      </pc:sldChg>
      <pc:sldChg chg="del">
        <pc:chgData name="Sondos Ali" userId="S::sali207@uottawa.ca::b7790435-7c4e-481d-9e62-2980a71770bc" providerId="AD" clId="Web-{2F1150E4-E79B-13C0-414F-1CAA14A6EA77}" dt="2022-07-17T14:06:29.357" v="55"/>
        <pc:sldMkLst>
          <pc:docMk/>
          <pc:sldMk cId="2977905036" sldId="321"/>
        </pc:sldMkLst>
      </pc:sldChg>
      <pc:sldChg chg="del">
        <pc:chgData name="Sondos Ali" userId="S::sali207@uottawa.ca::b7790435-7c4e-481d-9e62-2980a71770bc" providerId="AD" clId="Web-{2F1150E4-E79B-13C0-414F-1CAA14A6EA77}" dt="2022-07-17T14:06:22.919" v="53"/>
        <pc:sldMkLst>
          <pc:docMk/>
          <pc:sldMk cId="2831022336" sldId="322"/>
        </pc:sldMkLst>
      </pc:sldChg>
      <pc:sldChg chg="del">
        <pc:chgData name="Sondos Ali" userId="S::sali207@uottawa.ca::b7790435-7c4e-481d-9e62-2980a71770bc" providerId="AD" clId="Web-{2F1150E4-E79B-13C0-414F-1CAA14A6EA77}" dt="2022-07-17T14:06:39.122" v="57"/>
        <pc:sldMkLst>
          <pc:docMk/>
          <pc:sldMk cId="2098396290" sldId="323"/>
        </pc:sldMkLst>
      </pc:sldChg>
      <pc:sldChg chg="modSp">
        <pc:chgData name="Sondos Ali" userId="S::sali207@uottawa.ca::b7790435-7c4e-481d-9e62-2980a71770bc" providerId="AD" clId="Web-{2F1150E4-E79B-13C0-414F-1CAA14A6EA77}" dt="2022-07-17T14:26:27.864" v="135" actId="20577"/>
        <pc:sldMkLst>
          <pc:docMk/>
          <pc:sldMk cId="610689480" sldId="324"/>
        </pc:sldMkLst>
        <pc:spChg chg="mod">
          <ac:chgData name="Sondos Ali" userId="S::sali207@uottawa.ca::b7790435-7c4e-481d-9e62-2980a71770bc" providerId="AD" clId="Web-{2F1150E4-E79B-13C0-414F-1CAA14A6EA77}" dt="2022-07-17T14:26:27.864" v="135" actId="20577"/>
          <ac:spMkLst>
            <pc:docMk/>
            <pc:sldMk cId="610689480" sldId="324"/>
            <ac:spMk id="2" creationId="{3006AFD5-A35F-0C7E-8988-1B51DFB8EB16}"/>
          </ac:spMkLst>
        </pc:spChg>
        <pc:spChg chg="mod">
          <ac:chgData name="Sondos Ali" userId="S::sali207@uottawa.ca::b7790435-7c4e-481d-9e62-2980a71770bc" providerId="AD" clId="Web-{2F1150E4-E79B-13C0-414F-1CAA14A6EA77}" dt="2022-07-17T14:04:06.088" v="47" actId="14100"/>
          <ac:spMkLst>
            <pc:docMk/>
            <pc:sldMk cId="610689480" sldId="324"/>
            <ac:spMk id="3" creationId="{00000000-0000-0000-0000-000000000000}"/>
          </ac:spMkLst>
        </pc:spChg>
      </pc:sldChg>
      <pc:sldChg chg="addSp delSp modSp add mod replId setBg addAnim delAnim setClrOvrMap">
        <pc:chgData name="Sondos Ali" userId="S::sali207@uottawa.ca::b7790435-7c4e-481d-9e62-2980a71770bc" providerId="AD" clId="Web-{2F1150E4-E79B-13C0-414F-1CAA14A6EA77}" dt="2022-07-17T14:11:19.315" v="118" actId="14100"/>
        <pc:sldMkLst>
          <pc:docMk/>
          <pc:sldMk cId="892688138" sldId="325"/>
        </pc:sldMkLst>
        <pc:spChg chg="mod">
          <ac:chgData name="Sondos Ali" userId="S::sali207@uottawa.ca::b7790435-7c4e-481d-9e62-2980a71770bc" providerId="AD" clId="Web-{2F1150E4-E79B-13C0-414F-1CAA14A6EA77}" dt="2022-07-17T13:58:34.269" v="5" actId="20577"/>
          <ac:spMkLst>
            <pc:docMk/>
            <pc:sldMk cId="892688138" sldId="325"/>
            <ac:spMk id="2" creationId="{3006AFD5-A35F-0C7E-8988-1B51DFB8EB16}"/>
          </ac:spMkLst>
        </pc:spChg>
        <pc:spChg chg="mod ord">
          <ac:chgData name="Sondos Ali" userId="S::sali207@uottawa.ca::b7790435-7c4e-481d-9e62-2980a71770bc" providerId="AD" clId="Web-{2F1150E4-E79B-13C0-414F-1CAA14A6EA77}" dt="2022-07-17T14:10:22.205" v="106" actId="1076"/>
          <ac:spMkLst>
            <pc:docMk/>
            <pc:sldMk cId="892688138" sldId="325"/>
            <ac:spMk id="3" creationId="{00000000-0000-0000-0000-000000000000}"/>
          </ac:spMkLst>
        </pc:spChg>
        <pc:spChg chg="add del">
          <ac:chgData name="Sondos Ali" userId="S::sali207@uottawa.ca::b7790435-7c4e-481d-9e62-2980a71770bc" providerId="AD" clId="Web-{2F1150E4-E79B-13C0-414F-1CAA14A6EA77}" dt="2022-07-17T14:10:51.955" v="113"/>
          <ac:spMkLst>
            <pc:docMk/>
            <pc:sldMk cId="892688138" sldId="325"/>
            <ac:spMk id="7" creationId="{51FCAE42-1C14-0303-EC19-AED846E04D4D}"/>
          </ac:spMkLst>
        </pc:spChg>
        <pc:spChg chg="mod">
          <ac:chgData name="Sondos Ali" userId="S::sali207@uottawa.ca::b7790435-7c4e-481d-9e62-2980a71770bc" providerId="AD" clId="Web-{2F1150E4-E79B-13C0-414F-1CAA14A6EA77}" dt="2022-07-17T14:00:35.662" v="15" actId="1076"/>
          <ac:spMkLst>
            <pc:docMk/>
            <pc:sldMk cId="892688138" sldId="325"/>
            <ac:spMk id="10" creationId="{00000000-0000-0000-0000-000000000000}"/>
          </ac:spMkLst>
        </pc:spChg>
        <pc:spChg chg="add del">
          <ac:chgData name="Sondos Ali" userId="S::sali207@uottawa.ca::b7790435-7c4e-481d-9e62-2980a71770bc" providerId="AD" clId="Web-{2F1150E4-E79B-13C0-414F-1CAA14A6EA77}" dt="2022-07-17T14:01:53.992" v="36"/>
          <ac:spMkLst>
            <pc:docMk/>
            <pc:sldMk cId="892688138" sldId="325"/>
            <ac:spMk id="6171" creationId="{A86541C6-61B1-4DAA-B57A-EAF3F24F0491}"/>
          </ac:spMkLst>
        </pc:spChg>
        <pc:spChg chg="add del">
          <ac:chgData name="Sondos Ali" userId="S::sali207@uottawa.ca::b7790435-7c4e-481d-9e62-2980a71770bc" providerId="AD" clId="Web-{2F1150E4-E79B-13C0-414F-1CAA14A6EA77}" dt="2022-07-17T14:01:53.992" v="36"/>
          <ac:spMkLst>
            <pc:docMk/>
            <pc:sldMk cId="892688138" sldId="325"/>
            <ac:spMk id="6172" creationId="{71750011-2006-46BB-AFDE-C6E461752333}"/>
          </ac:spMkLst>
        </pc:spChg>
        <pc:spChg chg="add del">
          <ac:chgData name="Sondos Ali" userId="S::sali207@uottawa.ca::b7790435-7c4e-481d-9e62-2980a71770bc" providerId="AD" clId="Web-{2F1150E4-E79B-13C0-414F-1CAA14A6EA77}" dt="2022-07-17T14:01:50.039" v="31"/>
          <ac:spMkLst>
            <pc:docMk/>
            <pc:sldMk cId="892688138" sldId="325"/>
            <ac:spMk id="6177" creationId="{B497CCB5-5FC2-473C-AFCC-2430CEF1DF71}"/>
          </ac:spMkLst>
        </pc:spChg>
        <pc:spChg chg="add del">
          <ac:chgData name="Sondos Ali" userId="S::sali207@uottawa.ca::b7790435-7c4e-481d-9e62-2980a71770bc" providerId="AD" clId="Web-{2F1150E4-E79B-13C0-414F-1CAA14A6EA77}" dt="2022-07-17T14:01:50.039" v="31"/>
          <ac:spMkLst>
            <pc:docMk/>
            <pc:sldMk cId="892688138" sldId="325"/>
            <ac:spMk id="6179" creationId="{599C8C75-BFDF-44E7-A028-EEB5EDD58817}"/>
          </ac:spMkLst>
        </pc:spChg>
        <pc:spChg chg="add del">
          <ac:chgData name="Sondos Ali" userId="S::sali207@uottawa.ca::b7790435-7c4e-481d-9e62-2980a71770bc" providerId="AD" clId="Web-{2F1150E4-E79B-13C0-414F-1CAA14A6EA77}" dt="2022-07-17T14:01:53.992" v="35"/>
          <ac:spMkLst>
            <pc:docMk/>
            <pc:sldMk cId="892688138" sldId="325"/>
            <ac:spMk id="6181" creationId="{A26C624C-963C-4795-B05B-6565DB5ABD39}"/>
          </ac:spMkLst>
        </pc:spChg>
        <pc:spChg chg="add del">
          <ac:chgData name="Sondos Ali" userId="S::sali207@uottawa.ca::b7790435-7c4e-481d-9e62-2980a71770bc" providerId="AD" clId="Web-{2F1150E4-E79B-13C0-414F-1CAA14A6EA77}" dt="2022-07-17T14:04:41.417" v="52"/>
          <ac:spMkLst>
            <pc:docMk/>
            <pc:sldMk cId="892688138" sldId="325"/>
            <ac:spMk id="6183" creationId="{928F64C6-FE22-4FC1-A763-DFCC514811BD}"/>
          </ac:spMkLst>
        </pc:spChg>
        <pc:spChg chg="add del">
          <ac:chgData name="Sondos Ali" userId="S::sali207@uottawa.ca::b7790435-7c4e-481d-9e62-2980a71770bc" providerId="AD" clId="Web-{2F1150E4-E79B-13C0-414F-1CAA14A6EA77}" dt="2022-07-17T14:04:41.417" v="51"/>
          <ac:spMkLst>
            <pc:docMk/>
            <pc:sldMk cId="892688138" sldId="325"/>
            <ac:spMk id="6189" creationId="{B7B42F36-B3C1-4247-AF36-090F0134ED59}"/>
          </ac:spMkLst>
        </pc:spChg>
        <pc:spChg chg="add del">
          <ac:chgData name="Sondos Ali" userId="S::sali207@uottawa.ca::b7790435-7c4e-481d-9e62-2980a71770bc" providerId="AD" clId="Web-{2F1150E4-E79B-13C0-414F-1CAA14A6EA77}" dt="2022-07-17T14:04:41.417" v="51"/>
          <ac:spMkLst>
            <pc:docMk/>
            <pc:sldMk cId="892688138" sldId="325"/>
            <ac:spMk id="6191" creationId="{FEF131A2-E574-4D95-A322-C5FF0B64E821}"/>
          </ac:spMkLst>
        </pc:spChg>
        <pc:spChg chg="add del">
          <ac:chgData name="Sondos Ali" userId="S::sali207@uottawa.ca::b7790435-7c4e-481d-9e62-2980a71770bc" providerId="AD" clId="Web-{2F1150E4-E79B-13C0-414F-1CAA14A6EA77}" dt="2022-07-17T14:04:41.417" v="51"/>
          <ac:spMkLst>
            <pc:docMk/>
            <pc:sldMk cId="892688138" sldId="325"/>
            <ac:spMk id="6193" creationId="{696B4F8D-F261-41C2-B0A1-B0899F667F0C}"/>
          </ac:spMkLst>
        </pc:spChg>
        <pc:spChg chg="add del">
          <ac:chgData name="Sondos Ali" userId="S::sali207@uottawa.ca::b7790435-7c4e-481d-9e62-2980a71770bc" providerId="AD" clId="Web-{2F1150E4-E79B-13C0-414F-1CAA14A6EA77}" dt="2022-07-17T14:04:41.417" v="51"/>
          <ac:spMkLst>
            <pc:docMk/>
            <pc:sldMk cId="892688138" sldId="325"/>
            <ac:spMk id="6195" creationId="{A3C7563A-4B20-4E0B-8548-374928B55F30}"/>
          </ac:spMkLst>
        </pc:spChg>
        <pc:spChg chg="add">
          <ac:chgData name="Sondos Ali" userId="S::sali207@uottawa.ca::b7790435-7c4e-481d-9e62-2980a71770bc" providerId="AD" clId="Web-{2F1150E4-E79B-13C0-414F-1CAA14A6EA77}" dt="2022-07-17T14:04:41.417" v="52"/>
          <ac:spMkLst>
            <pc:docMk/>
            <pc:sldMk cId="892688138" sldId="325"/>
            <ac:spMk id="6197" creationId="{F76C7683-0ADF-4E8F-B179-858DACA33BBB}"/>
          </ac:spMkLst>
        </pc:spChg>
        <pc:picChg chg="add mod ord">
          <ac:chgData name="Sondos Ali" userId="S::sali207@uottawa.ca::b7790435-7c4e-481d-9e62-2980a71770bc" providerId="AD" clId="Web-{2F1150E4-E79B-13C0-414F-1CAA14A6EA77}" dt="2022-07-17T14:11:19.315" v="118" actId="14100"/>
          <ac:picMkLst>
            <pc:docMk/>
            <pc:sldMk cId="892688138" sldId="325"/>
            <ac:picMk id="4" creationId="{68FF71A5-3A15-6998-D35E-1ACE48909B11}"/>
          </ac:picMkLst>
        </pc:picChg>
        <pc:picChg chg="add del mod">
          <ac:chgData name="Sondos Ali" userId="S::sali207@uottawa.ca::b7790435-7c4e-481d-9e62-2980a71770bc" providerId="AD" clId="Web-{2F1150E4-E79B-13C0-414F-1CAA14A6EA77}" dt="2022-07-17T14:01:01.569" v="22"/>
          <ac:picMkLst>
            <pc:docMk/>
            <pc:sldMk cId="892688138" sldId="325"/>
            <ac:picMk id="5" creationId="{5362EE8B-84A2-2098-FCA2-8B7C92CB938B}"/>
          </ac:picMkLst>
        </pc:picChg>
        <pc:picChg chg="add mod ord">
          <ac:chgData name="Sondos Ali" userId="S::sali207@uottawa.ca::b7790435-7c4e-481d-9e62-2980a71770bc" providerId="AD" clId="Web-{2F1150E4-E79B-13C0-414F-1CAA14A6EA77}" dt="2022-07-17T14:10:38.861" v="110" actId="14100"/>
          <ac:picMkLst>
            <pc:docMk/>
            <pc:sldMk cId="892688138" sldId="325"/>
            <ac:picMk id="6" creationId="{0013AF4B-C52C-F8D4-F1F2-9C8E6FC72328}"/>
          </ac:picMkLst>
        </pc:picChg>
        <pc:picChg chg="mod">
          <ac:chgData name="Sondos Ali" userId="S::sali207@uottawa.ca::b7790435-7c4e-481d-9e62-2980a71770bc" providerId="AD" clId="Web-{2F1150E4-E79B-13C0-414F-1CAA14A6EA77}" dt="2022-07-17T14:10:10.783" v="102" actId="1076"/>
          <ac:picMkLst>
            <pc:docMk/>
            <pc:sldMk cId="892688138" sldId="325"/>
            <ac:picMk id="8" creationId="{00000000-0000-0000-0000-000000000000}"/>
          </ac:picMkLst>
        </pc:picChg>
        <pc:picChg chg="del mod ord">
          <ac:chgData name="Sondos Ali" userId="S::sali207@uottawa.ca::b7790435-7c4e-481d-9e62-2980a71770bc" providerId="AD" clId="Web-{2F1150E4-E79B-13C0-414F-1CAA14A6EA77}" dt="2022-07-17T14:02:35.305" v="38"/>
          <ac:picMkLst>
            <pc:docMk/>
            <pc:sldMk cId="892688138" sldId="325"/>
            <ac:picMk id="6145" creationId="{00000000-0000-0000-0000-000000000000}"/>
          </ac:picMkLst>
        </pc:picChg>
        <pc:cxnChg chg="add del">
          <ac:chgData name="Sondos Ali" userId="S::sali207@uottawa.ca::b7790435-7c4e-481d-9e62-2980a71770bc" providerId="AD" clId="Web-{2F1150E4-E79B-13C0-414F-1CAA14A6EA77}" dt="2022-07-17T14:04:41.417" v="52"/>
          <ac:cxnSpMkLst>
            <pc:docMk/>
            <pc:sldMk cId="892688138" sldId="325"/>
            <ac:cxnSpMk id="6184" creationId="{5C34627B-48E6-4F4D-B843-97717A86B490}"/>
          </ac:cxnSpMkLst>
        </pc:cxnChg>
        <pc:cxnChg chg="add">
          <ac:chgData name="Sondos Ali" userId="S::sali207@uottawa.ca::b7790435-7c4e-481d-9e62-2980a71770bc" providerId="AD" clId="Web-{2F1150E4-E79B-13C0-414F-1CAA14A6EA77}" dt="2022-07-17T14:04:41.417" v="52"/>
          <ac:cxnSpMkLst>
            <pc:docMk/>
            <pc:sldMk cId="892688138" sldId="325"/>
            <ac:cxnSpMk id="6198" creationId="{BC103F2A-EFED-4C13-AA7D-78D955ABCD98}"/>
          </ac:cxnSpMkLst>
        </pc:cxnChg>
      </pc:sldChg>
      <pc:sldChg chg="modSp">
        <pc:chgData name="Sondos Ali" userId="S::sali207@uottawa.ca::b7790435-7c4e-481d-9e62-2980a71770bc" providerId="AD" clId="Web-{2F1150E4-E79B-13C0-414F-1CAA14A6EA77}" dt="2022-07-17T14:26:50.224" v="142" actId="1076"/>
        <pc:sldMkLst>
          <pc:docMk/>
          <pc:sldMk cId="3331352620" sldId="326"/>
        </pc:sldMkLst>
        <pc:graphicFrameChg chg="mod modGraphic">
          <ac:chgData name="Sondos Ali" userId="S::sali207@uottawa.ca::b7790435-7c4e-481d-9e62-2980a71770bc" providerId="AD" clId="Web-{2F1150E4-E79B-13C0-414F-1CAA14A6EA77}" dt="2022-07-17T14:26:50.224" v="142" actId="1076"/>
          <ac:graphicFrameMkLst>
            <pc:docMk/>
            <pc:sldMk cId="3331352620" sldId="326"/>
            <ac:graphicFrameMk id="4" creationId="{0FA37FA4-69A2-83D6-B5B5-17F69A39F176}"/>
          </ac:graphicFrameMkLst>
        </pc:graphicFrameChg>
      </pc:sldChg>
      <pc:sldChg chg="modSp">
        <pc:chgData name="Sondos Ali" userId="S::sali207@uottawa.ca::b7790435-7c4e-481d-9e62-2980a71770bc" providerId="AD" clId="Web-{2F1150E4-E79B-13C0-414F-1CAA14A6EA77}" dt="2022-07-17T14:09:07.578" v="94" actId="14100"/>
        <pc:sldMkLst>
          <pc:docMk/>
          <pc:sldMk cId="1334195141" sldId="327"/>
        </pc:sldMkLst>
        <pc:spChg chg="mod">
          <ac:chgData name="Sondos Ali" userId="S::sali207@uottawa.ca::b7790435-7c4e-481d-9e62-2980a71770bc" providerId="AD" clId="Web-{2F1150E4-E79B-13C0-414F-1CAA14A6EA77}" dt="2022-07-17T14:09:07.578" v="94" actId="14100"/>
          <ac:spMkLst>
            <pc:docMk/>
            <pc:sldMk cId="1334195141" sldId="327"/>
            <ac:spMk id="2" creationId="{49998980-88BF-3268-21F5-6F6510C0B92D}"/>
          </ac:spMkLst>
        </pc:spChg>
        <pc:spChg chg="mod">
          <ac:chgData name="Sondos Ali" userId="S::sali207@uottawa.ca::b7790435-7c4e-481d-9e62-2980a71770bc" providerId="AD" clId="Web-{2F1150E4-E79B-13C0-414F-1CAA14A6EA77}" dt="2022-07-17T14:09:01.594" v="93" actId="14100"/>
          <ac:spMkLst>
            <pc:docMk/>
            <pc:sldMk cId="1334195141" sldId="327"/>
            <ac:spMk id="3" creationId="{00000000-0000-0000-0000-000000000000}"/>
          </ac:spMkLst>
        </pc:spChg>
      </pc:sldChg>
      <pc:sldChg chg="addSp delSp modSp add mod replId setBg">
        <pc:chgData name="Sondos Ali" userId="S::sali207@uottawa.ca::b7790435-7c4e-481d-9e62-2980a71770bc" providerId="AD" clId="Web-{2F1150E4-E79B-13C0-414F-1CAA14A6EA77}" dt="2022-07-17T14:33:01.184" v="162"/>
        <pc:sldMkLst>
          <pc:docMk/>
          <pc:sldMk cId="4236129125" sldId="330"/>
        </pc:sldMkLst>
        <pc:spChg chg="mod">
          <ac:chgData name="Sondos Ali" userId="S::sali207@uottawa.ca::b7790435-7c4e-481d-9e62-2980a71770bc" providerId="AD" clId="Web-{2F1150E4-E79B-13C0-414F-1CAA14A6EA77}" dt="2022-07-17T14:33:01.184" v="162"/>
          <ac:spMkLst>
            <pc:docMk/>
            <pc:sldMk cId="4236129125" sldId="330"/>
            <ac:spMk id="2" creationId="{49998980-88BF-3268-21F5-6F6510C0B92D}"/>
          </ac:spMkLst>
        </pc:spChg>
        <pc:spChg chg="mod ord">
          <ac:chgData name="Sondos Ali" userId="S::sali207@uottawa.ca::b7790435-7c4e-481d-9e62-2980a71770bc" providerId="AD" clId="Web-{2F1150E4-E79B-13C0-414F-1CAA14A6EA77}" dt="2022-07-17T14:33:01.184" v="162"/>
          <ac:spMkLst>
            <pc:docMk/>
            <pc:sldMk cId="4236129125" sldId="330"/>
            <ac:spMk id="3" creationId="{00000000-0000-0000-0000-000000000000}"/>
          </ac:spMkLst>
        </pc:spChg>
        <pc:spChg chg="del">
          <ac:chgData name="Sondos Ali" userId="S::sali207@uottawa.ca::b7790435-7c4e-481d-9e62-2980a71770bc" providerId="AD" clId="Web-{2F1150E4-E79B-13C0-414F-1CAA14A6EA77}" dt="2022-07-17T14:33:01.184" v="162"/>
          <ac:spMkLst>
            <pc:docMk/>
            <pc:sldMk cId="4236129125" sldId="330"/>
            <ac:spMk id="6171" creationId="{A86541C6-61B1-4DAA-B57A-EAF3F24F0491}"/>
          </ac:spMkLst>
        </pc:spChg>
        <pc:spChg chg="del">
          <ac:chgData name="Sondos Ali" userId="S::sali207@uottawa.ca::b7790435-7c4e-481d-9e62-2980a71770bc" providerId="AD" clId="Web-{2F1150E4-E79B-13C0-414F-1CAA14A6EA77}" dt="2022-07-17T14:33:01.184" v="162"/>
          <ac:spMkLst>
            <pc:docMk/>
            <pc:sldMk cId="4236129125" sldId="330"/>
            <ac:spMk id="6172" creationId="{71750011-2006-46BB-AFDE-C6E461752333}"/>
          </ac:spMkLst>
        </pc:spChg>
        <pc:spChg chg="add">
          <ac:chgData name="Sondos Ali" userId="S::sali207@uottawa.ca::b7790435-7c4e-481d-9e62-2980a71770bc" providerId="AD" clId="Web-{2F1150E4-E79B-13C0-414F-1CAA14A6EA77}" dt="2022-07-17T14:33:01.184" v="162"/>
          <ac:spMkLst>
            <pc:docMk/>
            <pc:sldMk cId="4236129125" sldId="330"/>
            <ac:spMk id="6177" creationId="{BCC55ACC-A2F6-403C-A3A4-D59B3734D45F}"/>
          </ac:spMkLst>
        </pc:spChg>
        <pc:picChg chg="mod">
          <ac:chgData name="Sondos Ali" userId="S::sali207@uottawa.ca::b7790435-7c4e-481d-9e62-2980a71770bc" providerId="AD" clId="Web-{2F1150E4-E79B-13C0-414F-1CAA14A6EA77}" dt="2022-07-17T14:33:01.184" v="162"/>
          <ac:picMkLst>
            <pc:docMk/>
            <pc:sldMk cId="4236129125" sldId="330"/>
            <ac:picMk id="8" creationId="{00000000-0000-0000-0000-000000000000}"/>
          </ac:picMkLst>
        </pc:picChg>
        <pc:picChg chg="mod">
          <ac:chgData name="Sondos Ali" userId="S::sali207@uottawa.ca::b7790435-7c4e-481d-9e62-2980a71770bc" providerId="AD" clId="Web-{2F1150E4-E79B-13C0-414F-1CAA14A6EA77}" dt="2022-07-17T14:33:01.184" v="162"/>
          <ac:picMkLst>
            <pc:docMk/>
            <pc:sldMk cId="4236129125" sldId="330"/>
            <ac:picMk id="614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2022/7/17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092351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67CE65-0757-4F5C-B0CB-ADB5949EB5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791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8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6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43306" t="16632"/>
          <a:stretch>
            <a:fillRect/>
          </a:stretch>
        </p:blipFill>
        <p:spPr>
          <a:xfrm>
            <a:off x="-57150" y="0"/>
            <a:ext cx="8143875" cy="689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B45554-9F9F-4F10-9ADC-0192C6DAEB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Click to edit Master text style</a:t>
            </a:r>
          </a:p>
          <a:p>
            <a:pPr lvl="1" fontAlgn="auto"/>
            <a:r>
              <a:rPr lang="zh-CN" altLang="en-US" strike="noStrike" noProof="1"/>
              <a:t>Second level</a:t>
            </a:r>
          </a:p>
          <a:p>
            <a:pPr lvl="2" fontAlgn="auto"/>
            <a:r>
              <a:rPr lang="zh-CN" altLang="en-US" strike="noStrike" noProof="1"/>
              <a:t>Third level</a:t>
            </a:r>
          </a:p>
          <a:p>
            <a:pPr lvl="3" fontAlgn="auto"/>
            <a:r>
              <a:rPr lang="zh-CN" altLang="en-US" strike="noStrike" noProof="1"/>
              <a:t>Fourth level</a:t>
            </a:r>
          </a:p>
          <a:p>
            <a:pPr lvl="4" fontAlgn="auto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B45554-9F9F-4F10-9ADC-0192C6DAEB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B45554-9F9F-4F10-9ADC-0192C6DAEB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/>
              <a:t>Click to edit Master text style</a:t>
            </a:r>
          </a:p>
          <a:p>
            <a:pPr lvl="1" indent="-228600"/>
            <a:r>
              <a:rPr lang="zh-CN" altLang="en-US"/>
              <a:t>Second level</a:t>
            </a:r>
          </a:p>
          <a:p>
            <a:pPr lvl="2" indent="-228600"/>
            <a:r>
              <a:rPr lang="zh-CN" altLang="en-US"/>
              <a:t>Third level</a:t>
            </a:r>
          </a:p>
          <a:p>
            <a:pPr lvl="3" indent="-228600"/>
            <a:r>
              <a:rPr lang="zh-CN" altLang="en-US"/>
              <a:t>Fourth level</a:t>
            </a:r>
          </a:p>
          <a:p>
            <a:pPr lvl="4" indent="-228600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B45554-9F9F-4F10-9ADC-0192C6DAEB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tbot 1"/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3"/>
          <a:srcRect r="3" b="819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63" name="Freeform: Shape 42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4" name="Freeform: Shape 44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811267" y="2291025"/>
            <a:ext cx="4819952" cy="18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Smart watch chatbot</a:t>
            </a:r>
            <a:endParaRPr lang="en-US" sz="48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+mj-lt"/>
                <a:ea typeface="+mj-ea"/>
                <a:cs typeface="+mj-cs"/>
                <a:sym typeface="+mn-ea"/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+mj-lt"/>
                <a:ea typeface="+mj-ea"/>
                <a:cs typeface="+mj-cs"/>
                <a:sym typeface="+mn-ea"/>
              </a:rPr>
              <a:t>    </a:t>
            </a:r>
            <a:r>
              <a:rPr lang="en-US" sz="3600" b="1">
                <a:latin typeface="+mj-lt"/>
                <a:ea typeface="+mj-ea"/>
                <a:cs typeface="+mj-cs"/>
                <a:sym typeface="+mn-ea"/>
              </a:rPr>
              <a:t>Team 6</a:t>
            </a:r>
            <a:endParaRPr lang="en-US" sz="36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2203"/>
          <a:stretch/>
        </p:blipFill>
        <p:spPr>
          <a:xfrm>
            <a:off x="-1" y="-30"/>
            <a:ext cx="12192000" cy="685595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177" name="Freeform: Shape 617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TBOT 123"/>
          <p:cNvPicPr>
            <a:picLocks noChangeAspect="1"/>
          </p:cNvPicPr>
          <p:nvPr/>
        </p:nvPicPr>
        <p:blipFill rotWithShape="1">
          <a:blip r:embed="rId4"/>
          <a:srcRect l="1116" r="1142" b="4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10" name="Text Box 9"/>
          <p:cNvSpPr txBox="1"/>
          <p:nvPr/>
        </p:nvSpPr>
        <p:spPr>
          <a:xfrm>
            <a:off x="1530985" y="2366010"/>
            <a:ext cx="552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98980-88BF-3268-21F5-6F6510C0B92D}"/>
              </a:ext>
            </a:extLst>
          </p:cNvPr>
          <p:cNvSpPr txBox="1"/>
          <p:nvPr/>
        </p:nvSpPr>
        <p:spPr>
          <a:xfrm>
            <a:off x="334634" y="2647950"/>
            <a:ext cx="6001797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endParaRPr lang="en-US" sz="3200" b="1">
              <a:effectLst/>
              <a:latin typeface="SimSun"/>
              <a:ea typeface="SimSun"/>
              <a:cs typeface="Calibri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Calibri Light" panose="020F0302020204030204" pitchFamily="34" charset="0"/>
              </a:rPr>
              <a:t>Chatbot Domain </a:t>
            </a:r>
            <a:endParaRPr lang="en-US" b="1" u="sng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0" i="0">
                <a:effectLst/>
                <a:latin typeface="Calibri" panose="020F0502020204030204" pitchFamily="34" charset="0"/>
              </a:rPr>
              <a:t>Answering users’ questions about smart watches.  </a:t>
            </a:r>
            <a:endParaRPr lang="en-US" sz="1800" b="1">
              <a:effectLst/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sp>
        <p:nvSpPr>
          <p:cNvPr id="6171" name="Freeform: Shape 6156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5" name="图片 3"/>
          <p:cNvPicPr>
            <a:picLocks noChangeAspect="1"/>
          </p:cNvPicPr>
          <p:nvPr/>
        </p:nvPicPr>
        <p:blipFill rotWithShape="1">
          <a:blip r:embed="rId3"/>
          <a:srcRect b="18626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</p:spPr>
      </p:pic>
      <p:sp>
        <p:nvSpPr>
          <p:cNvPr id="6172" name="Freeform: Shape 6158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CHATBOT 123"/>
          <p:cNvPicPr>
            <a:picLocks noChangeAspect="1"/>
          </p:cNvPicPr>
          <p:nvPr/>
        </p:nvPicPr>
        <p:blipFill rotWithShape="1">
          <a:blip r:embed="rId4"/>
          <a:srcRect t="13470" r="-4" b="11884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10" name="Text Box 9"/>
          <p:cNvSpPr txBox="1"/>
          <p:nvPr/>
        </p:nvSpPr>
        <p:spPr>
          <a:xfrm>
            <a:off x="1530985" y="2366010"/>
            <a:ext cx="552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38200" y="2366010"/>
            <a:ext cx="9316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br>
              <a:rPr lang="en-US"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Microsoft JhengHei UI" panose="020B0604030504040204" charset="-120"/>
                <a:ea typeface="Microsoft JhengHei UI" panose="020B0604030504040204" charset="-120"/>
              </a:rPr>
            </a:br>
            <a:br>
              <a:rPr lang="en-US"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Microsoft JhengHei UI" panose="020B0604030504040204" charset="-120"/>
                <a:ea typeface="Microsoft JhengHei UI" panose="020B0604030504040204" charset="-120"/>
              </a:rPr>
            </a:br>
            <a:endParaRPr lang="en-US" sz="2400" b="1">
              <a:solidFill>
                <a:schemeClr val="accent6">
                  <a:lumMod val="20000"/>
                  <a:lumOff val="80000"/>
                </a:schemeClr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TBOT 123"/>
          <p:cNvPicPr>
            <a:picLocks noChangeAspect="1"/>
          </p:cNvPicPr>
          <p:nvPr/>
        </p:nvPicPr>
        <p:blipFill rotWithShape="1">
          <a:blip r:embed="rId3"/>
          <a:srcRect t="20663" r="-2" b="19078"/>
          <a:stretch/>
        </p:blipFill>
        <p:spPr>
          <a:xfrm>
            <a:off x="0" y="270789"/>
            <a:ext cx="1798016" cy="1083457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-2260066" y="1289514"/>
            <a:ext cx="4267155" cy="31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34" name="Picture 10" descr="Diagram&#10;&#10;Description automatically generated">
            <a:extLst>
              <a:ext uri="{FF2B5EF4-FFF2-40B4-BE49-F238E27FC236}">
                <a16:creationId xmlns:a16="http://schemas.microsoft.com/office/drawing/2014/main" id="{64AF03B4-57C7-0DD1-A8D2-99258E51C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6"/>
          <a:stretch/>
        </p:blipFill>
        <p:spPr bwMode="auto">
          <a:xfrm>
            <a:off x="778004" y="1555579"/>
            <a:ext cx="4267155" cy="19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agram&#10;&#10;Description automatically generated">
            <a:extLst>
              <a:ext uri="{FF2B5EF4-FFF2-40B4-BE49-F238E27FC236}">
                <a16:creationId xmlns:a16="http://schemas.microsoft.com/office/drawing/2014/main" id="{93A82246-FB44-CC64-BE0F-B1F64234F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62" y="1555579"/>
            <a:ext cx="6535228" cy="343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agram&#10;&#10;Description automatically generated">
            <a:extLst>
              <a:ext uri="{FF2B5EF4-FFF2-40B4-BE49-F238E27FC236}">
                <a16:creationId xmlns:a16="http://schemas.microsoft.com/office/drawing/2014/main" id="{2F481260-A126-DDA8-93FC-37C5D2CB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04" y="3607111"/>
            <a:ext cx="3879601" cy="31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C019BFAD-4019-AA47-81B1-1358E4EECDF0}"/>
              </a:ext>
            </a:extLst>
          </p:cNvPr>
          <p:cNvSpPr txBox="1">
            <a:spLocks/>
          </p:cNvSpPr>
          <p:nvPr/>
        </p:nvSpPr>
        <p:spPr>
          <a:xfrm>
            <a:off x="1695379" y="230016"/>
            <a:ext cx="4249006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>
                <a:latin typeface="Calibri Light" panose="020F0302020204030204" pitchFamily="34" charset="0"/>
              </a:rPr>
              <a:t>Domain Ontology</a:t>
            </a:r>
            <a:endParaRPr lang="en-US" b="1" u="sng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92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TBOT 123"/>
          <p:cNvPicPr>
            <a:picLocks noChangeAspect="1"/>
          </p:cNvPicPr>
          <p:nvPr/>
        </p:nvPicPr>
        <p:blipFill rotWithShape="1">
          <a:blip r:embed="rId3"/>
          <a:srcRect t="20663" r="-2" b="19078"/>
          <a:stretch/>
        </p:blipFill>
        <p:spPr>
          <a:xfrm>
            <a:off x="28937" y="77878"/>
            <a:ext cx="2019864" cy="1218494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-2260066" y="1289514"/>
            <a:ext cx="4267155" cy="31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40" name="Picture 16" descr="Diagram&#10;&#10;Description automatically generated">
            <a:extLst>
              <a:ext uri="{FF2B5EF4-FFF2-40B4-BE49-F238E27FC236}">
                <a16:creationId xmlns:a16="http://schemas.microsoft.com/office/drawing/2014/main" id="{E2069321-8306-4DC6-1235-791DC999E7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13" y="1595384"/>
            <a:ext cx="6597229" cy="51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C019BFAD-4019-AA47-81B1-1358E4EECDF0}"/>
              </a:ext>
            </a:extLst>
          </p:cNvPr>
          <p:cNvSpPr txBox="1">
            <a:spLocks/>
          </p:cNvSpPr>
          <p:nvPr/>
        </p:nvSpPr>
        <p:spPr>
          <a:xfrm>
            <a:off x="2631000" y="-117225"/>
            <a:ext cx="4249006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>
                <a:latin typeface="Calibri Light" panose="020F0302020204030204" pitchFamily="34" charset="0"/>
              </a:rPr>
              <a:t>Domain Ontology</a:t>
            </a:r>
            <a:endParaRPr lang="en-US" b="1" u="sng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868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7287" y="720553"/>
            <a:ext cx="5316288" cy="1426206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WordVisi_MSFontService"/>
              </a:rPr>
              <a:t>Competency questions</a:t>
            </a:r>
            <a:endParaRPr lang="en-US" sz="4000" b="1" u="sng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71" name="Freeform: Shape 6156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5" name="图片 3"/>
          <p:cNvPicPr>
            <a:picLocks noChangeAspect="1"/>
          </p:cNvPicPr>
          <p:nvPr/>
        </p:nvPicPr>
        <p:blipFill rotWithShape="1">
          <a:blip r:embed="rId3"/>
          <a:srcRect b="18626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</p:spPr>
      </p:pic>
      <p:sp>
        <p:nvSpPr>
          <p:cNvPr id="6172" name="Freeform: Shape 6158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CHATBOT 123"/>
          <p:cNvPicPr>
            <a:picLocks noChangeAspect="1"/>
          </p:cNvPicPr>
          <p:nvPr/>
        </p:nvPicPr>
        <p:blipFill rotWithShape="1">
          <a:blip r:embed="rId4"/>
          <a:srcRect t="13470" r="-4" b="11884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10" name="Text Box 9"/>
          <p:cNvSpPr txBox="1"/>
          <p:nvPr/>
        </p:nvSpPr>
        <p:spPr>
          <a:xfrm>
            <a:off x="1530985" y="2366010"/>
            <a:ext cx="552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6AFD5-A35F-0C7E-8988-1B51DFB8EB16}"/>
              </a:ext>
            </a:extLst>
          </p:cNvPr>
          <p:cNvSpPr txBox="1"/>
          <p:nvPr/>
        </p:nvSpPr>
        <p:spPr>
          <a:xfrm>
            <a:off x="580103" y="2542211"/>
            <a:ext cx="712439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effectLst/>
                <a:latin typeface="Calibri"/>
                <a:ea typeface="Calibri" panose="020F0502020204030204" pitchFamily="34" charset="0"/>
                <a:cs typeface="Arial"/>
              </a:rPr>
              <a:t>What are the features included in smart watch?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effectLst/>
                <a:latin typeface="Calibri"/>
                <a:ea typeface="Calibri" panose="020F0502020204030204" pitchFamily="34" charset="0"/>
                <a:cs typeface="Arial"/>
              </a:rPr>
              <a:t>What is the expected battery life of smart watch?</a:t>
            </a:r>
            <a:endParaRPr lang="en-US" sz="2400">
              <a:latin typeface="Calibri"/>
              <a:ea typeface="Calibri" panose="020F0502020204030204" pitchFamily="34" charset="0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effectLst/>
                <a:latin typeface="Calibri"/>
                <a:ea typeface="Calibri" panose="020F0502020204030204" pitchFamily="34" charset="0"/>
                <a:cs typeface="Arial"/>
              </a:rPr>
              <a:t>What companies produces smart watch?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effectLst/>
                <a:latin typeface="Calibri"/>
                <a:ea typeface="Calibri" panose="020F0502020204030204" pitchFamily="34" charset="0"/>
                <a:cs typeface="Arial"/>
              </a:rPr>
              <a:t>What are types of smart watch?</a:t>
            </a:r>
            <a:endParaRPr lang="en-US" sz="2400">
              <a:latin typeface="Calibri"/>
              <a:ea typeface="Calibri" panose="020F0502020204030204" pitchFamily="34" charset="0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effectLst/>
                <a:latin typeface="Calibri"/>
                <a:ea typeface="Calibri" panose="020F0502020204030204" pitchFamily="34" charset="0"/>
                <a:cs typeface="Arial"/>
              </a:rPr>
              <a:t>Where can I buy smart watch?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effectLst/>
                <a:latin typeface="Calibri"/>
                <a:ea typeface="Calibri" panose="020F0502020204030204" pitchFamily="34" charset="0"/>
                <a:cs typeface="Arial"/>
              </a:rPr>
              <a:t>How much does smart watch cost?</a:t>
            </a:r>
            <a:endParaRPr lang="en-US" sz="240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68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441081" cy="1325563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WordVisi_MSFontService"/>
              </a:rPr>
              <a:t>Test Cases Sample</a:t>
            </a:r>
            <a:endParaRPr lang="en-US" sz="4000" b="1" u="sng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71" name="Freeform: Shape 6156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5" name="图片 3"/>
          <p:cNvPicPr>
            <a:picLocks noChangeAspect="1"/>
          </p:cNvPicPr>
          <p:nvPr/>
        </p:nvPicPr>
        <p:blipFill rotWithShape="1">
          <a:blip r:embed="rId3"/>
          <a:srcRect b="18626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</p:spPr>
      </p:pic>
      <p:sp>
        <p:nvSpPr>
          <p:cNvPr id="6172" name="Freeform: Shape 6158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CHATBOT 123"/>
          <p:cNvPicPr>
            <a:picLocks noChangeAspect="1"/>
          </p:cNvPicPr>
          <p:nvPr/>
        </p:nvPicPr>
        <p:blipFill rotWithShape="1">
          <a:blip r:embed="rId4"/>
          <a:srcRect t="13470" r="-4" b="11884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10" name="Text Box 9"/>
          <p:cNvSpPr txBox="1"/>
          <p:nvPr/>
        </p:nvSpPr>
        <p:spPr>
          <a:xfrm>
            <a:off x="1530985" y="2366010"/>
            <a:ext cx="552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A37FA4-69A2-83D6-B5B5-17F69A39F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67121"/>
              </p:ext>
            </p:extLst>
          </p:nvPr>
        </p:nvGraphicFramePr>
        <p:xfrm>
          <a:off x="739237" y="2882918"/>
          <a:ext cx="6450197" cy="1882626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927862">
                  <a:extLst>
                    <a:ext uri="{9D8B030D-6E8A-4147-A177-3AD203B41FA5}">
                      <a16:colId xmlns:a16="http://schemas.microsoft.com/office/drawing/2014/main" val="3880161053"/>
                    </a:ext>
                  </a:extLst>
                </a:gridCol>
                <a:gridCol w="5522335">
                  <a:extLst>
                    <a:ext uri="{9D8B030D-6E8A-4147-A177-3AD203B41FA5}">
                      <a16:colId xmlns:a16="http://schemas.microsoft.com/office/drawing/2014/main" val="3223145812"/>
                    </a:ext>
                  </a:extLst>
                </a:gridCol>
              </a:tblGrid>
              <a:tr h="2728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Question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are the features included in smart watch?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550682"/>
                  </a:ext>
                </a:extLst>
              </a:tr>
              <a:tr h="160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cases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>
                          <a:effectLst/>
                        </a:rPr>
                        <a:t>What sensors are integrated in smart watch?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>
                          <a:effectLst/>
                        </a:rPr>
                        <a:t>What are the benefits of buying smart watches?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>
                          <a:effectLst/>
                        </a:rPr>
                        <a:t>How can smart watch improve my life?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>
                          <a:effectLst/>
                        </a:rPr>
                        <a:t>Why do I need to buy smart watch?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>
                          <a:effectLst/>
                        </a:rPr>
                        <a:t>Is smart watch useful?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68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52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Rectangle 6188">
            <a:extLst>
              <a:ext uri="{FF2B5EF4-FFF2-40B4-BE49-F238E27FC236}">
                <a16:creationId xmlns:a16="http://schemas.microsoft.com/office/drawing/2014/main" id="{F76C7683-0ADF-4E8F-B179-858DACA3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1557" y="31709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Intent Development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013AF4B-C52C-F8D4-F1F2-9C8E6FC72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57" b="-2"/>
          <a:stretch/>
        </p:blipFill>
        <p:spPr>
          <a:xfrm>
            <a:off x="360766" y="3168450"/>
            <a:ext cx="4201587" cy="2877049"/>
          </a:xfrm>
          <a:prstGeom prst="rect">
            <a:avLst/>
          </a:prstGeom>
        </p:spPr>
      </p:pic>
      <p:cxnSp>
        <p:nvCxnSpPr>
          <p:cNvPr id="6198" name="Straight Connector 6190">
            <a:extLst>
              <a:ext uri="{FF2B5EF4-FFF2-40B4-BE49-F238E27FC236}">
                <a16:creationId xmlns:a16="http://schemas.microsoft.com/office/drawing/2014/main" id="{BC103F2A-EFED-4C13-AA7D-78D955ABC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TBOT 123"/>
          <p:cNvPicPr>
            <a:picLocks noChangeAspect="1"/>
          </p:cNvPicPr>
          <p:nvPr/>
        </p:nvPicPr>
        <p:blipFill rotWithShape="1">
          <a:blip r:embed="rId4"/>
          <a:srcRect t="4634" r="1" b="3053"/>
          <a:stretch/>
        </p:blipFill>
        <p:spPr>
          <a:xfrm>
            <a:off x="73220" y="179537"/>
            <a:ext cx="2938378" cy="273363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8FF71A5-3A15-6998-D35E-1ACE48909B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1" r="-2" b="29189"/>
          <a:stretch/>
        </p:blipFill>
        <p:spPr>
          <a:xfrm>
            <a:off x="4653749" y="2802835"/>
            <a:ext cx="7177485" cy="3739621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59098" y="2193482"/>
            <a:ext cx="552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6AFD5-A35F-0C7E-8988-1B51DFB8EB16}"/>
              </a:ext>
            </a:extLst>
          </p:cNvPr>
          <p:cNvSpPr txBox="1"/>
          <p:nvPr/>
        </p:nvSpPr>
        <p:spPr>
          <a:xfrm>
            <a:off x="886408" y="2556588"/>
            <a:ext cx="58979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6646" y="317988"/>
            <a:ext cx="4722213" cy="1986922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WordVisi_MSFontService"/>
              </a:rPr>
              <a:t>Evaluation</a:t>
            </a:r>
            <a:endParaRPr lang="en-US" sz="4000" b="1" u="sng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71" name="Freeform: Shape 6156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5" name="图片 3"/>
          <p:cNvPicPr>
            <a:picLocks noChangeAspect="1"/>
          </p:cNvPicPr>
          <p:nvPr/>
        </p:nvPicPr>
        <p:blipFill rotWithShape="1">
          <a:blip r:embed="rId3"/>
          <a:srcRect b="18626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</p:spPr>
      </p:pic>
      <p:sp>
        <p:nvSpPr>
          <p:cNvPr id="6172" name="Freeform: Shape 6158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CHATBOT 123"/>
          <p:cNvPicPr>
            <a:picLocks noChangeAspect="1"/>
          </p:cNvPicPr>
          <p:nvPr/>
        </p:nvPicPr>
        <p:blipFill rotWithShape="1">
          <a:blip r:embed="rId4"/>
          <a:srcRect t="13470" r="-4" b="11884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10" name="Text Box 9"/>
          <p:cNvSpPr txBox="1"/>
          <p:nvPr/>
        </p:nvSpPr>
        <p:spPr>
          <a:xfrm>
            <a:off x="1530985" y="2366010"/>
            <a:ext cx="552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98980-88BF-3268-21F5-6F6510C0B92D}"/>
              </a:ext>
            </a:extLst>
          </p:cNvPr>
          <p:cNvSpPr txBox="1"/>
          <p:nvPr/>
        </p:nvSpPr>
        <p:spPr>
          <a:xfrm>
            <a:off x="334634" y="2647950"/>
            <a:ext cx="6001797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Calibri"/>
                <a:ea typeface="SimSun"/>
                <a:cs typeface="Calibri"/>
              </a:rPr>
              <a:t>Testing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ea typeface="SimSun"/>
                <a:cs typeface="Calibri"/>
              </a:rPr>
              <a:t>Total: 34</a:t>
            </a:r>
            <a:endParaRPr lang="en-US" sz="320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ea typeface="SimSun"/>
                <a:cs typeface="Calibri"/>
              </a:rPr>
              <a:t>Irrelevant answers: 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5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6646" y="317988"/>
            <a:ext cx="4722213" cy="1986922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WordVisi_MSFontService"/>
              </a:rPr>
              <a:t>Evaluation</a:t>
            </a:r>
            <a:endParaRPr lang="en-US" sz="4000" b="1" u="sng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71" name="Freeform: Shape 6156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5" name="图片 3"/>
          <p:cNvPicPr>
            <a:picLocks noChangeAspect="1"/>
          </p:cNvPicPr>
          <p:nvPr/>
        </p:nvPicPr>
        <p:blipFill rotWithShape="1">
          <a:blip r:embed="rId3"/>
          <a:srcRect b="18626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</p:spPr>
      </p:pic>
      <p:sp>
        <p:nvSpPr>
          <p:cNvPr id="6172" name="Freeform: Shape 6158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CHATBOT 123"/>
          <p:cNvPicPr>
            <a:picLocks noChangeAspect="1"/>
          </p:cNvPicPr>
          <p:nvPr/>
        </p:nvPicPr>
        <p:blipFill rotWithShape="1">
          <a:blip r:embed="rId4"/>
          <a:srcRect t="13470" r="-4" b="11884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10" name="Text Box 9"/>
          <p:cNvSpPr txBox="1"/>
          <p:nvPr/>
        </p:nvSpPr>
        <p:spPr>
          <a:xfrm>
            <a:off x="1530985" y="2366010"/>
            <a:ext cx="552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98980-88BF-3268-21F5-6F6510C0B92D}"/>
              </a:ext>
            </a:extLst>
          </p:cNvPr>
          <p:cNvSpPr txBox="1"/>
          <p:nvPr/>
        </p:nvSpPr>
        <p:spPr>
          <a:xfrm>
            <a:off x="334634" y="2647950"/>
            <a:ext cx="6001797" cy="24461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Calibri"/>
                <a:ea typeface="SimSun"/>
                <a:cs typeface="Calibri"/>
              </a:rPr>
              <a:t>Conversation flow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the chatbot welcomes the user and asks for his name, some names are not recognized.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the user asks for the reason to buy smart watches, then keeps asking more, the chatbot does not understand the question.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8CEF810-B1F2-4B66-B475-D35D311CC43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356450"/>
  <p:tag name="ISPRING_RESOURCE_PATHS_HASH_PRESENTER" val="50a0b2a23a15f5245b7184ac9d3719790d84e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CD33A2D28C24F8B55CDFD8B69B7F8" ma:contentTypeVersion="7" ma:contentTypeDescription="Create a new document." ma:contentTypeScope="" ma:versionID="92d5041557ac82690487cd3f2fcbe6f9">
  <xsd:schema xmlns:xsd="http://www.w3.org/2001/XMLSchema" xmlns:xs="http://www.w3.org/2001/XMLSchema" xmlns:p="http://schemas.microsoft.com/office/2006/metadata/properties" xmlns:ns3="9d412981-dc56-4b80-b0f1-fc64bee7ed94" xmlns:ns4="44bc255d-83cd-42e9-bf82-b99161e6b016" targetNamespace="http://schemas.microsoft.com/office/2006/metadata/properties" ma:root="true" ma:fieldsID="f7bf18ae57a8f98d3024345261b1820c" ns3:_="" ns4:_="">
    <xsd:import namespace="9d412981-dc56-4b80-b0f1-fc64bee7ed94"/>
    <xsd:import namespace="44bc255d-83cd-42e9-bf82-b99161e6b01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12981-dc56-4b80-b0f1-fc64bee7ed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c255d-83cd-42e9-bf82-b99161e6b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EAF0A5-D211-4C17-A6EC-DAFBC33786A9}">
  <ds:schemaRefs>
    <ds:schemaRef ds:uri="44bc255d-83cd-42e9-bf82-b99161e6b016"/>
    <ds:schemaRef ds:uri="9d412981-dc56-4b80-b0f1-fc64bee7ed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6D5EE4-73C3-4801-A7E9-5EA804487029}">
  <ds:schemaRefs>
    <ds:schemaRef ds:uri="44bc255d-83cd-42e9-bf82-b99161e6b016"/>
    <ds:schemaRef ds:uri="9d412981-dc56-4b80-b0f1-fc64bee7ed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24A022-0FD2-422A-8177-54AC256285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主题</vt:lpstr>
      <vt:lpstr>PowerPoint Presentation</vt:lpstr>
      <vt:lpstr>Chatbot Domain </vt:lpstr>
      <vt:lpstr>PowerPoint Presentation</vt:lpstr>
      <vt:lpstr>PowerPoint Presentation</vt:lpstr>
      <vt:lpstr>Competency questions</vt:lpstr>
      <vt:lpstr>Test Cases Sample</vt:lpstr>
      <vt:lpstr>Intent Development</vt:lpstr>
      <vt:lpstr>Evaluation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9356450</dc:title>
  <dc:creator>Mao</dc:creator>
  <cp:revision>1</cp:revision>
  <dcterms:created xsi:type="dcterms:W3CDTF">2015-10-12T08:59:00Z</dcterms:created>
  <dcterms:modified xsi:type="dcterms:W3CDTF">2022-07-17T14:41:40Z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1033-11.2.0.9028</vt:lpwstr>
  </property>
  <property fmtid="{D5CDD505-2E9C-101B-9397-08002B2CF9AE}" pid="3" name="ContentTypeId">
    <vt:lpwstr>0x010100D48CD33A2D28C24F8B55CDFD8B69B7F8</vt:lpwstr>
  </property>
</Properties>
</file>