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71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180CAE-A124-2CCD-ABE9-9D1E2B2DA339}" v="1" dt="2022-05-29T13:03:22.907"/>
    <p1510:client id="{6546F655-4484-F69A-ABAA-B1E9411E375B}" v="2" dt="2022-05-29T15:11:51.1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sraa El-Kot" userId="7401c61d-6627-4825-bb42-0a7918122e7d" providerId="ADAL" clId="{E9CE8BF7-D43C-46DA-A739-C57301DBD605}"/>
    <pc:docChg chg="custSel addSld modSld">
      <pc:chgData name="Esraa El-Kot" userId="7401c61d-6627-4825-bb42-0a7918122e7d" providerId="ADAL" clId="{E9CE8BF7-D43C-46DA-A739-C57301DBD605}" dt="2022-05-29T11:56:31.469" v="50" actId="242"/>
      <pc:docMkLst>
        <pc:docMk/>
      </pc:docMkLst>
      <pc:sldChg chg="addSp modSp">
        <pc:chgData name="Esraa El-Kot" userId="7401c61d-6627-4825-bb42-0a7918122e7d" providerId="ADAL" clId="{E9CE8BF7-D43C-46DA-A739-C57301DBD605}" dt="2022-05-29T09:04:54.899" v="2" actId="767"/>
        <pc:sldMkLst>
          <pc:docMk/>
          <pc:sldMk cId="1686297300" sldId="267"/>
        </pc:sldMkLst>
        <pc:spChg chg="add mod">
          <ac:chgData name="Esraa El-Kot" userId="7401c61d-6627-4825-bb42-0a7918122e7d" providerId="ADAL" clId="{E9CE8BF7-D43C-46DA-A739-C57301DBD605}" dt="2022-05-29T09:03:41.268" v="1" actId="767"/>
          <ac:spMkLst>
            <pc:docMk/>
            <pc:sldMk cId="1686297300" sldId="267"/>
            <ac:spMk id="4" creationId="{BD8C167E-5BB9-4263-AA62-5BEFD16AE2A9}"/>
          </ac:spMkLst>
        </pc:spChg>
        <pc:spChg chg="add mod">
          <ac:chgData name="Esraa El-Kot" userId="7401c61d-6627-4825-bb42-0a7918122e7d" providerId="ADAL" clId="{E9CE8BF7-D43C-46DA-A739-C57301DBD605}" dt="2022-05-29T09:04:54.899" v="2" actId="767"/>
          <ac:spMkLst>
            <pc:docMk/>
            <pc:sldMk cId="1686297300" sldId="267"/>
            <ac:spMk id="6" creationId="{96D148AD-DE00-42FC-8CF7-E5420ACB5D68}"/>
          </ac:spMkLst>
        </pc:spChg>
        <pc:picChg chg="add">
          <ac:chgData name="Esraa El-Kot" userId="7401c61d-6627-4825-bb42-0a7918122e7d" providerId="ADAL" clId="{E9CE8BF7-D43C-46DA-A739-C57301DBD605}" dt="2022-05-29T09:03:17.243" v="0"/>
          <ac:picMkLst>
            <pc:docMk/>
            <pc:sldMk cId="1686297300" sldId="267"/>
            <ac:picMk id="5" creationId="{1E375A9E-3085-4AC1-9F00-199D96FE9881}"/>
          </ac:picMkLst>
        </pc:picChg>
      </pc:sldChg>
      <pc:sldChg chg="addSp delSp modSp add">
        <pc:chgData name="Esraa El-Kot" userId="7401c61d-6627-4825-bb42-0a7918122e7d" providerId="ADAL" clId="{E9CE8BF7-D43C-46DA-A739-C57301DBD605}" dt="2022-05-29T09:13:16.929" v="15" actId="14826"/>
        <pc:sldMkLst>
          <pc:docMk/>
          <pc:sldMk cId="1148938778" sldId="268"/>
        </pc:sldMkLst>
        <pc:spChg chg="mod">
          <ac:chgData name="Esraa El-Kot" userId="7401c61d-6627-4825-bb42-0a7918122e7d" providerId="ADAL" clId="{E9CE8BF7-D43C-46DA-A739-C57301DBD605}" dt="2022-05-29T09:05:47.903" v="6"/>
          <ac:spMkLst>
            <pc:docMk/>
            <pc:sldMk cId="1148938778" sldId="268"/>
            <ac:spMk id="2" creationId="{6BE20A3E-2B53-4421-97E9-86F1AF0D804A}"/>
          </ac:spMkLst>
        </pc:spChg>
        <pc:spChg chg="add del">
          <ac:chgData name="Esraa El-Kot" userId="7401c61d-6627-4825-bb42-0a7918122e7d" providerId="ADAL" clId="{E9CE8BF7-D43C-46DA-A739-C57301DBD605}" dt="2022-05-29T09:05:40.848" v="5"/>
          <ac:spMkLst>
            <pc:docMk/>
            <pc:sldMk cId="1148938778" sldId="268"/>
            <ac:spMk id="4" creationId="{0B7174BA-73BA-4FB3-AADE-B26A363A30BC}"/>
          </ac:spMkLst>
        </pc:spChg>
        <pc:spChg chg="add mod">
          <ac:chgData name="Esraa El-Kot" userId="7401c61d-6627-4825-bb42-0a7918122e7d" providerId="ADAL" clId="{E9CE8BF7-D43C-46DA-A739-C57301DBD605}" dt="2022-05-29T09:06:13.293" v="8" actId="767"/>
          <ac:spMkLst>
            <pc:docMk/>
            <pc:sldMk cId="1148938778" sldId="268"/>
            <ac:spMk id="6" creationId="{B038499D-63A6-4039-A9C2-EDD32A387837}"/>
          </ac:spMkLst>
        </pc:spChg>
        <pc:spChg chg="add mod">
          <ac:chgData name="Esraa El-Kot" userId="7401c61d-6627-4825-bb42-0a7918122e7d" providerId="ADAL" clId="{E9CE8BF7-D43C-46DA-A739-C57301DBD605}" dt="2022-05-29T09:09:49.963" v="11" actId="767"/>
          <ac:spMkLst>
            <pc:docMk/>
            <pc:sldMk cId="1148938778" sldId="268"/>
            <ac:spMk id="7" creationId="{32CF6FBA-9AAB-454D-B827-E232B9029498}"/>
          </ac:spMkLst>
        </pc:spChg>
        <pc:picChg chg="add">
          <ac:chgData name="Esraa El-Kot" userId="7401c61d-6627-4825-bb42-0a7918122e7d" providerId="ADAL" clId="{E9CE8BF7-D43C-46DA-A739-C57301DBD605}" dt="2022-05-29T09:06:00.628" v="7"/>
          <ac:picMkLst>
            <pc:docMk/>
            <pc:sldMk cId="1148938778" sldId="268"/>
            <ac:picMk id="5" creationId="{D81292CF-2FFE-4491-86F9-12E233E5C47B}"/>
          </ac:picMkLst>
        </pc:picChg>
        <pc:picChg chg="add mod">
          <ac:chgData name="Esraa El-Kot" userId="7401c61d-6627-4825-bb42-0a7918122e7d" providerId="ADAL" clId="{E9CE8BF7-D43C-46DA-A739-C57301DBD605}" dt="2022-05-29T09:13:16.929" v="15" actId="14826"/>
          <ac:picMkLst>
            <pc:docMk/>
            <pc:sldMk cId="1148938778" sldId="268"/>
            <ac:picMk id="8" creationId="{30D1BF50-F55D-4125-8DF9-0850F19362A9}"/>
          </ac:picMkLst>
        </pc:picChg>
      </pc:sldChg>
      <pc:sldChg chg="addSp modSp add">
        <pc:chgData name="Esraa El-Kot" userId="7401c61d-6627-4825-bb42-0a7918122e7d" providerId="ADAL" clId="{E9CE8BF7-D43C-46DA-A739-C57301DBD605}" dt="2022-05-29T09:14:54.437" v="17"/>
        <pc:sldMkLst>
          <pc:docMk/>
          <pc:sldMk cId="2685639352" sldId="269"/>
        </pc:sldMkLst>
        <pc:spChg chg="mod">
          <ac:chgData name="Esraa El-Kot" userId="7401c61d-6627-4825-bb42-0a7918122e7d" providerId="ADAL" clId="{E9CE8BF7-D43C-46DA-A739-C57301DBD605}" dt="2022-05-29T09:07:58.387" v="10"/>
          <ac:spMkLst>
            <pc:docMk/>
            <pc:sldMk cId="2685639352" sldId="269"/>
            <ac:spMk id="2" creationId="{8CB532CD-8DC6-484B-AD90-5AFAC219B360}"/>
          </ac:spMkLst>
        </pc:spChg>
        <pc:spChg chg="add">
          <ac:chgData name="Esraa El-Kot" userId="7401c61d-6627-4825-bb42-0a7918122e7d" providerId="ADAL" clId="{E9CE8BF7-D43C-46DA-A739-C57301DBD605}" dt="2022-05-29T09:11:15.728" v="13"/>
          <ac:spMkLst>
            <pc:docMk/>
            <pc:sldMk cId="2685639352" sldId="269"/>
            <ac:spMk id="4" creationId="{7AC7CF19-0AE2-4D78-BB0E-AC0A89E609C4}"/>
          </ac:spMkLst>
        </pc:spChg>
        <pc:spChg chg="add">
          <ac:chgData name="Esraa El-Kot" userId="7401c61d-6627-4825-bb42-0a7918122e7d" providerId="ADAL" clId="{E9CE8BF7-D43C-46DA-A739-C57301DBD605}" dt="2022-05-29T09:11:39.729" v="14"/>
          <ac:spMkLst>
            <pc:docMk/>
            <pc:sldMk cId="2685639352" sldId="269"/>
            <ac:spMk id="5" creationId="{9E5AF7F7-2EFE-4606-A623-B27E6375F86B}"/>
          </ac:spMkLst>
        </pc:spChg>
        <pc:picChg chg="add">
          <ac:chgData name="Esraa El-Kot" userId="7401c61d-6627-4825-bb42-0a7918122e7d" providerId="ADAL" clId="{E9CE8BF7-D43C-46DA-A739-C57301DBD605}" dt="2022-05-29T09:14:03.664" v="16"/>
          <ac:picMkLst>
            <pc:docMk/>
            <pc:sldMk cId="2685639352" sldId="269"/>
            <ac:picMk id="6" creationId="{F39A2FA4-2FFE-475B-9E30-0E321924483C}"/>
          </ac:picMkLst>
        </pc:picChg>
        <pc:picChg chg="add">
          <ac:chgData name="Esraa El-Kot" userId="7401c61d-6627-4825-bb42-0a7918122e7d" providerId="ADAL" clId="{E9CE8BF7-D43C-46DA-A739-C57301DBD605}" dt="2022-05-29T09:14:54.437" v="17"/>
          <ac:picMkLst>
            <pc:docMk/>
            <pc:sldMk cId="2685639352" sldId="269"/>
            <ac:picMk id="7" creationId="{88E02CA3-8FB5-4E6C-B2D0-1B8435C08DE5}"/>
          </ac:picMkLst>
        </pc:picChg>
      </pc:sldChg>
      <pc:sldChg chg="addSp modSp add">
        <pc:chgData name="Esraa El-Kot" userId="7401c61d-6627-4825-bb42-0a7918122e7d" providerId="ADAL" clId="{E9CE8BF7-D43C-46DA-A739-C57301DBD605}" dt="2022-05-29T09:16:48.195" v="19" actId="11529"/>
        <pc:sldMkLst>
          <pc:docMk/>
          <pc:sldMk cId="1074760080" sldId="270"/>
        </pc:sldMkLst>
        <pc:spChg chg="add mod">
          <ac:chgData name="Esraa El-Kot" userId="7401c61d-6627-4825-bb42-0a7918122e7d" providerId="ADAL" clId="{E9CE8BF7-D43C-46DA-A739-C57301DBD605}" dt="2022-05-29T09:16:48.195" v="19" actId="11529"/>
          <ac:spMkLst>
            <pc:docMk/>
            <pc:sldMk cId="1074760080" sldId="270"/>
            <ac:spMk id="4" creationId="{DB20BEC6-41F8-4DD7-9EA9-26B9FA6EE89E}"/>
          </ac:spMkLst>
        </pc:spChg>
      </pc:sldChg>
      <pc:sldChg chg="addSp delSp modSp add">
        <pc:chgData name="Esraa El-Kot" userId="7401c61d-6627-4825-bb42-0a7918122e7d" providerId="ADAL" clId="{E9CE8BF7-D43C-46DA-A739-C57301DBD605}" dt="2022-05-29T11:56:31.469" v="50" actId="242"/>
        <pc:sldMkLst>
          <pc:docMk/>
          <pc:sldMk cId="3442823839" sldId="271"/>
        </pc:sldMkLst>
        <pc:spChg chg="mod">
          <ac:chgData name="Esraa El-Kot" userId="7401c61d-6627-4825-bb42-0a7918122e7d" providerId="ADAL" clId="{E9CE8BF7-D43C-46DA-A739-C57301DBD605}" dt="2022-05-29T11:55:31.853" v="37" actId="20577"/>
          <ac:spMkLst>
            <pc:docMk/>
            <pc:sldMk cId="3442823839" sldId="271"/>
            <ac:spMk id="2" creationId="{522D7E50-EA79-4A92-9D45-5AF96C49E2FB}"/>
          </ac:spMkLst>
        </pc:spChg>
        <pc:spChg chg="del">
          <ac:chgData name="Esraa El-Kot" userId="7401c61d-6627-4825-bb42-0a7918122e7d" providerId="ADAL" clId="{E9CE8BF7-D43C-46DA-A739-C57301DBD605}" dt="2022-05-29T11:55:37.041" v="38" actId="478"/>
          <ac:spMkLst>
            <pc:docMk/>
            <pc:sldMk cId="3442823839" sldId="271"/>
            <ac:spMk id="3" creationId="{4DF7D472-1AFE-4D9B-A594-271A71A8DCC5}"/>
          </ac:spMkLst>
        </pc:spChg>
        <pc:graphicFrameChg chg="add mod modGraphic">
          <ac:chgData name="Esraa El-Kot" userId="7401c61d-6627-4825-bb42-0a7918122e7d" providerId="ADAL" clId="{E9CE8BF7-D43C-46DA-A739-C57301DBD605}" dt="2022-05-29T11:56:31.469" v="50" actId="242"/>
          <ac:graphicFrameMkLst>
            <pc:docMk/>
            <pc:sldMk cId="3442823839" sldId="271"/>
            <ac:graphicFrameMk id="4" creationId="{02B0C2DC-DFE9-4576-9344-DED9C3931F45}"/>
          </ac:graphicFrameMkLst>
        </pc:graphicFrameChg>
      </pc:sldChg>
    </pc:docChg>
  </pc:docChgLst>
  <pc:docChgLst>
    <pc:chgData name="Esraa El-Kot" userId="7401c61d-6627-4825-bb42-0a7918122e7d" providerId="ADAL" clId="{FD09D915-B648-44D3-AF4D-E2FF74E85543}"/>
    <pc:docChg chg="undo custSel addSld modSld">
      <pc:chgData name="Esraa El-Kot" userId="7401c61d-6627-4825-bb42-0a7918122e7d" providerId="ADAL" clId="{FD09D915-B648-44D3-AF4D-E2FF74E85543}" dt="2022-05-29T07:03:52.171" v="58" actId="22"/>
      <pc:docMkLst>
        <pc:docMk/>
      </pc:docMkLst>
      <pc:sldChg chg="modSp mod">
        <pc:chgData name="Esraa El-Kot" userId="7401c61d-6627-4825-bb42-0a7918122e7d" providerId="ADAL" clId="{FD09D915-B648-44D3-AF4D-E2FF74E85543}" dt="2022-05-29T07:02:01.058" v="14" actId="20577"/>
        <pc:sldMkLst>
          <pc:docMk/>
          <pc:sldMk cId="1241812121" sldId="265"/>
        </pc:sldMkLst>
        <pc:spChg chg="mod">
          <ac:chgData name="Esraa El-Kot" userId="7401c61d-6627-4825-bb42-0a7918122e7d" providerId="ADAL" clId="{FD09D915-B648-44D3-AF4D-E2FF74E85543}" dt="2022-05-29T07:02:01.058" v="14" actId="20577"/>
          <ac:spMkLst>
            <pc:docMk/>
            <pc:sldMk cId="1241812121" sldId="265"/>
            <ac:spMk id="6" creationId="{F84C05C5-DBB3-FA8D-D0F8-C7413D6FA9D4}"/>
          </ac:spMkLst>
        </pc:spChg>
        <pc:picChg chg="mod">
          <ac:chgData name="Esraa El-Kot" userId="7401c61d-6627-4825-bb42-0a7918122e7d" providerId="ADAL" clId="{FD09D915-B648-44D3-AF4D-E2FF74E85543}" dt="2022-05-29T06:59:24.917" v="2" actId="14826"/>
          <ac:picMkLst>
            <pc:docMk/>
            <pc:sldMk cId="1241812121" sldId="265"/>
            <ac:picMk id="5" creationId="{E205852A-09A7-D121-7612-375E15D0E915}"/>
          </ac:picMkLst>
        </pc:picChg>
        <pc:picChg chg="mod">
          <ac:chgData name="Esraa El-Kot" userId="7401c61d-6627-4825-bb42-0a7918122e7d" providerId="ADAL" clId="{FD09D915-B648-44D3-AF4D-E2FF74E85543}" dt="2022-05-29T06:59:53.623" v="3" actId="14826"/>
          <ac:picMkLst>
            <pc:docMk/>
            <pc:sldMk cId="1241812121" sldId="265"/>
            <ac:picMk id="9" creationId="{F8363CA9-2667-91C0-4F64-DE63634CCDD1}"/>
          </ac:picMkLst>
        </pc:picChg>
      </pc:sldChg>
      <pc:sldChg chg="modSp mod">
        <pc:chgData name="Esraa El-Kot" userId="7401c61d-6627-4825-bb42-0a7918122e7d" providerId="ADAL" clId="{FD09D915-B648-44D3-AF4D-E2FF74E85543}" dt="2022-05-29T07:01:24.720" v="13" actId="27636"/>
        <pc:sldMkLst>
          <pc:docMk/>
          <pc:sldMk cId="3341615884" sldId="266"/>
        </pc:sldMkLst>
        <pc:spChg chg="mod">
          <ac:chgData name="Esraa El-Kot" userId="7401c61d-6627-4825-bb42-0a7918122e7d" providerId="ADAL" clId="{FD09D915-B648-44D3-AF4D-E2FF74E85543}" dt="2022-05-29T07:01:24.720" v="13" actId="27636"/>
          <ac:spMkLst>
            <pc:docMk/>
            <pc:sldMk cId="3341615884" sldId="266"/>
            <ac:spMk id="3" creationId="{430F8C42-E5EC-827E-2F87-73095C798926}"/>
          </ac:spMkLst>
        </pc:spChg>
        <pc:spChg chg="mod">
          <ac:chgData name="Esraa El-Kot" userId="7401c61d-6627-4825-bb42-0a7918122e7d" providerId="ADAL" clId="{FD09D915-B648-44D3-AF4D-E2FF74E85543}" dt="2022-05-29T07:00:26.522" v="4" actId="20577"/>
          <ac:spMkLst>
            <pc:docMk/>
            <pc:sldMk cId="3341615884" sldId="266"/>
            <ac:spMk id="6" creationId="{F84C05C5-DBB3-FA8D-D0F8-C7413D6FA9D4}"/>
          </ac:spMkLst>
        </pc:spChg>
        <pc:picChg chg="mod">
          <ac:chgData name="Esraa El-Kot" userId="7401c61d-6627-4825-bb42-0a7918122e7d" providerId="ADAL" clId="{FD09D915-B648-44D3-AF4D-E2FF74E85543}" dt="2022-05-29T06:58:23.704" v="0" actId="14826"/>
          <ac:picMkLst>
            <pc:docMk/>
            <pc:sldMk cId="3341615884" sldId="266"/>
            <ac:picMk id="5" creationId="{E205852A-09A7-D121-7612-375E15D0E915}"/>
          </ac:picMkLst>
        </pc:picChg>
        <pc:picChg chg="mod">
          <ac:chgData name="Esraa El-Kot" userId="7401c61d-6627-4825-bb42-0a7918122e7d" providerId="ADAL" clId="{FD09D915-B648-44D3-AF4D-E2FF74E85543}" dt="2022-05-29T06:58:53.245" v="1" actId="14826"/>
          <ac:picMkLst>
            <pc:docMk/>
            <pc:sldMk cId="3341615884" sldId="266"/>
            <ac:picMk id="9" creationId="{F8363CA9-2667-91C0-4F64-DE63634CCDD1}"/>
          </ac:picMkLst>
        </pc:picChg>
      </pc:sldChg>
      <pc:sldChg chg="addSp delSp modSp new mod">
        <pc:chgData name="Esraa El-Kot" userId="7401c61d-6627-4825-bb42-0a7918122e7d" providerId="ADAL" clId="{FD09D915-B648-44D3-AF4D-E2FF74E85543}" dt="2022-05-29T07:03:52.171" v="58" actId="22"/>
        <pc:sldMkLst>
          <pc:docMk/>
          <pc:sldMk cId="1686297300" sldId="267"/>
        </pc:sldMkLst>
        <pc:spChg chg="mod">
          <ac:chgData name="Esraa El-Kot" userId="7401c61d-6627-4825-bb42-0a7918122e7d" providerId="ADAL" clId="{FD09D915-B648-44D3-AF4D-E2FF74E85543}" dt="2022-05-29T07:03:06.388" v="55" actId="20577"/>
          <ac:spMkLst>
            <pc:docMk/>
            <pc:sldMk cId="1686297300" sldId="267"/>
            <ac:spMk id="2" creationId="{70D6B459-4229-B252-FF5B-4AE70C8C63BC}"/>
          </ac:spMkLst>
        </pc:spChg>
        <pc:spChg chg="add del">
          <ac:chgData name="Esraa El-Kot" userId="7401c61d-6627-4825-bb42-0a7918122e7d" providerId="ADAL" clId="{FD09D915-B648-44D3-AF4D-E2FF74E85543}" dt="2022-05-29T07:03:44.247" v="57" actId="22"/>
          <ac:spMkLst>
            <pc:docMk/>
            <pc:sldMk cId="1686297300" sldId="267"/>
            <ac:spMk id="3" creationId="{7318C0C9-59A3-B43F-D565-91E1BD5BDE4D}"/>
          </ac:spMkLst>
        </pc:spChg>
        <pc:picChg chg="add del mod ord">
          <ac:chgData name="Esraa El-Kot" userId="7401c61d-6627-4825-bb42-0a7918122e7d" providerId="ADAL" clId="{FD09D915-B648-44D3-AF4D-E2FF74E85543}" dt="2022-05-29T07:03:44.247" v="57" actId="22"/>
          <ac:picMkLst>
            <pc:docMk/>
            <pc:sldMk cId="1686297300" sldId="267"/>
            <ac:picMk id="5" creationId="{0A48927E-66BB-7873-1292-33746B963E82}"/>
          </ac:picMkLst>
        </pc:picChg>
        <pc:picChg chg="add">
          <ac:chgData name="Esraa El-Kot" userId="7401c61d-6627-4825-bb42-0a7918122e7d" providerId="ADAL" clId="{FD09D915-B648-44D3-AF4D-E2FF74E85543}" dt="2022-05-29T07:03:52.171" v="58" actId="22"/>
          <ac:picMkLst>
            <pc:docMk/>
            <pc:sldMk cId="1686297300" sldId="267"/>
            <ac:picMk id="7" creationId="{B63C143C-F3B1-D547-4523-3DC3246A52AB}"/>
          </ac:picMkLst>
        </pc:picChg>
      </pc:sldChg>
    </pc:docChg>
  </pc:docChgLst>
  <pc:docChgLst>
    <pc:chgData name="Guest User" userId="S::urn:spo:anon#c6c2ba16312b8a90268cb6565126ddf90f9271a21377cbb1f9102ea7004d915d::" providerId="AD" clId="Web-{8E180CAE-A124-2CCD-ABE9-9D1E2B2DA339}"/>
    <pc:docChg chg="modSld">
      <pc:chgData name="Guest User" userId="S::urn:spo:anon#c6c2ba16312b8a90268cb6565126ddf90f9271a21377cbb1f9102ea7004d915d::" providerId="AD" clId="Web-{8E180CAE-A124-2CCD-ABE9-9D1E2B2DA339}" dt="2022-05-29T13:03:22.907" v="0" actId="1076"/>
      <pc:docMkLst>
        <pc:docMk/>
      </pc:docMkLst>
      <pc:sldChg chg="modSp">
        <pc:chgData name="Guest User" userId="S::urn:spo:anon#c6c2ba16312b8a90268cb6565126ddf90f9271a21377cbb1f9102ea7004d915d::" providerId="AD" clId="Web-{8E180CAE-A124-2CCD-ABE9-9D1E2B2DA339}" dt="2022-05-29T13:03:22.907" v="0" actId="1076"/>
        <pc:sldMkLst>
          <pc:docMk/>
          <pc:sldMk cId="1686297300" sldId="267"/>
        </pc:sldMkLst>
        <pc:picChg chg="mod">
          <ac:chgData name="Guest User" userId="S::urn:spo:anon#c6c2ba16312b8a90268cb6565126ddf90f9271a21377cbb1f9102ea7004d915d::" providerId="AD" clId="Web-{8E180CAE-A124-2CCD-ABE9-9D1E2B2DA339}" dt="2022-05-29T13:03:22.907" v="0" actId="1076"/>
          <ac:picMkLst>
            <pc:docMk/>
            <pc:sldMk cId="1686297300" sldId="267"/>
            <ac:picMk id="5" creationId="{1E375A9E-3085-4AC1-9F00-199D96FE9881}"/>
          </ac:picMkLst>
        </pc:picChg>
      </pc:sldChg>
    </pc:docChg>
  </pc:docChgLst>
  <pc:docChgLst>
    <pc:chgData name="Sondos Ali" userId="S::sali207@uottawa.ca::b7790435-7c4e-481d-9e62-2980a71770bc" providerId="AD" clId="Web-{6546F655-4484-F69A-ABAA-B1E9411E375B}"/>
    <pc:docChg chg="modSld">
      <pc:chgData name="Sondos Ali" userId="S::sali207@uottawa.ca::b7790435-7c4e-481d-9e62-2980a71770bc" providerId="AD" clId="Web-{6546F655-4484-F69A-ABAA-B1E9411E375B}" dt="2022-05-29T15:11:51.194" v="1" actId="20577"/>
      <pc:docMkLst>
        <pc:docMk/>
      </pc:docMkLst>
      <pc:sldChg chg="modSp">
        <pc:chgData name="Sondos Ali" userId="S::sali207@uottawa.ca::b7790435-7c4e-481d-9e62-2980a71770bc" providerId="AD" clId="Web-{6546F655-4484-F69A-ABAA-B1E9411E375B}" dt="2022-05-29T15:11:51.194" v="1" actId="20577"/>
        <pc:sldMkLst>
          <pc:docMk/>
          <pc:sldMk cId="1985181925" sldId="256"/>
        </pc:sldMkLst>
        <pc:spChg chg="mod">
          <ac:chgData name="Sondos Ali" userId="S::sali207@uottawa.ca::b7790435-7c4e-481d-9e62-2980a71770bc" providerId="AD" clId="Web-{6546F655-4484-F69A-ABAA-B1E9411E375B}" dt="2022-05-29T15:11:51.194" v="1" actId="20577"/>
          <ac:spMkLst>
            <pc:docMk/>
            <pc:sldMk cId="1985181925" sldId="256"/>
            <ac:spMk id="3" creationId="{62E3D813-B0CF-18CC-5CB4-0A8BF7B5E131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29A9BB-F67B-4259-BEB1-836A151BDA3E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D5858B8-9023-4043-95E4-F1040334C27C}">
      <dgm:prSet/>
      <dgm:spPr/>
      <dgm:t>
        <a:bodyPr/>
        <a:lstStyle/>
        <a:p>
          <a:r>
            <a:rPr lang="en-US" dirty="0"/>
            <a:t>Selected Books</a:t>
          </a:r>
        </a:p>
      </dgm:t>
    </dgm:pt>
    <dgm:pt modelId="{56395D9D-BA17-4D7F-ACCA-C559E5257AB7}" type="parTrans" cxnId="{5B869719-7636-4845-AA16-A4801F32C5E6}">
      <dgm:prSet/>
      <dgm:spPr/>
      <dgm:t>
        <a:bodyPr/>
        <a:lstStyle/>
        <a:p>
          <a:endParaRPr lang="en-US"/>
        </a:p>
      </dgm:t>
    </dgm:pt>
    <dgm:pt modelId="{0CE787CE-1508-426C-A1F1-EE9CB47AD312}" type="sibTrans" cxnId="{5B869719-7636-4845-AA16-A4801F32C5E6}">
      <dgm:prSet/>
      <dgm:spPr/>
      <dgm:t>
        <a:bodyPr/>
        <a:lstStyle/>
        <a:p>
          <a:endParaRPr lang="en-US"/>
        </a:p>
      </dgm:t>
    </dgm:pt>
    <dgm:pt modelId="{00068EEE-F6EB-49A1-AC5A-609E2D228503}">
      <dgm:prSet/>
      <dgm:spPr/>
      <dgm:t>
        <a:bodyPr/>
        <a:lstStyle/>
        <a:p>
          <a:r>
            <a:rPr lang="en-US" dirty="0"/>
            <a:t>Visualization</a:t>
          </a:r>
        </a:p>
      </dgm:t>
    </dgm:pt>
    <dgm:pt modelId="{2F583B2C-7B81-41C3-9FB3-FC6CE579F05A}" type="parTrans" cxnId="{67C8E2EB-3156-4572-8571-C599995C26FE}">
      <dgm:prSet/>
      <dgm:spPr/>
      <dgm:t>
        <a:bodyPr/>
        <a:lstStyle/>
        <a:p>
          <a:endParaRPr lang="en-US"/>
        </a:p>
      </dgm:t>
    </dgm:pt>
    <dgm:pt modelId="{D7A42EB2-1F11-42A9-BA35-1A0957136AC0}" type="sibTrans" cxnId="{67C8E2EB-3156-4572-8571-C599995C26FE}">
      <dgm:prSet/>
      <dgm:spPr/>
      <dgm:t>
        <a:bodyPr/>
        <a:lstStyle/>
        <a:p>
          <a:endParaRPr lang="en-US"/>
        </a:p>
      </dgm:t>
    </dgm:pt>
    <dgm:pt modelId="{960939E2-0B93-4FA3-A715-F3B7B634F47E}">
      <dgm:prSet/>
      <dgm:spPr/>
      <dgm:t>
        <a:bodyPr/>
        <a:lstStyle/>
        <a:p>
          <a:r>
            <a:rPr lang="en-US" dirty="0"/>
            <a:t>Preprocessing &amp; Feature Engineering</a:t>
          </a:r>
        </a:p>
      </dgm:t>
    </dgm:pt>
    <dgm:pt modelId="{56A2B4B1-1755-4D09-B2A7-DA9D6C147905}" type="parTrans" cxnId="{5AE224D4-0700-4DA6-B007-3EBC09F3D4CE}">
      <dgm:prSet/>
      <dgm:spPr/>
      <dgm:t>
        <a:bodyPr/>
        <a:lstStyle/>
        <a:p>
          <a:endParaRPr lang="en-US"/>
        </a:p>
      </dgm:t>
    </dgm:pt>
    <dgm:pt modelId="{D97B1EC6-107C-4C76-8DC8-703CF78D5376}" type="sibTrans" cxnId="{5AE224D4-0700-4DA6-B007-3EBC09F3D4CE}">
      <dgm:prSet/>
      <dgm:spPr/>
      <dgm:t>
        <a:bodyPr/>
        <a:lstStyle/>
        <a:p>
          <a:endParaRPr lang="en-US"/>
        </a:p>
      </dgm:t>
    </dgm:pt>
    <dgm:pt modelId="{00C3106E-325A-40D7-8169-1BC528D91AEC}">
      <dgm:prSet/>
      <dgm:spPr/>
      <dgm:t>
        <a:bodyPr/>
        <a:lstStyle/>
        <a:p>
          <a:r>
            <a:rPr lang="en-US"/>
            <a:t>Modeling</a:t>
          </a:r>
        </a:p>
      </dgm:t>
    </dgm:pt>
    <dgm:pt modelId="{361F7F0E-1C0B-48C4-848B-A7F9B0DF4624}" type="parTrans" cxnId="{051C4260-3FC2-4D25-85D6-079207C66607}">
      <dgm:prSet/>
      <dgm:spPr/>
      <dgm:t>
        <a:bodyPr/>
        <a:lstStyle/>
        <a:p>
          <a:endParaRPr lang="en-US"/>
        </a:p>
      </dgm:t>
    </dgm:pt>
    <dgm:pt modelId="{55BE8000-D2DB-4681-8826-75E881EC5C85}" type="sibTrans" cxnId="{051C4260-3FC2-4D25-85D6-079207C66607}">
      <dgm:prSet/>
      <dgm:spPr/>
      <dgm:t>
        <a:bodyPr/>
        <a:lstStyle/>
        <a:p>
          <a:endParaRPr lang="en-US"/>
        </a:p>
      </dgm:t>
    </dgm:pt>
    <dgm:pt modelId="{62DEC7CB-DA63-4ED9-B36B-0B3E3C00636C}">
      <dgm:prSet/>
      <dgm:spPr/>
      <dgm:t>
        <a:bodyPr/>
        <a:lstStyle/>
        <a:p>
          <a:r>
            <a:rPr lang="en-US"/>
            <a:t>Champoin Model Analysis</a:t>
          </a:r>
        </a:p>
      </dgm:t>
    </dgm:pt>
    <dgm:pt modelId="{244F8D5B-8DBB-479E-B6F1-A81D6C796579}" type="parTrans" cxnId="{62440938-AB76-44BB-A078-08A00935CCEF}">
      <dgm:prSet/>
      <dgm:spPr/>
      <dgm:t>
        <a:bodyPr/>
        <a:lstStyle/>
        <a:p>
          <a:endParaRPr lang="en-US"/>
        </a:p>
      </dgm:t>
    </dgm:pt>
    <dgm:pt modelId="{7673FDA3-A266-4A3E-A434-F5E20FB774A2}" type="sibTrans" cxnId="{62440938-AB76-44BB-A078-08A00935CCEF}">
      <dgm:prSet/>
      <dgm:spPr/>
      <dgm:t>
        <a:bodyPr/>
        <a:lstStyle/>
        <a:p>
          <a:endParaRPr lang="en-US"/>
        </a:p>
      </dgm:t>
    </dgm:pt>
    <dgm:pt modelId="{BE985208-E60B-4CD1-A67F-4167FD7D3D1D}" type="pres">
      <dgm:prSet presAssocID="{D129A9BB-F67B-4259-BEB1-836A151BDA3E}" presName="outerComposite" presStyleCnt="0">
        <dgm:presLayoutVars>
          <dgm:chMax val="5"/>
          <dgm:dir/>
          <dgm:resizeHandles val="exact"/>
        </dgm:presLayoutVars>
      </dgm:prSet>
      <dgm:spPr/>
    </dgm:pt>
    <dgm:pt modelId="{4EF4D8D4-757D-49D8-BBA5-5017621975D5}" type="pres">
      <dgm:prSet presAssocID="{D129A9BB-F67B-4259-BEB1-836A151BDA3E}" presName="dummyMaxCanvas" presStyleCnt="0">
        <dgm:presLayoutVars/>
      </dgm:prSet>
      <dgm:spPr/>
    </dgm:pt>
    <dgm:pt modelId="{0EE70E6B-9152-4AA1-8C89-4767CF0ACBBC}" type="pres">
      <dgm:prSet presAssocID="{D129A9BB-F67B-4259-BEB1-836A151BDA3E}" presName="FiveNodes_1" presStyleLbl="node1" presStyleIdx="0" presStyleCnt="5">
        <dgm:presLayoutVars>
          <dgm:bulletEnabled val="1"/>
        </dgm:presLayoutVars>
      </dgm:prSet>
      <dgm:spPr/>
    </dgm:pt>
    <dgm:pt modelId="{4961466D-F7E5-4AE6-8E99-7DECDF2DD347}" type="pres">
      <dgm:prSet presAssocID="{D129A9BB-F67B-4259-BEB1-836A151BDA3E}" presName="FiveNodes_2" presStyleLbl="node1" presStyleIdx="1" presStyleCnt="5">
        <dgm:presLayoutVars>
          <dgm:bulletEnabled val="1"/>
        </dgm:presLayoutVars>
      </dgm:prSet>
      <dgm:spPr/>
    </dgm:pt>
    <dgm:pt modelId="{1119C754-7CB3-46A2-B8A3-5FB60A09E894}" type="pres">
      <dgm:prSet presAssocID="{D129A9BB-F67B-4259-BEB1-836A151BDA3E}" presName="FiveNodes_3" presStyleLbl="node1" presStyleIdx="2" presStyleCnt="5">
        <dgm:presLayoutVars>
          <dgm:bulletEnabled val="1"/>
        </dgm:presLayoutVars>
      </dgm:prSet>
      <dgm:spPr/>
    </dgm:pt>
    <dgm:pt modelId="{22C2FBAA-C0D2-4056-BCEF-FB4FCA1498DD}" type="pres">
      <dgm:prSet presAssocID="{D129A9BB-F67B-4259-BEB1-836A151BDA3E}" presName="FiveNodes_4" presStyleLbl="node1" presStyleIdx="3" presStyleCnt="5">
        <dgm:presLayoutVars>
          <dgm:bulletEnabled val="1"/>
        </dgm:presLayoutVars>
      </dgm:prSet>
      <dgm:spPr/>
    </dgm:pt>
    <dgm:pt modelId="{A59601AC-38A8-404A-B6EE-344176C725BA}" type="pres">
      <dgm:prSet presAssocID="{D129A9BB-F67B-4259-BEB1-836A151BDA3E}" presName="FiveNodes_5" presStyleLbl="node1" presStyleIdx="4" presStyleCnt="5">
        <dgm:presLayoutVars>
          <dgm:bulletEnabled val="1"/>
        </dgm:presLayoutVars>
      </dgm:prSet>
      <dgm:spPr/>
    </dgm:pt>
    <dgm:pt modelId="{13BF031B-612A-4DD2-99E1-E985BA7CC570}" type="pres">
      <dgm:prSet presAssocID="{D129A9BB-F67B-4259-BEB1-836A151BDA3E}" presName="FiveConn_1-2" presStyleLbl="fgAccFollowNode1" presStyleIdx="0" presStyleCnt="4">
        <dgm:presLayoutVars>
          <dgm:bulletEnabled val="1"/>
        </dgm:presLayoutVars>
      </dgm:prSet>
      <dgm:spPr/>
    </dgm:pt>
    <dgm:pt modelId="{35F39EFB-E6DC-4704-A5AD-F448BAB7E826}" type="pres">
      <dgm:prSet presAssocID="{D129A9BB-F67B-4259-BEB1-836A151BDA3E}" presName="FiveConn_2-3" presStyleLbl="fgAccFollowNode1" presStyleIdx="1" presStyleCnt="4">
        <dgm:presLayoutVars>
          <dgm:bulletEnabled val="1"/>
        </dgm:presLayoutVars>
      </dgm:prSet>
      <dgm:spPr/>
    </dgm:pt>
    <dgm:pt modelId="{B8CF2633-0D35-45A4-902D-9EEBAF429875}" type="pres">
      <dgm:prSet presAssocID="{D129A9BB-F67B-4259-BEB1-836A151BDA3E}" presName="FiveConn_3-4" presStyleLbl="fgAccFollowNode1" presStyleIdx="2" presStyleCnt="4">
        <dgm:presLayoutVars>
          <dgm:bulletEnabled val="1"/>
        </dgm:presLayoutVars>
      </dgm:prSet>
      <dgm:spPr/>
    </dgm:pt>
    <dgm:pt modelId="{E253FD4D-4B9C-4A28-9CE8-532114F675D8}" type="pres">
      <dgm:prSet presAssocID="{D129A9BB-F67B-4259-BEB1-836A151BDA3E}" presName="FiveConn_4-5" presStyleLbl="fgAccFollowNode1" presStyleIdx="3" presStyleCnt="4">
        <dgm:presLayoutVars>
          <dgm:bulletEnabled val="1"/>
        </dgm:presLayoutVars>
      </dgm:prSet>
      <dgm:spPr/>
    </dgm:pt>
    <dgm:pt modelId="{40F3ACCA-F50A-4D63-A1AD-9AC7DB3EDBFC}" type="pres">
      <dgm:prSet presAssocID="{D129A9BB-F67B-4259-BEB1-836A151BDA3E}" presName="FiveNodes_1_text" presStyleLbl="node1" presStyleIdx="4" presStyleCnt="5">
        <dgm:presLayoutVars>
          <dgm:bulletEnabled val="1"/>
        </dgm:presLayoutVars>
      </dgm:prSet>
      <dgm:spPr/>
    </dgm:pt>
    <dgm:pt modelId="{7A84F7AA-0C3A-4ACD-8D1F-894D2E701319}" type="pres">
      <dgm:prSet presAssocID="{D129A9BB-F67B-4259-BEB1-836A151BDA3E}" presName="FiveNodes_2_text" presStyleLbl="node1" presStyleIdx="4" presStyleCnt="5">
        <dgm:presLayoutVars>
          <dgm:bulletEnabled val="1"/>
        </dgm:presLayoutVars>
      </dgm:prSet>
      <dgm:spPr/>
    </dgm:pt>
    <dgm:pt modelId="{CC405D0B-B0AD-4D7C-9EF7-1FD56AF71F82}" type="pres">
      <dgm:prSet presAssocID="{D129A9BB-F67B-4259-BEB1-836A151BDA3E}" presName="FiveNodes_3_text" presStyleLbl="node1" presStyleIdx="4" presStyleCnt="5">
        <dgm:presLayoutVars>
          <dgm:bulletEnabled val="1"/>
        </dgm:presLayoutVars>
      </dgm:prSet>
      <dgm:spPr/>
    </dgm:pt>
    <dgm:pt modelId="{4BDB3A6E-6786-4C32-A70A-7E7A1A2F1AA2}" type="pres">
      <dgm:prSet presAssocID="{D129A9BB-F67B-4259-BEB1-836A151BDA3E}" presName="FiveNodes_4_text" presStyleLbl="node1" presStyleIdx="4" presStyleCnt="5">
        <dgm:presLayoutVars>
          <dgm:bulletEnabled val="1"/>
        </dgm:presLayoutVars>
      </dgm:prSet>
      <dgm:spPr/>
    </dgm:pt>
    <dgm:pt modelId="{94ED9770-F3C8-453A-919E-ACDBE997209C}" type="pres">
      <dgm:prSet presAssocID="{D129A9BB-F67B-4259-BEB1-836A151BDA3E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7C37DD00-5A2A-4704-AD91-CB219D70821A}" type="presOf" srcId="{00C3106E-325A-40D7-8169-1BC528D91AEC}" destId="{4BDB3A6E-6786-4C32-A70A-7E7A1A2F1AA2}" srcOrd="1" destOrd="0" presId="urn:microsoft.com/office/officeart/2005/8/layout/vProcess5"/>
    <dgm:cxn modelId="{3318CD0F-2D59-4F81-AFCA-3C8983900B37}" type="presOf" srcId="{00068EEE-F6EB-49A1-AC5A-609E2D228503}" destId="{4961466D-F7E5-4AE6-8E99-7DECDF2DD347}" srcOrd="0" destOrd="0" presId="urn:microsoft.com/office/officeart/2005/8/layout/vProcess5"/>
    <dgm:cxn modelId="{41FE1B10-4D11-497C-83C4-D7E1100728F8}" type="presOf" srcId="{960939E2-0B93-4FA3-A715-F3B7B634F47E}" destId="{1119C754-7CB3-46A2-B8A3-5FB60A09E894}" srcOrd="0" destOrd="0" presId="urn:microsoft.com/office/officeart/2005/8/layout/vProcess5"/>
    <dgm:cxn modelId="{2CF23D15-34A8-4A43-819F-EF0795ADF719}" type="presOf" srcId="{D129A9BB-F67B-4259-BEB1-836A151BDA3E}" destId="{BE985208-E60B-4CD1-A67F-4167FD7D3D1D}" srcOrd="0" destOrd="0" presId="urn:microsoft.com/office/officeart/2005/8/layout/vProcess5"/>
    <dgm:cxn modelId="{99E21A18-1695-4AC0-9CC3-AD5592D3C648}" type="presOf" srcId="{0CE787CE-1508-426C-A1F1-EE9CB47AD312}" destId="{13BF031B-612A-4DD2-99E1-E985BA7CC570}" srcOrd="0" destOrd="0" presId="urn:microsoft.com/office/officeart/2005/8/layout/vProcess5"/>
    <dgm:cxn modelId="{5B869719-7636-4845-AA16-A4801F32C5E6}" srcId="{D129A9BB-F67B-4259-BEB1-836A151BDA3E}" destId="{0D5858B8-9023-4043-95E4-F1040334C27C}" srcOrd="0" destOrd="0" parTransId="{56395D9D-BA17-4D7F-ACCA-C559E5257AB7}" sibTransId="{0CE787CE-1508-426C-A1F1-EE9CB47AD312}"/>
    <dgm:cxn modelId="{62440938-AB76-44BB-A078-08A00935CCEF}" srcId="{D129A9BB-F67B-4259-BEB1-836A151BDA3E}" destId="{62DEC7CB-DA63-4ED9-B36B-0B3E3C00636C}" srcOrd="4" destOrd="0" parTransId="{244F8D5B-8DBB-479E-B6F1-A81D6C796579}" sibTransId="{7673FDA3-A266-4A3E-A434-F5E20FB774A2}"/>
    <dgm:cxn modelId="{051C4260-3FC2-4D25-85D6-079207C66607}" srcId="{D129A9BB-F67B-4259-BEB1-836A151BDA3E}" destId="{00C3106E-325A-40D7-8169-1BC528D91AEC}" srcOrd="3" destOrd="0" parTransId="{361F7F0E-1C0B-48C4-848B-A7F9B0DF4624}" sibTransId="{55BE8000-D2DB-4681-8826-75E881EC5C85}"/>
    <dgm:cxn modelId="{FC9CB142-07E9-44D6-85AC-8F57B6841051}" type="presOf" srcId="{62DEC7CB-DA63-4ED9-B36B-0B3E3C00636C}" destId="{94ED9770-F3C8-453A-919E-ACDBE997209C}" srcOrd="1" destOrd="0" presId="urn:microsoft.com/office/officeart/2005/8/layout/vProcess5"/>
    <dgm:cxn modelId="{81D79B63-62B3-4B5A-820C-16F13F2F0FBC}" type="presOf" srcId="{62DEC7CB-DA63-4ED9-B36B-0B3E3C00636C}" destId="{A59601AC-38A8-404A-B6EE-344176C725BA}" srcOrd="0" destOrd="0" presId="urn:microsoft.com/office/officeart/2005/8/layout/vProcess5"/>
    <dgm:cxn modelId="{F13A3E45-E4FC-4E7E-9D45-096B5E60C62A}" type="presOf" srcId="{0D5858B8-9023-4043-95E4-F1040334C27C}" destId="{0EE70E6B-9152-4AA1-8C89-4767CF0ACBBC}" srcOrd="0" destOrd="0" presId="urn:microsoft.com/office/officeart/2005/8/layout/vProcess5"/>
    <dgm:cxn modelId="{98FFEA48-D7F2-409D-AFDA-231BE1920EC6}" type="presOf" srcId="{D7A42EB2-1F11-42A9-BA35-1A0957136AC0}" destId="{35F39EFB-E6DC-4704-A5AD-F448BAB7E826}" srcOrd="0" destOrd="0" presId="urn:microsoft.com/office/officeart/2005/8/layout/vProcess5"/>
    <dgm:cxn modelId="{AAC2586E-D079-4AB5-9FE3-05A36D963598}" type="presOf" srcId="{D97B1EC6-107C-4C76-8DC8-703CF78D5376}" destId="{B8CF2633-0D35-45A4-902D-9EEBAF429875}" srcOrd="0" destOrd="0" presId="urn:microsoft.com/office/officeart/2005/8/layout/vProcess5"/>
    <dgm:cxn modelId="{65A7E67C-1730-4556-958A-164C11479F1F}" type="presOf" srcId="{00068EEE-F6EB-49A1-AC5A-609E2D228503}" destId="{7A84F7AA-0C3A-4ACD-8D1F-894D2E701319}" srcOrd="1" destOrd="0" presId="urn:microsoft.com/office/officeart/2005/8/layout/vProcess5"/>
    <dgm:cxn modelId="{C711D6B5-C718-4592-86EB-4E2F522D3C4B}" type="presOf" srcId="{00C3106E-325A-40D7-8169-1BC528D91AEC}" destId="{22C2FBAA-C0D2-4056-BCEF-FB4FCA1498DD}" srcOrd="0" destOrd="0" presId="urn:microsoft.com/office/officeart/2005/8/layout/vProcess5"/>
    <dgm:cxn modelId="{2018FDBE-06E4-4B62-AE20-ADBF3AF051AD}" type="presOf" srcId="{55BE8000-D2DB-4681-8826-75E881EC5C85}" destId="{E253FD4D-4B9C-4A28-9CE8-532114F675D8}" srcOrd="0" destOrd="0" presId="urn:microsoft.com/office/officeart/2005/8/layout/vProcess5"/>
    <dgm:cxn modelId="{C4DE8CC8-2804-417E-80C5-805A990E2B20}" type="presOf" srcId="{960939E2-0B93-4FA3-A715-F3B7B634F47E}" destId="{CC405D0B-B0AD-4D7C-9EF7-1FD56AF71F82}" srcOrd="1" destOrd="0" presId="urn:microsoft.com/office/officeart/2005/8/layout/vProcess5"/>
    <dgm:cxn modelId="{DDB21FD0-0A44-41FF-B830-38D26CE711CE}" type="presOf" srcId="{0D5858B8-9023-4043-95E4-F1040334C27C}" destId="{40F3ACCA-F50A-4D63-A1AD-9AC7DB3EDBFC}" srcOrd="1" destOrd="0" presId="urn:microsoft.com/office/officeart/2005/8/layout/vProcess5"/>
    <dgm:cxn modelId="{5AE224D4-0700-4DA6-B007-3EBC09F3D4CE}" srcId="{D129A9BB-F67B-4259-BEB1-836A151BDA3E}" destId="{960939E2-0B93-4FA3-A715-F3B7B634F47E}" srcOrd="2" destOrd="0" parTransId="{56A2B4B1-1755-4D09-B2A7-DA9D6C147905}" sibTransId="{D97B1EC6-107C-4C76-8DC8-703CF78D5376}"/>
    <dgm:cxn modelId="{67C8E2EB-3156-4572-8571-C599995C26FE}" srcId="{D129A9BB-F67B-4259-BEB1-836A151BDA3E}" destId="{00068EEE-F6EB-49A1-AC5A-609E2D228503}" srcOrd="1" destOrd="0" parTransId="{2F583B2C-7B81-41C3-9FB3-FC6CE579F05A}" sibTransId="{D7A42EB2-1F11-42A9-BA35-1A0957136AC0}"/>
    <dgm:cxn modelId="{733605DB-2591-4B89-AABD-1364BE546092}" type="presParOf" srcId="{BE985208-E60B-4CD1-A67F-4167FD7D3D1D}" destId="{4EF4D8D4-757D-49D8-BBA5-5017621975D5}" srcOrd="0" destOrd="0" presId="urn:microsoft.com/office/officeart/2005/8/layout/vProcess5"/>
    <dgm:cxn modelId="{ACCE110D-8449-49ED-B02C-6765F2EA48D3}" type="presParOf" srcId="{BE985208-E60B-4CD1-A67F-4167FD7D3D1D}" destId="{0EE70E6B-9152-4AA1-8C89-4767CF0ACBBC}" srcOrd="1" destOrd="0" presId="urn:microsoft.com/office/officeart/2005/8/layout/vProcess5"/>
    <dgm:cxn modelId="{3E70A06A-ACAA-45A8-B9E0-3F5F4E030DDA}" type="presParOf" srcId="{BE985208-E60B-4CD1-A67F-4167FD7D3D1D}" destId="{4961466D-F7E5-4AE6-8E99-7DECDF2DD347}" srcOrd="2" destOrd="0" presId="urn:microsoft.com/office/officeart/2005/8/layout/vProcess5"/>
    <dgm:cxn modelId="{FE308E0D-AEC2-4D9C-8952-4D517B96DC2D}" type="presParOf" srcId="{BE985208-E60B-4CD1-A67F-4167FD7D3D1D}" destId="{1119C754-7CB3-46A2-B8A3-5FB60A09E894}" srcOrd="3" destOrd="0" presId="urn:microsoft.com/office/officeart/2005/8/layout/vProcess5"/>
    <dgm:cxn modelId="{13DBC3BD-AD0D-443F-BD67-38902D0952C1}" type="presParOf" srcId="{BE985208-E60B-4CD1-A67F-4167FD7D3D1D}" destId="{22C2FBAA-C0D2-4056-BCEF-FB4FCA1498DD}" srcOrd="4" destOrd="0" presId="urn:microsoft.com/office/officeart/2005/8/layout/vProcess5"/>
    <dgm:cxn modelId="{7F848A25-8430-49D5-B39C-93C22A3D7498}" type="presParOf" srcId="{BE985208-E60B-4CD1-A67F-4167FD7D3D1D}" destId="{A59601AC-38A8-404A-B6EE-344176C725BA}" srcOrd="5" destOrd="0" presId="urn:microsoft.com/office/officeart/2005/8/layout/vProcess5"/>
    <dgm:cxn modelId="{E3D6C271-4F23-4F5A-8284-0A6FEA09A884}" type="presParOf" srcId="{BE985208-E60B-4CD1-A67F-4167FD7D3D1D}" destId="{13BF031B-612A-4DD2-99E1-E985BA7CC570}" srcOrd="6" destOrd="0" presId="urn:microsoft.com/office/officeart/2005/8/layout/vProcess5"/>
    <dgm:cxn modelId="{F5D1987C-EEB5-4224-BFAF-5A92B1FC6816}" type="presParOf" srcId="{BE985208-E60B-4CD1-A67F-4167FD7D3D1D}" destId="{35F39EFB-E6DC-4704-A5AD-F448BAB7E826}" srcOrd="7" destOrd="0" presId="urn:microsoft.com/office/officeart/2005/8/layout/vProcess5"/>
    <dgm:cxn modelId="{FEC3AC52-BCB3-4B2E-A87B-44809847CDC3}" type="presParOf" srcId="{BE985208-E60B-4CD1-A67F-4167FD7D3D1D}" destId="{B8CF2633-0D35-45A4-902D-9EEBAF429875}" srcOrd="8" destOrd="0" presId="urn:microsoft.com/office/officeart/2005/8/layout/vProcess5"/>
    <dgm:cxn modelId="{687A86A7-0296-49CE-90E3-FC909F1636F5}" type="presParOf" srcId="{BE985208-E60B-4CD1-A67F-4167FD7D3D1D}" destId="{E253FD4D-4B9C-4A28-9CE8-532114F675D8}" srcOrd="9" destOrd="0" presId="urn:microsoft.com/office/officeart/2005/8/layout/vProcess5"/>
    <dgm:cxn modelId="{9B3608BF-E81B-4C64-A434-5E1BABCCD386}" type="presParOf" srcId="{BE985208-E60B-4CD1-A67F-4167FD7D3D1D}" destId="{40F3ACCA-F50A-4D63-A1AD-9AC7DB3EDBFC}" srcOrd="10" destOrd="0" presId="urn:microsoft.com/office/officeart/2005/8/layout/vProcess5"/>
    <dgm:cxn modelId="{1DC51437-8E3C-4C0E-AA50-37625E26C70F}" type="presParOf" srcId="{BE985208-E60B-4CD1-A67F-4167FD7D3D1D}" destId="{7A84F7AA-0C3A-4ACD-8D1F-894D2E701319}" srcOrd="11" destOrd="0" presId="urn:microsoft.com/office/officeart/2005/8/layout/vProcess5"/>
    <dgm:cxn modelId="{202C5376-B621-444F-831C-5E9FE1D9B1B7}" type="presParOf" srcId="{BE985208-E60B-4CD1-A67F-4167FD7D3D1D}" destId="{CC405D0B-B0AD-4D7C-9EF7-1FD56AF71F82}" srcOrd="12" destOrd="0" presId="urn:microsoft.com/office/officeart/2005/8/layout/vProcess5"/>
    <dgm:cxn modelId="{7C45674E-C8FD-4C57-8B6D-3D460BBA9EEA}" type="presParOf" srcId="{BE985208-E60B-4CD1-A67F-4167FD7D3D1D}" destId="{4BDB3A6E-6786-4C32-A70A-7E7A1A2F1AA2}" srcOrd="13" destOrd="0" presId="urn:microsoft.com/office/officeart/2005/8/layout/vProcess5"/>
    <dgm:cxn modelId="{17AF6567-5BDC-42F0-94EA-DEF87A061FB0}" type="presParOf" srcId="{BE985208-E60B-4CD1-A67F-4167FD7D3D1D}" destId="{94ED9770-F3C8-453A-919E-ACDBE997209C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E70E6B-9152-4AA1-8C89-4767CF0ACBBC}">
      <dsp:nvSpPr>
        <dsp:cNvPr id="0" name=""/>
        <dsp:cNvSpPr/>
      </dsp:nvSpPr>
      <dsp:spPr>
        <a:xfrm>
          <a:off x="0" y="0"/>
          <a:ext cx="6619160" cy="69865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Selected Books</a:t>
          </a:r>
        </a:p>
      </dsp:txBody>
      <dsp:txXfrm>
        <a:off x="20463" y="20463"/>
        <a:ext cx="5783510" cy="657732"/>
      </dsp:txXfrm>
    </dsp:sp>
    <dsp:sp modelId="{4961466D-F7E5-4AE6-8E99-7DECDF2DD347}">
      <dsp:nvSpPr>
        <dsp:cNvPr id="0" name=""/>
        <dsp:cNvSpPr/>
      </dsp:nvSpPr>
      <dsp:spPr>
        <a:xfrm>
          <a:off x="494287" y="795694"/>
          <a:ext cx="6619160" cy="698658"/>
        </a:xfrm>
        <a:prstGeom prst="roundRect">
          <a:avLst>
            <a:gd name="adj" fmla="val 10000"/>
          </a:avLst>
        </a:prstGeom>
        <a:solidFill>
          <a:schemeClr val="accent2">
            <a:hueOff val="-678113"/>
            <a:satOff val="-414"/>
            <a:lumOff val="161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Visualization</a:t>
          </a:r>
        </a:p>
      </dsp:txBody>
      <dsp:txXfrm>
        <a:off x="514750" y="816157"/>
        <a:ext cx="5629818" cy="657732"/>
      </dsp:txXfrm>
    </dsp:sp>
    <dsp:sp modelId="{1119C754-7CB3-46A2-B8A3-5FB60A09E894}">
      <dsp:nvSpPr>
        <dsp:cNvPr id="0" name=""/>
        <dsp:cNvSpPr/>
      </dsp:nvSpPr>
      <dsp:spPr>
        <a:xfrm>
          <a:off x="988575" y="1591389"/>
          <a:ext cx="6619160" cy="698658"/>
        </a:xfrm>
        <a:prstGeom prst="roundRect">
          <a:avLst>
            <a:gd name="adj" fmla="val 10000"/>
          </a:avLst>
        </a:prstGeom>
        <a:solidFill>
          <a:schemeClr val="accent2">
            <a:hueOff val="-1356225"/>
            <a:satOff val="-828"/>
            <a:lumOff val="323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Preprocessing &amp; Feature Engineering</a:t>
          </a:r>
        </a:p>
      </dsp:txBody>
      <dsp:txXfrm>
        <a:off x="1009038" y="1611852"/>
        <a:ext cx="5629818" cy="657732"/>
      </dsp:txXfrm>
    </dsp:sp>
    <dsp:sp modelId="{22C2FBAA-C0D2-4056-BCEF-FB4FCA1498DD}">
      <dsp:nvSpPr>
        <dsp:cNvPr id="0" name=""/>
        <dsp:cNvSpPr/>
      </dsp:nvSpPr>
      <dsp:spPr>
        <a:xfrm>
          <a:off x="1482863" y="2387083"/>
          <a:ext cx="6619160" cy="698658"/>
        </a:xfrm>
        <a:prstGeom prst="roundRect">
          <a:avLst>
            <a:gd name="adj" fmla="val 10000"/>
          </a:avLst>
        </a:prstGeom>
        <a:solidFill>
          <a:schemeClr val="accent2">
            <a:hueOff val="-2034338"/>
            <a:satOff val="-1242"/>
            <a:lumOff val="485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Modeling</a:t>
          </a:r>
        </a:p>
      </dsp:txBody>
      <dsp:txXfrm>
        <a:off x="1503326" y="2407546"/>
        <a:ext cx="5629818" cy="657732"/>
      </dsp:txXfrm>
    </dsp:sp>
    <dsp:sp modelId="{A59601AC-38A8-404A-B6EE-344176C725BA}">
      <dsp:nvSpPr>
        <dsp:cNvPr id="0" name=""/>
        <dsp:cNvSpPr/>
      </dsp:nvSpPr>
      <dsp:spPr>
        <a:xfrm>
          <a:off x="1977151" y="3182778"/>
          <a:ext cx="6619160" cy="698658"/>
        </a:xfrm>
        <a:prstGeom prst="roundRect">
          <a:avLst>
            <a:gd name="adj" fmla="val 10000"/>
          </a:avLst>
        </a:prstGeom>
        <a:solidFill>
          <a:schemeClr val="accent2">
            <a:hueOff val="-2712450"/>
            <a:satOff val="-1656"/>
            <a:lumOff val="647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Champoin Model Analysis</a:t>
          </a:r>
        </a:p>
      </dsp:txBody>
      <dsp:txXfrm>
        <a:off x="1997614" y="3203241"/>
        <a:ext cx="5629818" cy="657732"/>
      </dsp:txXfrm>
    </dsp:sp>
    <dsp:sp modelId="{13BF031B-612A-4DD2-99E1-E985BA7CC570}">
      <dsp:nvSpPr>
        <dsp:cNvPr id="0" name=""/>
        <dsp:cNvSpPr/>
      </dsp:nvSpPr>
      <dsp:spPr>
        <a:xfrm>
          <a:off x="6165032" y="510408"/>
          <a:ext cx="454128" cy="45412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6267211" y="510408"/>
        <a:ext cx="249770" cy="341731"/>
      </dsp:txXfrm>
    </dsp:sp>
    <dsp:sp modelId="{35F39EFB-E6DC-4704-A5AD-F448BAB7E826}">
      <dsp:nvSpPr>
        <dsp:cNvPr id="0" name=""/>
        <dsp:cNvSpPr/>
      </dsp:nvSpPr>
      <dsp:spPr>
        <a:xfrm>
          <a:off x="6659320" y="1306103"/>
          <a:ext cx="454128" cy="45412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247123"/>
            <a:satOff val="2509"/>
            <a:lumOff val="382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1247123"/>
              <a:satOff val="2509"/>
              <a:lumOff val="3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6761499" y="1306103"/>
        <a:ext cx="249770" cy="341731"/>
      </dsp:txXfrm>
    </dsp:sp>
    <dsp:sp modelId="{B8CF2633-0D35-45A4-902D-9EEBAF429875}">
      <dsp:nvSpPr>
        <dsp:cNvPr id="0" name=""/>
        <dsp:cNvSpPr/>
      </dsp:nvSpPr>
      <dsp:spPr>
        <a:xfrm>
          <a:off x="7153607" y="2090153"/>
          <a:ext cx="454128" cy="45412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2494246"/>
            <a:satOff val="5017"/>
            <a:lumOff val="765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2494246"/>
              <a:satOff val="5017"/>
              <a:lumOff val="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7255786" y="2090153"/>
        <a:ext cx="249770" cy="341731"/>
      </dsp:txXfrm>
    </dsp:sp>
    <dsp:sp modelId="{E253FD4D-4B9C-4A28-9CE8-532114F675D8}">
      <dsp:nvSpPr>
        <dsp:cNvPr id="0" name=""/>
        <dsp:cNvSpPr/>
      </dsp:nvSpPr>
      <dsp:spPr>
        <a:xfrm>
          <a:off x="7647895" y="2893611"/>
          <a:ext cx="454128" cy="45412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3741368"/>
            <a:satOff val="7526"/>
            <a:lumOff val="1147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3741368"/>
              <a:satOff val="7526"/>
              <a:lumOff val="11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7750074" y="2893611"/>
        <a:ext cx="249770" cy="3417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73739D-C056-447C-99B2-6244E1ABB53B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C00798-FAF1-44A7-80FD-00DC3A76D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99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Stratified train test split was used to avoid bias in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C00798-FAF1-44A7-80FD-00DC3A76D0D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18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53B0-F867-4BE4-8E2F-3826C4B3D06D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3F8D6-E2CA-431C-ABE8-EA07CC198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035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53B0-F867-4BE4-8E2F-3826C4B3D06D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3F8D6-E2CA-431C-ABE8-EA07CC198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244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53B0-F867-4BE4-8E2F-3826C4B3D06D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3F8D6-E2CA-431C-ABE8-EA07CC198C1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1387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53B0-F867-4BE4-8E2F-3826C4B3D06D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3F8D6-E2CA-431C-ABE8-EA07CC198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51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53B0-F867-4BE4-8E2F-3826C4B3D06D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3F8D6-E2CA-431C-ABE8-EA07CC198C1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38203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53B0-F867-4BE4-8E2F-3826C4B3D06D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3F8D6-E2CA-431C-ABE8-EA07CC198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202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53B0-F867-4BE4-8E2F-3826C4B3D06D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3F8D6-E2CA-431C-ABE8-EA07CC198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5078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53B0-F867-4BE4-8E2F-3826C4B3D06D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3F8D6-E2CA-431C-ABE8-EA07CC198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296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53B0-F867-4BE4-8E2F-3826C4B3D06D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3F8D6-E2CA-431C-ABE8-EA07CC198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108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53B0-F867-4BE4-8E2F-3826C4B3D06D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3F8D6-E2CA-431C-ABE8-EA07CC198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0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53B0-F867-4BE4-8E2F-3826C4B3D06D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3F8D6-E2CA-431C-ABE8-EA07CC198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05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53B0-F867-4BE4-8E2F-3826C4B3D06D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3F8D6-E2CA-431C-ABE8-EA07CC198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49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53B0-F867-4BE4-8E2F-3826C4B3D06D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3F8D6-E2CA-431C-ABE8-EA07CC198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07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53B0-F867-4BE4-8E2F-3826C4B3D06D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3F8D6-E2CA-431C-ABE8-EA07CC198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46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53B0-F867-4BE4-8E2F-3826C4B3D06D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3F8D6-E2CA-431C-ABE8-EA07CC198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890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3F8D6-E2CA-431C-ABE8-EA07CC198C1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53B0-F867-4BE4-8E2F-3826C4B3D06D}" type="datetimeFigureOut">
              <a:rPr lang="en-US" smtClean="0"/>
              <a:t>5/29/2022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817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53B0-F867-4BE4-8E2F-3826C4B3D06D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D13F8D6-E2CA-431C-ABE8-EA07CC198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237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40DBED-C18C-6294-9CB8-B455FCA406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Text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E3D813-B0CF-18CC-5CB4-0A8BF7B5E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56386" y="3962088"/>
            <a:ext cx="6203795" cy="1186108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FFFFFF">
                    <a:alpha val="70000"/>
                  </a:srgbClr>
                </a:solidFill>
              </a:rPr>
              <a:t>Group 6</a:t>
            </a:r>
            <a:endParaRPr lang="en-US" dirty="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1819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D7E50-EA79-4A92-9D45-5AF96C49E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Comparison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2B0C2DC-DFE9-4576-9344-DED9C3931F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182543"/>
              </p:ext>
            </p:extLst>
          </p:nvPr>
        </p:nvGraphicFramePr>
        <p:xfrm>
          <a:off x="677334" y="1930400"/>
          <a:ext cx="8777384" cy="34761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93876">
                  <a:extLst>
                    <a:ext uri="{9D8B030D-6E8A-4147-A177-3AD203B41FA5}">
                      <a16:colId xmlns:a16="http://schemas.microsoft.com/office/drawing/2014/main" val="3985261059"/>
                    </a:ext>
                  </a:extLst>
                </a:gridCol>
                <a:gridCol w="2193876">
                  <a:extLst>
                    <a:ext uri="{9D8B030D-6E8A-4147-A177-3AD203B41FA5}">
                      <a16:colId xmlns:a16="http://schemas.microsoft.com/office/drawing/2014/main" val="150979337"/>
                    </a:ext>
                  </a:extLst>
                </a:gridCol>
                <a:gridCol w="2194816">
                  <a:extLst>
                    <a:ext uri="{9D8B030D-6E8A-4147-A177-3AD203B41FA5}">
                      <a16:colId xmlns:a16="http://schemas.microsoft.com/office/drawing/2014/main" val="1876963255"/>
                    </a:ext>
                  </a:extLst>
                </a:gridCol>
                <a:gridCol w="2194816">
                  <a:extLst>
                    <a:ext uri="{9D8B030D-6E8A-4147-A177-3AD203B41FA5}">
                      <a16:colId xmlns:a16="http://schemas.microsoft.com/office/drawing/2014/main" val="468991691"/>
                    </a:ext>
                  </a:extLst>
                </a:gridCol>
              </a:tblGrid>
              <a:tr h="6952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Model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10-Folds error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Variance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Bias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41189353"/>
                  </a:ext>
                </a:extLst>
              </a:tr>
              <a:tr h="6952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SVM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91%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0.184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0.049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7798798"/>
                  </a:ext>
                </a:extLst>
              </a:tr>
              <a:tr h="6952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Decision Tree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94%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0.130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0.089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3163765"/>
                  </a:ext>
                </a:extLst>
              </a:tr>
              <a:tr h="6952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KNN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95%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0.184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0.116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2213727"/>
                  </a:ext>
                </a:extLst>
              </a:tr>
              <a:tr h="6952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Naïve Bias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98%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0.066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0.086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35491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2823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6B459-4229-B252-FF5B-4AE70C8C6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Champion Model Analysis – Naïve Bias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3C143C-F3B1-D547-4523-3DC3246A5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25" y="2160589"/>
            <a:ext cx="4054191" cy="3711262"/>
          </a:xfrm>
          <a:prstGeom prst="rect">
            <a:avLst/>
          </a:prstGeom>
        </p:spPr>
      </p:pic>
      <p:pic>
        <p:nvPicPr>
          <p:cNvPr id="5" name="Picture 4" descr="A picture containing timeline&#10;&#10;Description automatically generated">
            <a:extLst>
              <a:ext uri="{FF2B5EF4-FFF2-40B4-BE49-F238E27FC236}">
                <a16:creationId xmlns:a16="http://schemas.microsoft.com/office/drawing/2014/main" id="{1E375A9E-3085-4AC1-9F00-199D96FE988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109" y="2806522"/>
            <a:ext cx="4267200" cy="22174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8C167E-5BB9-4263-AA62-5BEFD16AE2A9}"/>
              </a:ext>
            </a:extLst>
          </p:cNvPr>
          <p:cNvSpPr txBox="1"/>
          <p:nvPr/>
        </p:nvSpPr>
        <p:spPr>
          <a:xfrm>
            <a:off x="677334" y="5871851"/>
            <a:ext cx="4054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Confusion matrix for test data results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D148AD-DE00-42FC-8CF7-E5420ACB5D68}"/>
              </a:ext>
            </a:extLst>
          </p:cNvPr>
          <p:cNvSpPr txBox="1"/>
          <p:nvPr/>
        </p:nvSpPr>
        <p:spPr>
          <a:xfrm>
            <a:off x="5072109" y="5871851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Word cloud for incorrect predictions</a:t>
            </a:r>
          </a:p>
        </p:txBody>
      </p:sp>
    </p:spTree>
    <p:extLst>
      <p:ext uri="{BB962C8B-B14F-4D97-AF65-F5344CB8AC3E}">
        <p14:creationId xmlns:p14="http://schemas.microsoft.com/office/powerpoint/2010/main" val="1686297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20A3E-2B53-4421-97E9-86F1AF0D8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Champion Model Analysis – Naïve Bias</a:t>
            </a: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81292CF-2FFE-4491-86F9-12E233E5C47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764" y="1980405"/>
            <a:ext cx="5943600" cy="17373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38499D-63A6-4039-A9C2-EDD32A387837}"/>
              </a:ext>
            </a:extLst>
          </p:cNvPr>
          <p:cNvSpPr txBox="1"/>
          <p:nvPr/>
        </p:nvSpPr>
        <p:spPr>
          <a:xfrm>
            <a:off x="872231" y="1980405"/>
            <a:ext cx="2829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Important features for every book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CF6FBA-9AAB-454D-B827-E232B9029498}"/>
              </a:ext>
            </a:extLst>
          </p:cNvPr>
          <p:cNvSpPr txBox="1"/>
          <p:nvPr/>
        </p:nvSpPr>
        <p:spPr>
          <a:xfrm>
            <a:off x="872231" y="4279037"/>
            <a:ext cx="2634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 of removing main characters names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D1BF50-F55D-4125-8DF9-0850F19362A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65913" y="4048218"/>
            <a:ext cx="3565695" cy="24561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48938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532CD-8DC6-484B-AD90-5AFAC219B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Champion Model Analysis – Naïve Bias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C7CF19-0AE2-4D78-BB0E-AC0A89E609C4}"/>
              </a:ext>
            </a:extLst>
          </p:cNvPr>
          <p:cNvSpPr txBox="1"/>
          <p:nvPr/>
        </p:nvSpPr>
        <p:spPr>
          <a:xfrm>
            <a:off x="677334" y="4927601"/>
            <a:ext cx="3717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Testing stemming partitions words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5AF7F7-2EFE-4606-A623-B27E6375F86B}"/>
              </a:ext>
            </a:extLst>
          </p:cNvPr>
          <p:cNvSpPr txBox="1"/>
          <p:nvPr/>
        </p:nvSpPr>
        <p:spPr>
          <a:xfrm>
            <a:off x="5184558" y="4927601"/>
            <a:ext cx="4021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Testing lemmatizing partitions words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9A2FA4-2FFE-475B-9E30-0E3219244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89453"/>
            <a:ext cx="3924848" cy="28769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E02CA3-8FB5-4E6C-B2D0-1B8435C08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1592" y="1989453"/>
            <a:ext cx="3848637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639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20BEC6-41F8-4DD7-9EA9-26B9FA6EE89E}"/>
              </a:ext>
            </a:extLst>
          </p:cNvPr>
          <p:cNvSpPr/>
          <p:nvPr/>
        </p:nvSpPr>
        <p:spPr>
          <a:xfrm>
            <a:off x="3895483" y="3029479"/>
            <a:ext cx="33179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74760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843F0-7333-7333-39B2-9647CAD80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14" name="TextBox 3">
            <a:extLst>
              <a:ext uri="{FF2B5EF4-FFF2-40B4-BE49-F238E27FC236}">
                <a16:creationId xmlns:a16="http://schemas.microsoft.com/office/drawing/2014/main" id="{19AF9A99-F1E6-96A1-9530-63254815E0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1861409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5399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0C68B-2D69-3827-9DAC-BDBA19CE8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519" y="609600"/>
            <a:ext cx="8596668" cy="1320800"/>
          </a:xfrm>
        </p:spPr>
        <p:txBody>
          <a:bodyPr/>
          <a:lstStyle/>
          <a:p>
            <a:r>
              <a:rPr lang="en-US" dirty="0"/>
              <a:t>Selected 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14D85-20BC-BC7D-6633-4439C8035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895" y="5365238"/>
            <a:ext cx="8596668" cy="629436"/>
          </a:xfrm>
        </p:spPr>
        <p:txBody>
          <a:bodyPr/>
          <a:lstStyle/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Detective and mystery stories category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ABEB14-C2F0-8927-352C-6F222EF24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65" y="1930400"/>
            <a:ext cx="2080440" cy="31625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DDFFAC-CA68-7A61-3BDD-E742B4E19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6030" y="1972314"/>
            <a:ext cx="2065199" cy="30482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1F977C-D887-7922-0575-3A3BF1B5D2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965" y="1972314"/>
            <a:ext cx="2065199" cy="30635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4ACB84D-1A31-8794-E6CB-3FE02DCC4B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7900" y="2086623"/>
            <a:ext cx="2072820" cy="29491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908D22F-F1FB-6944-B4E9-CFCDF0FC7A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6829" y="2048520"/>
            <a:ext cx="2072820" cy="302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46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2DE6F-143B-BE32-1763-AB1AF2E22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F6DB48-DED1-AC90-676E-95B6F958B0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878" y="1581424"/>
            <a:ext cx="3322608" cy="16994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8C2E2C-1D6A-A762-5B29-EEE172254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2865" y="1581424"/>
            <a:ext cx="3474720" cy="17297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2DDE71-90E0-2EC5-5DAE-CED7485B32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012" y="3990975"/>
            <a:ext cx="3482340" cy="1714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09AF9B-A683-2F20-2EB1-82D617B0DE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1352" y="3975735"/>
            <a:ext cx="3375660" cy="17297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F68812-BA57-63A0-33C0-C22832EAFE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1895" y="2817495"/>
            <a:ext cx="3299460" cy="17373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2ACC17F-0350-89E4-821B-D0FBA9D4FFC2}"/>
              </a:ext>
            </a:extLst>
          </p:cNvPr>
          <p:cNvSpPr txBox="1"/>
          <p:nvPr/>
        </p:nvSpPr>
        <p:spPr>
          <a:xfrm>
            <a:off x="480452" y="3311164"/>
            <a:ext cx="323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Book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D0EF91-7B06-5E15-0320-AB78197CA665}"/>
              </a:ext>
            </a:extLst>
          </p:cNvPr>
          <p:cNvSpPr txBox="1"/>
          <p:nvPr/>
        </p:nvSpPr>
        <p:spPr>
          <a:xfrm>
            <a:off x="4012714" y="3311164"/>
            <a:ext cx="323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Book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225D75-7540-B405-8100-3883474BE16E}"/>
              </a:ext>
            </a:extLst>
          </p:cNvPr>
          <p:cNvSpPr txBox="1"/>
          <p:nvPr/>
        </p:nvSpPr>
        <p:spPr>
          <a:xfrm>
            <a:off x="513033" y="5708589"/>
            <a:ext cx="323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Book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153A68-8270-E061-4CA7-06B1D59553A6}"/>
              </a:ext>
            </a:extLst>
          </p:cNvPr>
          <p:cNvSpPr txBox="1"/>
          <p:nvPr/>
        </p:nvSpPr>
        <p:spPr>
          <a:xfrm>
            <a:off x="4012714" y="5765041"/>
            <a:ext cx="323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Book 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25E9B4-2D4B-EF65-D0C7-3353A3291BAC}"/>
              </a:ext>
            </a:extLst>
          </p:cNvPr>
          <p:cNvSpPr txBox="1"/>
          <p:nvPr/>
        </p:nvSpPr>
        <p:spPr>
          <a:xfrm>
            <a:off x="7656853" y="4663559"/>
            <a:ext cx="323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Book 5</a:t>
            </a:r>
          </a:p>
        </p:txBody>
      </p:sp>
    </p:spTree>
    <p:extLst>
      <p:ext uri="{BB962C8B-B14F-4D97-AF65-F5344CB8AC3E}">
        <p14:creationId xmlns:p14="http://schemas.microsoft.com/office/powerpoint/2010/main" val="670404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36635-9DF2-9361-E94E-E4CBAA06A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7FFB8-6BFC-981A-9BC9-4D772C046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Download books.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Tokenize words.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Remove stop words and punctuation marks.</a:t>
            </a:r>
          </a:p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Skip the first 100 words.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 partitions.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Add to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dataframe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Shuffle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dataframe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215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9D211-6BF9-3F74-0AEC-510D80AFC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194EF-7248-A662-6E50-93EDF1F72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BOW</a:t>
            </a:r>
          </a:p>
          <a:p>
            <a:pPr lvl="1"/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min_df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=50</a:t>
            </a:r>
          </a:p>
          <a:p>
            <a:pPr lvl="1"/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ngram_range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=(1,2)</a:t>
            </a:r>
            <a:endParaRPr lang="en-US" dirty="0"/>
          </a:p>
          <a:p>
            <a:r>
              <a:rPr lang="en-US" dirty="0"/>
              <a:t>TF/IDF</a:t>
            </a:r>
          </a:p>
          <a:p>
            <a:r>
              <a:rPr lang="en-US" dirty="0"/>
              <a:t>Stemming</a:t>
            </a:r>
          </a:p>
          <a:p>
            <a:r>
              <a:rPr lang="en-US" dirty="0" err="1"/>
              <a:t>Lemmitization</a:t>
            </a:r>
            <a:endParaRPr lang="en-US" dirty="0"/>
          </a:p>
        </p:txBody>
      </p:sp>
      <p:pic>
        <p:nvPicPr>
          <p:cNvPr id="4" name="Picture 3" title="Inserting image...">
            <a:extLst>
              <a:ext uri="{FF2B5EF4-FFF2-40B4-BE49-F238E27FC236}">
                <a16:creationId xmlns:a16="http://schemas.microsoft.com/office/drawing/2014/main" id="{CF167E9D-6283-1271-7FD0-0EA7B923CA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462" y="2208214"/>
            <a:ext cx="4833938" cy="25276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AA2957-CC02-347A-4E01-8AA1E8BDC32F}"/>
              </a:ext>
            </a:extLst>
          </p:cNvPr>
          <p:cNvSpPr txBox="1"/>
          <p:nvPr/>
        </p:nvSpPr>
        <p:spPr>
          <a:xfrm>
            <a:off x="4552950" y="4773964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Uni-grams after stemming for Book 5</a:t>
            </a:r>
          </a:p>
        </p:txBody>
      </p:sp>
    </p:spTree>
    <p:extLst>
      <p:ext uri="{BB962C8B-B14F-4D97-AF65-F5344CB8AC3E}">
        <p14:creationId xmlns:p14="http://schemas.microsoft.com/office/powerpoint/2010/main" val="3048184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9D211-6BF9-3F74-0AEC-510D80AFC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194EF-7248-A662-6E50-93EDF1F72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BOW</a:t>
            </a:r>
          </a:p>
          <a:p>
            <a:pPr lvl="1"/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min_df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=50</a:t>
            </a:r>
          </a:p>
          <a:p>
            <a:pPr lvl="1"/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ngram_range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=(1,2)</a:t>
            </a:r>
            <a:endParaRPr lang="en-US" dirty="0"/>
          </a:p>
          <a:p>
            <a:r>
              <a:rPr lang="en-US" dirty="0"/>
              <a:t>TF/IDF</a:t>
            </a:r>
          </a:p>
          <a:p>
            <a:r>
              <a:rPr lang="en-US" dirty="0">
                <a:solidFill>
                  <a:srgbClr val="FF0000"/>
                </a:solidFill>
              </a:rPr>
              <a:t>Stemming</a:t>
            </a:r>
          </a:p>
          <a:p>
            <a:r>
              <a:rPr lang="en-US" dirty="0" err="1">
                <a:solidFill>
                  <a:srgbClr val="FF0000"/>
                </a:solidFill>
              </a:rPr>
              <a:t>Lemmitization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384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E91CD-8205-FAD8-DF19-4300521AA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7984"/>
          </a:xfrm>
        </p:spPr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F8C42-E5EC-827E-2F87-73095C798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3334829" cy="1320800"/>
          </a:xfrm>
        </p:spPr>
        <p:txBody>
          <a:bodyPr/>
          <a:lstStyle/>
          <a:p>
            <a:r>
              <a:rPr lang="en-US" dirty="0"/>
              <a:t>Selected Features</a:t>
            </a:r>
          </a:p>
          <a:p>
            <a:pPr lvl="1"/>
            <a:r>
              <a:rPr lang="en-US" dirty="0"/>
              <a:t>BOW (</a:t>
            </a:r>
            <a:r>
              <a:rPr lang="en-US" dirty="0" err="1"/>
              <a:t>min_df</a:t>
            </a:r>
            <a:r>
              <a:rPr lang="en-US" dirty="0"/>
              <a:t>=50)</a:t>
            </a:r>
          </a:p>
          <a:p>
            <a:pPr lvl="1"/>
            <a:r>
              <a:rPr lang="en-US" dirty="0"/>
              <a:t>TF/IDF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05852A-09A7-D121-7612-375E15D0E9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8671" y="3429000"/>
            <a:ext cx="3645140" cy="317781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84C05C5-DBB3-FA8D-D0F8-C7413D6FA9D4}"/>
              </a:ext>
            </a:extLst>
          </p:cNvPr>
          <p:cNvSpPr txBox="1">
            <a:spLocks/>
          </p:cNvSpPr>
          <p:nvPr/>
        </p:nvSpPr>
        <p:spPr>
          <a:xfrm>
            <a:off x="4975667" y="2160590"/>
            <a:ext cx="4672185" cy="132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Selected Features</a:t>
            </a:r>
          </a:p>
          <a:p>
            <a:pPr lvl="1"/>
            <a:r>
              <a:rPr lang="en-US" dirty="0"/>
              <a:t>BOW (</a:t>
            </a:r>
            <a:r>
              <a:rPr lang="en-US" dirty="0" err="1"/>
              <a:t>min_df</a:t>
            </a:r>
            <a:r>
              <a:rPr lang="en-US" dirty="0"/>
              <a:t>=30,ngram_range=(1,2))</a:t>
            </a:r>
          </a:p>
          <a:p>
            <a:pPr lvl="1"/>
            <a:r>
              <a:rPr lang="en-US" dirty="0"/>
              <a:t>TF/IDF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E7575C-79C0-081D-1637-73910A14D653}"/>
              </a:ext>
            </a:extLst>
          </p:cNvPr>
          <p:cNvSpPr txBox="1"/>
          <p:nvPr/>
        </p:nvSpPr>
        <p:spPr>
          <a:xfrm>
            <a:off x="755780" y="1522275"/>
            <a:ext cx="3004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SVM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76E64A-B2E3-F600-EF48-B90E60ECF10D}"/>
              </a:ext>
            </a:extLst>
          </p:cNvPr>
          <p:cNvSpPr txBox="1"/>
          <p:nvPr/>
        </p:nvSpPr>
        <p:spPr>
          <a:xfrm>
            <a:off x="4705739" y="1522275"/>
            <a:ext cx="3004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Decision Tree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8363CA9-2667-91C0-4F64-DE63634CCD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44328" y="3429000"/>
            <a:ext cx="3742690" cy="317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812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E91CD-8205-FAD8-DF19-4300521AA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7984"/>
          </a:xfrm>
        </p:spPr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F8C42-E5EC-827E-2F87-73095C798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4385493" cy="1320800"/>
          </a:xfrm>
        </p:spPr>
        <p:txBody>
          <a:bodyPr>
            <a:normAutofit/>
          </a:bodyPr>
          <a:lstStyle/>
          <a:p>
            <a:r>
              <a:rPr lang="en-US" dirty="0"/>
              <a:t>Selected Features</a:t>
            </a:r>
          </a:p>
          <a:p>
            <a:pPr lvl="1"/>
            <a:r>
              <a:rPr lang="en-US" dirty="0"/>
              <a:t>BOW (</a:t>
            </a:r>
            <a:r>
              <a:rPr lang="en-US" dirty="0" err="1"/>
              <a:t>min_df</a:t>
            </a:r>
            <a:r>
              <a:rPr lang="en-US" dirty="0"/>
              <a:t>=30,ngram_range=(1,2))</a:t>
            </a:r>
          </a:p>
          <a:p>
            <a:pPr lvl="1"/>
            <a:r>
              <a:rPr lang="en-US" dirty="0"/>
              <a:t>TF/IDF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05852A-09A7-D121-7612-375E15D0E9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7836" y="3429000"/>
            <a:ext cx="3866810" cy="317781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84C05C5-DBB3-FA8D-D0F8-C7413D6FA9D4}"/>
              </a:ext>
            </a:extLst>
          </p:cNvPr>
          <p:cNvSpPr txBox="1">
            <a:spLocks/>
          </p:cNvSpPr>
          <p:nvPr/>
        </p:nvSpPr>
        <p:spPr>
          <a:xfrm>
            <a:off x="5062827" y="2160590"/>
            <a:ext cx="4672185" cy="132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Selected Features</a:t>
            </a:r>
          </a:p>
          <a:p>
            <a:pPr lvl="1"/>
            <a:r>
              <a:rPr lang="en-US" dirty="0"/>
              <a:t>BOW (</a:t>
            </a:r>
            <a:r>
              <a:rPr lang="en-US" dirty="0" err="1"/>
              <a:t>min_df</a:t>
            </a:r>
            <a:r>
              <a:rPr lang="en-US" dirty="0"/>
              <a:t>=30,ngram_range=(1,2))</a:t>
            </a:r>
          </a:p>
          <a:p>
            <a:pPr lvl="1"/>
            <a:r>
              <a:rPr lang="en-US" dirty="0"/>
              <a:t>TF/IDF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E7575C-79C0-081D-1637-73910A14D653}"/>
              </a:ext>
            </a:extLst>
          </p:cNvPr>
          <p:cNvSpPr txBox="1"/>
          <p:nvPr/>
        </p:nvSpPr>
        <p:spPr>
          <a:xfrm>
            <a:off x="755780" y="1522275"/>
            <a:ext cx="300445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/>
              <a:t>KNN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76E64A-B2E3-F600-EF48-B90E60ECF10D}"/>
              </a:ext>
            </a:extLst>
          </p:cNvPr>
          <p:cNvSpPr txBox="1"/>
          <p:nvPr/>
        </p:nvSpPr>
        <p:spPr>
          <a:xfrm>
            <a:off x="5230080" y="1532477"/>
            <a:ext cx="300445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/>
              <a:t>Naïve Bias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8363CA9-2667-91C0-4F64-DE63634CCD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82394" y="3429000"/>
            <a:ext cx="3640878" cy="317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1588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247</TotalTime>
  <Words>277</Words>
  <Application>Microsoft Office PowerPoint</Application>
  <PresentationFormat>Widescreen</PresentationFormat>
  <Paragraphs>90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Trebuchet MS</vt:lpstr>
      <vt:lpstr>Wingdings 3</vt:lpstr>
      <vt:lpstr>Facet</vt:lpstr>
      <vt:lpstr>Text Classification</vt:lpstr>
      <vt:lpstr>Agenda</vt:lpstr>
      <vt:lpstr>Selected Books</vt:lpstr>
      <vt:lpstr>Visualizations</vt:lpstr>
      <vt:lpstr>Preprocessing</vt:lpstr>
      <vt:lpstr>Feature Engineering</vt:lpstr>
      <vt:lpstr>Feature Engineering</vt:lpstr>
      <vt:lpstr>Modeling</vt:lpstr>
      <vt:lpstr>Modeling</vt:lpstr>
      <vt:lpstr>Models Comparison</vt:lpstr>
      <vt:lpstr>Champion Model Analysis – Naïve Bias</vt:lpstr>
      <vt:lpstr>Champion Model Analysis – Naïve Bias</vt:lpstr>
      <vt:lpstr>Champion Model Analysis – Naïve Bias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Classification</dc:title>
  <dc:creator>Esraa El-Kot</dc:creator>
  <cp:lastModifiedBy>Alaa Hussain</cp:lastModifiedBy>
  <cp:revision>7</cp:revision>
  <dcterms:created xsi:type="dcterms:W3CDTF">2022-05-29T05:51:50Z</dcterms:created>
  <dcterms:modified xsi:type="dcterms:W3CDTF">2022-05-29T15:45:27Z</dcterms:modified>
</cp:coreProperties>
</file>