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5" r:id="rId10"/>
    <p:sldId id="262" r:id="rId11"/>
    <p:sldId id="277" r:id="rId12"/>
    <p:sldId id="278" r:id="rId13"/>
    <p:sldId id="271" r:id="rId14"/>
    <p:sldId id="267" r:id="rId15"/>
    <p:sldId id="275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74C59-60FB-2A42-04E3-6B5EE66AAF66}" v="1" dt="2022-06-19T13:41:19.038"/>
    <p1510:client id="{61BDFA98-CBE9-F7E2-1C36-8370FE8B01C5}" v="845" dt="2022-06-19T12:54:41.870"/>
    <p1510:client id="{7F3004E2-10B3-4533-9638-83853342D286}" v="8" dt="2022-06-19T12:58:35.857"/>
    <p1510:client id="{83EDA21A-9F9F-4B91-B691-97547E3E6B0D}" v="847" dt="2022-06-19T14:39:50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raa El-Kot" userId="7401c61d-6627-4825-bb42-0a7918122e7d" providerId="ADAL" clId="{7F3004E2-10B3-4533-9638-83853342D286}"/>
    <pc:docChg chg="modSld">
      <pc:chgData name="Esraa El-Kot" userId="7401c61d-6627-4825-bb42-0a7918122e7d" providerId="ADAL" clId="{7F3004E2-10B3-4533-9638-83853342D286}" dt="2022-06-19T12:58:35.857" v="7" actId="20577"/>
      <pc:docMkLst>
        <pc:docMk/>
      </pc:docMkLst>
      <pc:sldChg chg="modSp mod">
        <pc:chgData name="Esraa El-Kot" userId="7401c61d-6627-4825-bb42-0a7918122e7d" providerId="ADAL" clId="{7F3004E2-10B3-4533-9638-83853342D286}" dt="2022-06-19T12:58:35.857" v="7" actId="20577"/>
        <pc:sldMkLst>
          <pc:docMk/>
          <pc:sldMk cId="1985181925" sldId="256"/>
        </pc:sldMkLst>
        <pc:spChg chg="mod">
          <ac:chgData name="Esraa El-Kot" userId="7401c61d-6627-4825-bb42-0a7918122e7d" providerId="ADAL" clId="{7F3004E2-10B3-4533-9638-83853342D286}" dt="2022-06-19T12:58:35.857" v="7" actId="20577"/>
          <ac:spMkLst>
            <pc:docMk/>
            <pc:sldMk cId="1985181925" sldId="256"/>
            <ac:spMk id="2" creationId="{CE40DBED-C18C-6294-9CB8-B455FCA406BB}"/>
          </ac:spMkLst>
        </pc:spChg>
      </pc:sldChg>
    </pc:docChg>
  </pc:docChgLst>
  <pc:docChgLst>
    <pc:chgData name="Sondos Ali" userId="S::sali207@uottawa.ca::b7790435-7c4e-481d-9e62-2980a71770bc" providerId="AD" clId="Web-{57B74C59-60FB-2A42-04E3-6B5EE66AAF66}"/>
    <pc:docChg chg="modSld">
      <pc:chgData name="Sondos Ali" userId="S::sali207@uottawa.ca::b7790435-7c4e-481d-9e62-2980a71770bc" providerId="AD" clId="Web-{57B74C59-60FB-2A42-04E3-6B5EE66AAF66}" dt="2022-06-19T13:41:19.038" v="0" actId="14100"/>
      <pc:docMkLst>
        <pc:docMk/>
      </pc:docMkLst>
      <pc:sldChg chg="modSp">
        <pc:chgData name="Sondos Ali" userId="S::sali207@uottawa.ca::b7790435-7c4e-481d-9e62-2980a71770bc" providerId="AD" clId="Web-{57B74C59-60FB-2A42-04E3-6B5EE66AAF66}" dt="2022-06-19T13:41:19.038" v="0" actId="14100"/>
        <pc:sldMkLst>
          <pc:docMk/>
          <pc:sldMk cId="3265798438" sldId="278"/>
        </pc:sldMkLst>
        <pc:picChg chg="mod">
          <ac:chgData name="Sondos Ali" userId="S::sali207@uottawa.ca::b7790435-7c4e-481d-9e62-2980a71770bc" providerId="AD" clId="Web-{57B74C59-60FB-2A42-04E3-6B5EE66AAF66}" dt="2022-06-19T13:41:19.038" v="0" actId="14100"/>
          <ac:picMkLst>
            <pc:docMk/>
            <pc:sldMk cId="3265798438" sldId="278"/>
            <ac:picMk id="14" creationId="{10DBCA12-D8BB-5B09-A21C-50934C8BD55B}"/>
          </ac:picMkLst>
        </pc:picChg>
      </pc:sldChg>
    </pc:docChg>
  </pc:docChgLst>
  <pc:docChgLst>
    <pc:chgData name="Esraa El-Kot" userId="7401c61d-6627-4825-bb42-0a7918122e7d" providerId="ADAL" clId="{E9CE8BF7-D43C-46DA-A739-C57301DBD605}"/>
    <pc:docChg chg="custSel addSld modSld">
      <pc:chgData name="Esraa El-Kot" userId="7401c61d-6627-4825-bb42-0a7918122e7d" providerId="ADAL" clId="{E9CE8BF7-D43C-46DA-A739-C57301DBD605}" dt="2022-05-29T11:56:31.469" v="50" actId="242"/>
      <pc:docMkLst>
        <pc:docMk/>
      </pc:docMkLst>
      <pc:sldChg chg="addSp modSp">
        <pc:chgData name="Esraa El-Kot" userId="7401c61d-6627-4825-bb42-0a7918122e7d" providerId="ADAL" clId="{E9CE8BF7-D43C-46DA-A739-C57301DBD605}" dt="2022-05-29T09:04:54.899" v="2" actId="767"/>
        <pc:sldMkLst>
          <pc:docMk/>
          <pc:sldMk cId="1686297300" sldId="267"/>
        </pc:sldMkLst>
        <pc:spChg chg="add mod">
          <ac:chgData name="Esraa El-Kot" userId="7401c61d-6627-4825-bb42-0a7918122e7d" providerId="ADAL" clId="{E9CE8BF7-D43C-46DA-A739-C57301DBD605}" dt="2022-05-29T09:03:41.268" v="1" actId="767"/>
          <ac:spMkLst>
            <pc:docMk/>
            <pc:sldMk cId="1686297300" sldId="267"/>
            <ac:spMk id="4" creationId="{BD8C167E-5BB9-4263-AA62-5BEFD16AE2A9}"/>
          </ac:spMkLst>
        </pc:spChg>
        <pc:spChg chg="add mod">
          <ac:chgData name="Esraa El-Kot" userId="7401c61d-6627-4825-bb42-0a7918122e7d" providerId="ADAL" clId="{E9CE8BF7-D43C-46DA-A739-C57301DBD605}" dt="2022-05-29T09:04:54.899" v="2" actId="767"/>
          <ac:spMkLst>
            <pc:docMk/>
            <pc:sldMk cId="1686297300" sldId="267"/>
            <ac:spMk id="6" creationId="{96D148AD-DE00-42FC-8CF7-E5420ACB5D68}"/>
          </ac:spMkLst>
        </pc:spChg>
        <pc:picChg chg="add">
          <ac:chgData name="Esraa El-Kot" userId="7401c61d-6627-4825-bb42-0a7918122e7d" providerId="ADAL" clId="{E9CE8BF7-D43C-46DA-A739-C57301DBD605}" dt="2022-05-29T09:03:17.243" v="0"/>
          <ac:picMkLst>
            <pc:docMk/>
            <pc:sldMk cId="1686297300" sldId="267"/>
            <ac:picMk id="5" creationId="{1E375A9E-3085-4AC1-9F00-199D96FE9881}"/>
          </ac:picMkLst>
        </pc:picChg>
      </pc:sldChg>
      <pc:sldChg chg="addSp delSp modSp add">
        <pc:chgData name="Esraa El-Kot" userId="7401c61d-6627-4825-bb42-0a7918122e7d" providerId="ADAL" clId="{E9CE8BF7-D43C-46DA-A739-C57301DBD605}" dt="2022-05-29T09:13:16.929" v="15" actId="14826"/>
        <pc:sldMkLst>
          <pc:docMk/>
          <pc:sldMk cId="1148938778" sldId="268"/>
        </pc:sldMkLst>
        <pc:spChg chg="mod">
          <ac:chgData name="Esraa El-Kot" userId="7401c61d-6627-4825-bb42-0a7918122e7d" providerId="ADAL" clId="{E9CE8BF7-D43C-46DA-A739-C57301DBD605}" dt="2022-05-29T09:05:47.903" v="6"/>
          <ac:spMkLst>
            <pc:docMk/>
            <pc:sldMk cId="1148938778" sldId="268"/>
            <ac:spMk id="2" creationId="{6BE20A3E-2B53-4421-97E9-86F1AF0D804A}"/>
          </ac:spMkLst>
        </pc:spChg>
        <pc:spChg chg="add del">
          <ac:chgData name="Esraa El-Kot" userId="7401c61d-6627-4825-bb42-0a7918122e7d" providerId="ADAL" clId="{E9CE8BF7-D43C-46DA-A739-C57301DBD605}" dt="2022-05-29T09:05:40.848" v="5"/>
          <ac:spMkLst>
            <pc:docMk/>
            <pc:sldMk cId="1148938778" sldId="268"/>
            <ac:spMk id="4" creationId="{0B7174BA-73BA-4FB3-AADE-B26A363A30BC}"/>
          </ac:spMkLst>
        </pc:spChg>
        <pc:spChg chg="add mod">
          <ac:chgData name="Esraa El-Kot" userId="7401c61d-6627-4825-bb42-0a7918122e7d" providerId="ADAL" clId="{E9CE8BF7-D43C-46DA-A739-C57301DBD605}" dt="2022-05-29T09:06:13.293" v="8" actId="767"/>
          <ac:spMkLst>
            <pc:docMk/>
            <pc:sldMk cId="1148938778" sldId="268"/>
            <ac:spMk id="6" creationId="{B038499D-63A6-4039-A9C2-EDD32A387837}"/>
          </ac:spMkLst>
        </pc:spChg>
        <pc:spChg chg="add mod">
          <ac:chgData name="Esraa El-Kot" userId="7401c61d-6627-4825-bb42-0a7918122e7d" providerId="ADAL" clId="{E9CE8BF7-D43C-46DA-A739-C57301DBD605}" dt="2022-05-29T09:09:49.963" v="11" actId="767"/>
          <ac:spMkLst>
            <pc:docMk/>
            <pc:sldMk cId="1148938778" sldId="268"/>
            <ac:spMk id="7" creationId="{32CF6FBA-9AAB-454D-B827-E232B9029498}"/>
          </ac:spMkLst>
        </pc:spChg>
        <pc:picChg chg="add">
          <ac:chgData name="Esraa El-Kot" userId="7401c61d-6627-4825-bb42-0a7918122e7d" providerId="ADAL" clId="{E9CE8BF7-D43C-46DA-A739-C57301DBD605}" dt="2022-05-29T09:06:00.628" v="7"/>
          <ac:picMkLst>
            <pc:docMk/>
            <pc:sldMk cId="1148938778" sldId="268"/>
            <ac:picMk id="5" creationId="{D81292CF-2FFE-4491-86F9-12E233E5C47B}"/>
          </ac:picMkLst>
        </pc:picChg>
        <pc:picChg chg="add mod">
          <ac:chgData name="Esraa El-Kot" userId="7401c61d-6627-4825-bb42-0a7918122e7d" providerId="ADAL" clId="{E9CE8BF7-D43C-46DA-A739-C57301DBD605}" dt="2022-05-29T09:13:16.929" v="15" actId="14826"/>
          <ac:picMkLst>
            <pc:docMk/>
            <pc:sldMk cId="1148938778" sldId="268"/>
            <ac:picMk id="8" creationId="{30D1BF50-F55D-4125-8DF9-0850F19362A9}"/>
          </ac:picMkLst>
        </pc:picChg>
      </pc:sldChg>
      <pc:sldChg chg="addSp modSp add">
        <pc:chgData name="Esraa El-Kot" userId="7401c61d-6627-4825-bb42-0a7918122e7d" providerId="ADAL" clId="{E9CE8BF7-D43C-46DA-A739-C57301DBD605}" dt="2022-05-29T09:14:54.437" v="17"/>
        <pc:sldMkLst>
          <pc:docMk/>
          <pc:sldMk cId="2685639352" sldId="269"/>
        </pc:sldMkLst>
        <pc:spChg chg="mod">
          <ac:chgData name="Esraa El-Kot" userId="7401c61d-6627-4825-bb42-0a7918122e7d" providerId="ADAL" clId="{E9CE8BF7-D43C-46DA-A739-C57301DBD605}" dt="2022-05-29T09:07:58.387" v="10"/>
          <ac:spMkLst>
            <pc:docMk/>
            <pc:sldMk cId="2685639352" sldId="269"/>
            <ac:spMk id="2" creationId="{8CB532CD-8DC6-484B-AD90-5AFAC219B360}"/>
          </ac:spMkLst>
        </pc:spChg>
        <pc:spChg chg="add">
          <ac:chgData name="Esraa El-Kot" userId="7401c61d-6627-4825-bb42-0a7918122e7d" providerId="ADAL" clId="{E9CE8BF7-D43C-46DA-A739-C57301DBD605}" dt="2022-05-29T09:11:15.728" v="13"/>
          <ac:spMkLst>
            <pc:docMk/>
            <pc:sldMk cId="2685639352" sldId="269"/>
            <ac:spMk id="4" creationId="{7AC7CF19-0AE2-4D78-BB0E-AC0A89E609C4}"/>
          </ac:spMkLst>
        </pc:spChg>
        <pc:spChg chg="add">
          <ac:chgData name="Esraa El-Kot" userId="7401c61d-6627-4825-bb42-0a7918122e7d" providerId="ADAL" clId="{E9CE8BF7-D43C-46DA-A739-C57301DBD605}" dt="2022-05-29T09:11:39.729" v="14"/>
          <ac:spMkLst>
            <pc:docMk/>
            <pc:sldMk cId="2685639352" sldId="269"/>
            <ac:spMk id="5" creationId="{9E5AF7F7-2EFE-4606-A623-B27E6375F86B}"/>
          </ac:spMkLst>
        </pc:spChg>
        <pc:picChg chg="add">
          <ac:chgData name="Esraa El-Kot" userId="7401c61d-6627-4825-bb42-0a7918122e7d" providerId="ADAL" clId="{E9CE8BF7-D43C-46DA-A739-C57301DBD605}" dt="2022-05-29T09:14:03.664" v="16"/>
          <ac:picMkLst>
            <pc:docMk/>
            <pc:sldMk cId="2685639352" sldId="269"/>
            <ac:picMk id="6" creationId="{F39A2FA4-2FFE-475B-9E30-0E321924483C}"/>
          </ac:picMkLst>
        </pc:picChg>
        <pc:picChg chg="add">
          <ac:chgData name="Esraa El-Kot" userId="7401c61d-6627-4825-bb42-0a7918122e7d" providerId="ADAL" clId="{E9CE8BF7-D43C-46DA-A739-C57301DBD605}" dt="2022-05-29T09:14:54.437" v="17"/>
          <ac:picMkLst>
            <pc:docMk/>
            <pc:sldMk cId="2685639352" sldId="269"/>
            <ac:picMk id="7" creationId="{88E02CA3-8FB5-4E6C-B2D0-1B8435C08DE5}"/>
          </ac:picMkLst>
        </pc:picChg>
      </pc:sldChg>
      <pc:sldChg chg="addSp modSp add">
        <pc:chgData name="Esraa El-Kot" userId="7401c61d-6627-4825-bb42-0a7918122e7d" providerId="ADAL" clId="{E9CE8BF7-D43C-46DA-A739-C57301DBD605}" dt="2022-05-29T09:16:48.195" v="19" actId="11529"/>
        <pc:sldMkLst>
          <pc:docMk/>
          <pc:sldMk cId="1074760080" sldId="270"/>
        </pc:sldMkLst>
        <pc:spChg chg="add mod">
          <ac:chgData name="Esraa El-Kot" userId="7401c61d-6627-4825-bb42-0a7918122e7d" providerId="ADAL" clId="{E9CE8BF7-D43C-46DA-A739-C57301DBD605}" dt="2022-05-29T09:16:48.195" v="19" actId="11529"/>
          <ac:spMkLst>
            <pc:docMk/>
            <pc:sldMk cId="1074760080" sldId="270"/>
            <ac:spMk id="4" creationId="{DB20BEC6-41F8-4DD7-9EA9-26B9FA6EE89E}"/>
          </ac:spMkLst>
        </pc:spChg>
      </pc:sldChg>
      <pc:sldChg chg="addSp delSp modSp add">
        <pc:chgData name="Esraa El-Kot" userId="7401c61d-6627-4825-bb42-0a7918122e7d" providerId="ADAL" clId="{E9CE8BF7-D43C-46DA-A739-C57301DBD605}" dt="2022-05-29T11:56:31.469" v="50" actId="242"/>
        <pc:sldMkLst>
          <pc:docMk/>
          <pc:sldMk cId="3442823839" sldId="271"/>
        </pc:sldMkLst>
        <pc:spChg chg="mod">
          <ac:chgData name="Esraa El-Kot" userId="7401c61d-6627-4825-bb42-0a7918122e7d" providerId="ADAL" clId="{E9CE8BF7-D43C-46DA-A739-C57301DBD605}" dt="2022-05-29T11:55:31.853" v="37" actId="20577"/>
          <ac:spMkLst>
            <pc:docMk/>
            <pc:sldMk cId="3442823839" sldId="271"/>
            <ac:spMk id="2" creationId="{522D7E50-EA79-4A92-9D45-5AF96C49E2FB}"/>
          </ac:spMkLst>
        </pc:spChg>
        <pc:spChg chg="del">
          <ac:chgData name="Esraa El-Kot" userId="7401c61d-6627-4825-bb42-0a7918122e7d" providerId="ADAL" clId="{E9CE8BF7-D43C-46DA-A739-C57301DBD605}" dt="2022-05-29T11:55:37.041" v="38" actId="478"/>
          <ac:spMkLst>
            <pc:docMk/>
            <pc:sldMk cId="3442823839" sldId="271"/>
            <ac:spMk id="3" creationId="{4DF7D472-1AFE-4D9B-A594-271A71A8DCC5}"/>
          </ac:spMkLst>
        </pc:spChg>
        <pc:graphicFrameChg chg="add mod modGraphic">
          <ac:chgData name="Esraa El-Kot" userId="7401c61d-6627-4825-bb42-0a7918122e7d" providerId="ADAL" clId="{E9CE8BF7-D43C-46DA-A739-C57301DBD605}" dt="2022-05-29T11:56:31.469" v="50" actId="242"/>
          <ac:graphicFrameMkLst>
            <pc:docMk/>
            <pc:sldMk cId="3442823839" sldId="271"/>
            <ac:graphicFrameMk id="4" creationId="{02B0C2DC-DFE9-4576-9344-DED9C3931F45}"/>
          </ac:graphicFrameMkLst>
        </pc:graphicFrameChg>
      </pc:sldChg>
    </pc:docChg>
  </pc:docChgLst>
  <pc:docChgLst>
    <pc:chgData name="Guest User" userId="S::urn:spo:anon#38a6c6b0bee9053402ce2a234394022ee227f3d6a9034bf9f20a923d7763d9b7::" providerId="AD" clId="Web-{61BDFA98-CBE9-F7E2-1C36-8370FE8B01C5}"/>
    <pc:docChg chg="addSld delSld modSld sldOrd">
      <pc:chgData name="Guest User" userId="S::urn:spo:anon#38a6c6b0bee9053402ce2a234394022ee227f3d6a9034bf9f20a923d7763d9b7::" providerId="AD" clId="Web-{61BDFA98-CBE9-F7E2-1C36-8370FE8B01C5}" dt="2022-06-19T12:54:41.870" v="636" actId="1076"/>
      <pc:docMkLst>
        <pc:docMk/>
      </pc:docMkLst>
      <pc:sldChg chg="addSp delSp modSp mod setBg setClrOvrMap">
        <pc:chgData name="Guest User" userId="S::urn:spo:anon#38a6c6b0bee9053402ce2a234394022ee227f3d6a9034bf9f20a923d7763d9b7::" providerId="AD" clId="Web-{61BDFA98-CBE9-F7E2-1C36-8370FE8B01C5}" dt="2022-06-19T12:54:41.870" v="636" actId="1076"/>
        <pc:sldMkLst>
          <pc:docMk/>
          <pc:sldMk cId="1985181925" sldId="256"/>
        </pc:sldMkLst>
        <pc:spChg chg="mod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" creationId="{CE40DBED-C18C-6294-9CB8-B455FCA406BB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2:54:41.870" v="636" actId="1076"/>
          <ac:spMkLst>
            <pc:docMk/>
            <pc:sldMk cId="1985181925" sldId="256"/>
            <ac:spMk id="3" creationId="{62E3D813-B0CF-18CC-5CB4-0A8BF7B5E131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14" creationId="{52FB45E9-914E-4471-AC87-E475CD51767D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16" creationId="{C310626D-5743-49D4-8F7D-88C4F8F05774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18" creationId="{3C195FC1-B568-4C72-9902-34CB35DDD7A1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0" creationId="{EF2BDF77-362C-43F0-8CBB-A969EC2AE0C4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2" creationId="{4BE96B01-3929-432D-B8C2-ADBCB74C2EF4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4" creationId="{2A6FCDE6-CDE2-4C51-B18E-A95CFB679714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6" creationId="{9D2E8756-2465-473A-BA2A-2DB1D6224745}"/>
          </ac:spMkLst>
        </pc:spChg>
        <pc:spChg chg="del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28" creationId="{9179DE42-5613-4B35-A1E6-6CCBAA13C743}"/>
          </ac:spMkLst>
        </pc:spChg>
        <pc:spChg chg="add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34" creationId="{0ADFFC45-3DC9-4433-926F-043E879D9DFC}"/>
          </ac:spMkLst>
        </pc:spChg>
        <pc:spChg chg="add">
          <ac:chgData name="Guest User" userId="S::urn:spo:anon#38a6c6b0bee9053402ce2a234394022ee227f3d6a9034bf9f20a923d7763d9b7::" providerId="AD" clId="Web-{61BDFA98-CBE9-F7E2-1C36-8370FE8B01C5}" dt="2022-06-19T12:54:27.745" v="633"/>
          <ac:spMkLst>
            <pc:docMk/>
            <pc:sldMk cId="1985181925" sldId="256"/>
            <ac:spMk id="45" creationId="{69370F01-B8C9-4CE4-824C-92B2792E6ED0}"/>
          </ac:spMkLst>
        </pc:spChg>
        <pc:grpChg chg="add">
          <ac:chgData name="Guest User" userId="S::urn:spo:anon#38a6c6b0bee9053402ce2a234394022ee227f3d6a9034bf9f20a923d7763d9b7::" providerId="AD" clId="Web-{61BDFA98-CBE9-F7E2-1C36-8370FE8B01C5}" dt="2022-06-19T12:54:27.745" v="633"/>
          <ac:grpSpMkLst>
            <pc:docMk/>
            <pc:sldMk cId="1985181925" sldId="256"/>
            <ac:grpSpMk id="36" creationId="{B5F26A87-0610-435F-AA13-BD658385C9D9}"/>
          </ac:grpSpMkLst>
        </pc:grpChg>
        <pc:cxnChg chg="del">
          <ac:chgData name="Guest User" userId="S::urn:spo:anon#38a6c6b0bee9053402ce2a234394022ee227f3d6a9034bf9f20a923d7763d9b7::" providerId="AD" clId="Web-{61BDFA98-CBE9-F7E2-1C36-8370FE8B01C5}" dt="2022-06-19T12:54:27.745" v="633"/>
          <ac:cxnSpMkLst>
            <pc:docMk/>
            <pc:sldMk cId="1985181925" sldId="256"/>
            <ac:cxnSpMk id="12" creationId="{4AE4806D-B8F9-4679-A68A-9BD21C01A301}"/>
          </ac:cxnSpMkLst>
        </pc:cxnChg>
        <pc:cxnChg chg="del">
          <ac:chgData name="Guest User" userId="S::urn:spo:anon#38a6c6b0bee9053402ce2a234394022ee227f3d6a9034bf9f20a923d7763d9b7::" providerId="AD" clId="Web-{61BDFA98-CBE9-F7E2-1C36-8370FE8B01C5}" dt="2022-06-19T12:54:27.745" v="633"/>
          <ac:cxnSpMkLst>
            <pc:docMk/>
            <pc:sldMk cId="1985181925" sldId="256"/>
            <ac:cxnSpMk id="29" creationId="{EB898B32-3891-4C3A-8F58-C5969D2E9033}"/>
          </ac:cxnSpMkLst>
        </pc:cxnChg>
      </pc:sldChg>
      <pc:sldChg chg="modSp">
        <pc:chgData name="Guest User" userId="S::urn:spo:anon#38a6c6b0bee9053402ce2a234394022ee227f3d6a9034bf9f20a923d7763d9b7::" providerId="AD" clId="Web-{61BDFA98-CBE9-F7E2-1C36-8370FE8B01C5}" dt="2022-06-19T11:35:17.124" v="146" actId="20577"/>
        <pc:sldMkLst>
          <pc:docMk/>
          <pc:sldMk cId="1835399210" sldId="257"/>
        </pc:sldMkLst>
        <pc:graphicFrameChg chg="mod modGraphic">
          <ac:chgData name="Guest User" userId="S::urn:spo:anon#38a6c6b0bee9053402ce2a234394022ee227f3d6a9034bf9f20a923d7763d9b7::" providerId="AD" clId="Web-{61BDFA98-CBE9-F7E2-1C36-8370FE8B01C5}" dt="2022-06-19T11:35:17.124" v="146" actId="20577"/>
          <ac:graphicFrameMkLst>
            <pc:docMk/>
            <pc:sldMk cId="1835399210" sldId="257"/>
            <ac:graphicFrameMk id="14" creationId="{19AF9A99-F1E6-96A1-9530-63254815E05E}"/>
          </ac:graphicFrameMkLst>
        </pc:graphicFrameChg>
      </pc:sldChg>
      <pc:sldChg chg="addSp delSp modSp">
        <pc:chgData name="Guest User" userId="S::urn:spo:anon#38a6c6b0bee9053402ce2a234394022ee227f3d6a9034bf9f20a923d7763d9b7::" providerId="AD" clId="Web-{61BDFA98-CBE9-F7E2-1C36-8370FE8B01C5}" dt="2022-06-19T11:20:55.145" v="56" actId="20577"/>
        <pc:sldMkLst>
          <pc:docMk/>
          <pc:sldMk cId="304946162" sldId="258"/>
        </pc:sldMkLst>
        <pc:spChg chg="mod">
          <ac:chgData name="Guest User" userId="S::urn:spo:anon#38a6c6b0bee9053402ce2a234394022ee227f3d6a9034bf9f20a923d7763d9b7::" providerId="AD" clId="Web-{61BDFA98-CBE9-F7E2-1C36-8370FE8B01C5}" dt="2022-06-19T11:20:55.145" v="56" actId="20577"/>
          <ac:spMkLst>
            <pc:docMk/>
            <pc:sldMk cId="304946162" sldId="258"/>
            <ac:spMk id="3" creationId="{16414D85-20BC-BC7D-6633-4439C8035238}"/>
          </ac:spMkLst>
        </pc:spChg>
        <pc:graphicFrameChg chg="add del mod">
          <ac:chgData name="Guest User" userId="S::urn:spo:anon#38a6c6b0bee9053402ce2a234394022ee227f3d6a9034bf9f20a923d7763d9b7::" providerId="AD" clId="Web-{61BDFA98-CBE9-F7E2-1C36-8370FE8B01C5}" dt="2022-06-19T11:19:50.254" v="37"/>
          <ac:graphicFrameMkLst>
            <pc:docMk/>
            <pc:sldMk cId="304946162" sldId="258"/>
            <ac:graphicFrameMk id="15" creationId="{6CBC6CCC-B6CA-222A-5E74-A7047CD40C14}"/>
          </ac:graphicFrameMkLst>
        </pc:graphicFrameChg>
        <pc:picChg chg="add mod">
          <ac:chgData name="Guest User" userId="S::urn:spo:anon#38a6c6b0bee9053402ce2a234394022ee227f3d6a9034bf9f20a923d7763d9b7::" providerId="AD" clId="Web-{61BDFA98-CBE9-F7E2-1C36-8370FE8B01C5}" dt="2022-06-19T11:17:40.002" v="3" actId="14100"/>
          <ac:picMkLst>
            <pc:docMk/>
            <pc:sldMk cId="304946162" sldId="258"/>
            <ac:picMk id="4" creationId="{DD5BD9CB-14A9-DD65-0336-1D1CA7EF6257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17:31.127" v="0"/>
          <ac:picMkLst>
            <pc:docMk/>
            <pc:sldMk cId="304946162" sldId="258"/>
            <ac:picMk id="5" creationId="{B9ABEB14-C2F0-8927-352C-6F222EF24DEE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18:20.487" v="18" actId="1076"/>
          <ac:picMkLst>
            <pc:docMk/>
            <pc:sldMk cId="304946162" sldId="258"/>
            <ac:picMk id="6" creationId="{AAD8BDF3-F0D0-E47C-1F5B-9B71FDB52430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17:47.971" v="4"/>
          <ac:picMkLst>
            <pc:docMk/>
            <pc:sldMk cId="304946162" sldId="258"/>
            <ac:picMk id="7" creationId="{23DDFFAC-CA68-7A61-3BDD-E742B4E19848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18:22.987" v="19" actId="1076"/>
          <ac:picMkLst>
            <pc:docMk/>
            <pc:sldMk cId="304946162" sldId="258"/>
            <ac:picMk id="8" creationId="{34E2AD70-AE88-C3CC-F2EF-1AD66D8D5255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18:06.206" v="11"/>
          <ac:picMkLst>
            <pc:docMk/>
            <pc:sldMk cId="304946162" sldId="258"/>
            <ac:picMk id="9" creationId="{DA1F977C-D887-7922-0575-3A3BF1B5D25D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18:36.534" v="24" actId="1076"/>
          <ac:picMkLst>
            <pc:docMk/>
            <pc:sldMk cId="304946162" sldId="258"/>
            <ac:picMk id="10" creationId="{BB738F17-B974-FD90-ECD1-FC4091FD2F82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18:29.612" v="20"/>
          <ac:picMkLst>
            <pc:docMk/>
            <pc:sldMk cId="304946162" sldId="258"/>
            <ac:picMk id="11" creationId="{44ACB84D-1A31-8794-E6CB-3FE02DCC4B34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19:02.050" v="29" actId="14100"/>
          <ac:picMkLst>
            <pc:docMk/>
            <pc:sldMk cId="304946162" sldId="258"/>
            <ac:picMk id="12" creationId="{939EE5F4-6977-608F-6617-2E635C80EBD7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18:52.440" v="26"/>
          <ac:picMkLst>
            <pc:docMk/>
            <pc:sldMk cId="304946162" sldId="258"/>
            <ac:picMk id="13" creationId="{8908D22F-F1FB-6944-B4E9-CFCDF0FC7AA6}"/>
          </ac:picMkLst>
        </pc:picChg>
      </pc:sldChg>
      <pc:sldChg chg="addSp delSp modSp">
        <pc:chgData name="Guest User" userId="S::urn:spo:anon#38a6c6b0bee9053402ce2a234394022ee227f3d6a9034bf9f20a923d7763d9b7::" providerId="AD" clId="Web-{61BDFA98-CBE9-F7E2-1C36-8370FE8B01C5}" dt="2022-06-19T11:23:40.663" v="83" actId="1076"/>
        <pc:sldMkLst>
          <pc:docMk/>
          <pc:sldMk cId="670404843" sldId="259"/>
        </pc:sldMkLst>
        <pc:spChg chg="add del mod">
          <ac:chgData name="Guest User" userId="S::urn:spo:anon#38a6c6b0bee9053402ce2a234394022ee227f3d6a9034bf9f20a923d7763d9b7::" providerId="AD" clId="Web-{61BDFA98-CBE9-F7E2-1C36-8370FE8B01C5}" dt="2022-06-19T11:21:34.489" v="58"/>
          <ac:spMkLst>
            <pc:docMk/>
            <pc:sldMk cId="670404843" sldId="259"/>
            <ac:spMk id="14" creationId="{9ED071AA-14D2-0817-38EE-605C340D1020}"/>
          </ac:spMkLst>
        </pc:spChg>
        <pc:picChg chg="del">
          <ac:chgData name="Guest User" userId="S::urn:spo:anon#38a6c6b0bee9053402ce2a234394022ee227f3d6a9034bf9f20a923d7763d9b7::" providerId="AD" clId="Web-{61BDFA98-CBE9-F7E2-1C36-8370FE8B01C5}" dt="2022-06-19T11:21:19.145" v="57"/>
          <ac:picMkLst>
            <pc:docMk/>
            <pc:sldMk cId="670404843" sldId="259"/>
            <ac:picMk id="4" creationId="{61F6DB48-DED1-AC90-676E-95B6F958B0A6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21:47.927" v="60"/>
          <ac:picMkLst>
            <pc:docMk/>
            <pc:sldMk cId="670404843" sldId="259"/>
            <ac:picMk id="5" creationId="{0D8C2E2C-1D6A-A762-5B29-EEE172254C37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22:05.349" v="64"/>
          <ac:picMkLst>
            <pc:docMk/>
            <pc:sldMk cId="670404843" sldId="259"/>
            <ac:picMk id="6" creationId="{2C2DDE71-90E0-2EC5-5DAE-CED7485B3230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22:22.302" v="70"/>
          <ac:picMkLst>
            <pc:docMk/>
            <pc:sldMk cId="670404843" sldId="259"/>
            <ac:picMk id="7" creationId="{2909AF9B-A683-2F20-2EB1-82D617B0DE1E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22:34.646" v="74"/>
          <ac:picMkLst>
            <pc:docMk/>
            <pc:sldMk cId="670404843" sldId="259"/>
            <ac:picMk id="8" creationId="{83F68812-BA57-63A0-33C0-C22832EAFEEC}"/>
          </ac:picMkLst>
        </pc:picChg>
        <pc:picChg chg="add mod ord">
          <ac:chgData name="Guest User" userId="S::urn:spo:anon#38a6c6b0bee9053402ce2a234394022ee227f3d6a9034bf9f20a923d7763d9b7::" providerId="AD" clId="Web-{61BDFA98-CBE9-F7E2-1C36-8370FE8B01C5}" dt="2022-06-19T11:21:39.677" v="59" actId="1076"/>
          <ac:picMkLst>
            <pc:docMk/>
            <pc:sldMk cId="670404843" sldId="259"/>
            <ac:picMk id="15" creationId="{CD2D244C-5CC8-61E4-EA3F-3613CA634AAA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21:58.115" v="63" actId="1076"/>
          <ac:picMkLst>
            <pc:docMk/>
            <pc:sldMk cId="670404843" sldId="259"/>
            <ac:picMk id="16" creationId="{90A87FDA-F3A5-C4A0-C89A-1957E9511E79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23:40.663" v="83" actId="1076"/>
          <ac:picMkLst>
            <pc:docMk/>
            <pc:sldMk cId="670404843" sldId="259"/>
            <ac:picMk id="17" creationId="{B2131355-782D-CE6A-B93E-025DA2C95E01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22:27.646" v="73" actId="14100"/>
          <ac:picMkLst>
            <pc:docMk/>
            <pc:sldMk cId="670404843" sldId="259"/>
            <ac:picMk id="18" creationId="{41CC9BAB-8263-3BF5-6798-F9C465424F52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23:32.553" v="82" actId="1076"/>
          <ac:picMkLst>
            <pc:docMk/>
            <pc:sldMk cId="670404843" sldId="259"/>
            <ac:picMk id="19" creationId="{7FD02CF7-21B9-8516-5238-BF9BBCA2BF09}"/>
          </ac:picMkLst>
        </pc:picChg>
      </pc:sldChg>
      <pc:sldChg chg="ord">
        <pc:chgData name="Guest User" userId="S::urn:spo:anon#38a6c6b0bee9053402ce2a234394022ee227f3d6a9034bf9f20a923d7763d9b7::" providerId="AD" clId="Web-{61BDFA98-CBE9-F7E2-1C36-8370FE8B01C5}" dt="2022-06-19T11:34:39.218" v="139"/>
        <pc:sldMkLst>
          <pc:docMk/>
          <pc:sldMk cId="2893215346" sldId="260"/>
        </pc:sldMkLst>
      </pc:sldChg>
      <pc:sldChg chg="delSp modSp">
        <pc:chgData name="Guest User" userId="S::urn:spo:anon#38a6c6b0bee9053402ce2a234394022ee227f3d6a9034bf9f20a923d7763d9b7::" providerId="AD" clId="Web-{61BDFA98-CBE9-F7E2-1C36-8370FE8B01C5}" dt="2022-06-19T11:36:56.110" v="152" actId="20577"/>
        <pc:sldMkLst>
          <pc:docMk/>
          <pc:sldMk cId="3048184395" sldId="261"/>
        </pc:sldMkLst>
        <pc:spChg chg="mod">
          <ac:chgData name="Guest User" userId="S::urn:spo:anon#38a6c6b0bee9053402ce2a234394022ee227f3d6a9034bf9f20a923d7763d9b7::" providerId="AD" clId="Web-{61BDFA98-CBE9-F7E2-1C36-8370FE8B01C5}" dt="2022-06-19T11:36:56.110" v="152" actId="20577"/>
          <ac:spMkLst>
            <pc:docMk/>
            <pc:sldMk cId="3048184395" sldId="261"/>
            <ac:spMk id="3" creationId="{FB6194EF-7248-A662-6E50-93EDF1F727AE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1:36:22.094" v="147" actId="20577"/>
          <ac:spMkLst>
            <pc:docMk/>
            <pc:sldMk cId="3048184395" sldId="261"/>
            <ac:spMk id="5" creationId="{99AA2957-CC02-347A-4E01-8AA1E8BDC32F}"/>
          </ac:spMkLst>
        </pc:spChg>
        <pc:picChg chg="del">
          <ac:chgData name="Guest User" userId="S::urn:spo:anon#38a6c6b0bee9053402ce2a234394022ee227f3d6a9034bf9f20a923d7763d9b7::" providerId="AD" clId="Web-{61BDFA98-CBE9-F7E2-1C36-8370FE8B01C5}" dt="2022-06-19T11:36:24.657" v="148"/>
          <ac:picMkLst>
            <pc:docMk/>
            <pc:sldMk cId="3048184395" sldId="261"/>
            <ac:picMk id="4" creationId="{CF167E9D-6283-1271-7FD0-0EA7B923CA41}"/>
          </ac:picMkLst>
        </pc:picChg>
      </pc:sldChg>
      <pc:sldChg chg="addSp delSp modSp">
        <pc:chgData name="Guest User" userId="S::urn:spo:anon#38a6c6b0bee9053402ce2a234394022ee227f3d6a9034bf9f20a923d7763d9b7::" providerId="AD" clId="Web-{61BDFA98-CBE9-F7E2-1C36-8370FE8B01C5}" dt="2022-06-19T12:03:51.786" v="429" actId="20577"/>
        <pc:sldMkLst>
          <pc:docMk/>
          <pc:sldMk cId="1535384846" sldId="262"/>
        </pc:sldMkLst>
        <pc:spChg chg="del mod">
          <ac:chgData name="Guest User" userId="S::urn:spo:anon#38a6c6b0bee9053402ce2a234394022ee227f3d6a9034bf9f20a923d7763d9b7::" providerId="AD" clId="Web-{61BDFA98-CBE9-F7E2-1C36-8370FE8B01C5}" dt="2022-06-19T11:56:00.327" v="318"/>
          <ac:spMkLst>
            <pc:docMk/>
            <pc:sldMk cId="1535384846" sldId="262"/>
            <ac:spMk id="2" creationId="{E0C9D211-6BF9-3F74-0AEC-510D80AFC577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1:55:06.108" v="304" actId="20577"/>
          <ac:spMkLst>
            <pc:docMk/>
            <pc:sldMk cId="1535384846" sldId="262"/>
            <ac:spMk id="3" creationId="{FB6194EF-7248-A662-6E50-93EDF1F727AE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1:56:04.999" v="319" actId="1076"/>
          <ac:spMkLst>
            <pc:docMk/>
            <pc:sldMk cId="1535384846" sldId="262"/>
            <ac:spMk id="4" creationId="{5775D338-6EED-4456-CA37-72CD5A8EFC18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03:51.786" v="429" actId="20577"/>
          <ac:spMkLst>
            <pc:docMk/>
            <pc:sldMk cId="1535384846" sldId="262"/>
            <ac:spMk id="5" creationId="{F8AE74C1-F3FB-142F-4598-8D13BE627785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02:46.035" v="417" actId="1076"/>
          <ac:spMkLst>
            <pc:docMk/>
            <pc:sldMk cId="1535384846" sldId="262"/>
            <ac:spMk id="6" creationId="{B228F668-5908-AF9A-15C9-C51E4558465F}"/>
          </ac:spMkLst>
        </pc:spChg>
        <pc:picChg chg="add mod">
          <ac:chgData name="Guest User" userId="S::urn:spo:anon#38a6c6b0bee9053402ce2a234394022ee227f3d6a9034bf9f20a923d7763d9b7::" providerId="AD" clId="Web-{61BDFA98-CBE9-F7E2-1C36-8370FE8B01C5}" dt="2022-06-19T12:02:34.629" v="413" actId="14100"/>
          <ac:picMkLst>
            <pc:docMk/>
            <pc:sldMk cId="1535384846" sldId="262"/>
            <ac:picMk id="7" creationId="{4E1E49A4-CBF3-1460-2FF4-2AC01C3C214A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02:49.817" v="419" actId="1076"/>
          <ac:picMkLst>
            <pc:docMk/>
            <pc:sldMk cId="1535384846" sldId="262"/>
            <ac:picMk id="8" creationId="{82FEA74F-A328-CDEE-3462-20C6EB7AD722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02:37.317" v="414" actId="14100"/>
          <ac:picMkLst>
            <pc:docMk/>
            <pc:sldMk cId="1535384846" sldId="262"/>
            <ac:picMk id="9" creationId="{2FC8C92F-768A-062D-9DD7-93D8D3E028B1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02:47.957" v="418" actId="1076"/>
          <ac:picMkLst>
            <pc:docMk/>
            <pc:sldMk cId="1535384846" sldId="262"/>
            <ac:picMk id="10" creationId="{122AF4A2-BCCD-2A39-AAFB-A326CE225D6E}"/>
          </ac:picMkLst>
        </pc:picChg>
      </pc:sldChg>
      <pc:sldChg chg="addSp delSp modSp ord">
        <pc:chgData name="Guest User" userId="S::urn:spo:anon#38a6c6b0bee9053402ce2a234394022ee227f3d6a9034bf9f20a923d7763d9b7::" providerId="AD" clId="Web-{61BDFA98-CBE9-F7E2-1C36-8370FE8B01C5}" dt="2022-06-19T12:02:29.473" v="412" actId="1076"/>
        <pc:sldMkLst>
          <pc:docMk/>
          <pc:sldMk cId="1241812121" sldId="265"/>
        </pc:sldMkLst>
        <pc:spChg chg="mod">
          <ac:chgData name="Guest User" userId="S::urn:spo:anon#38a6c6b0bee9053402ce2a234394022ee227f3d6a9034bf9f20a923d7763d9b7::" providerId="AD" clId="Web-{61BDFA98-CBE9-F7E2-1C36-8370FE8B01C5}" dt="2022-06-19T11:56:16.859" v="323" actId="20577"/>
          <ac:spMkLst>
            <pc:docMk/>
            <pc:sldMk cId="1241812121" sldId="265"/>
            <ac:spMk id="3" creationId="{430F8C42-E5EC-827E-2F87-73095C798926}"/>
          </ac:spMkLst>
        </pc:spChg>
        <pc:spChg chg="add del mod">
          <ac:chgData name="Guest User" userId="S::urn:spo:anon#38a6c6b0bee9053402ce2a234394022ee227f3d6a9034bf9f20a923d7763d9b7::" providerId="AD" clId="Web-{61BDFA98-CBE9-F7E2-1C36-8370FE8B01C5}" dt="2022-06-19T11:55:36.561" v="312" actId="1076"/>
          <ac:spMkLst>
            <pc:docMk/>
            <pc:sldMk cId="1241812121" sldId="265"/>
            <ac:spMk id="4" creationId="{19E7575C-79C0-081D-1637-73910A14D653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1:49:22.807" v="206" actId="20577"/>
          <ac:spMkLst>
            <pc:docMk/>
            <pc:sldMk cId="1241812121" sldId="265"/>
            <ac:spMk id="6" creationId="{F84C05C5-DBB3-FA8D-D0F8-C7413D6FA9D4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1:55:33.436" v="311" actId="1076"/>
          <ac:spMkLst>
            <pc:docMk/>
            <pc:sldMk cId="1241812121" sldId="265"/>
            <ac:spMk id="7" creationId="{C576E64A-B2E3-F600-EF48-B90E60ECF10D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00:54.518" v="392" actId="1076"/>
          <ac:spMkLst>
            <pc:docMk/>
            <pc:sldMk cId="1241812121" sldId="265"/>
            <ac:spMk id="13" creationId="{79ABC737-C5AD-E9A2-9F20-0348F0CF7D19}"/>
          </ac:spMkLst>
        </pc:spChg>
        <pc:picChg chg="del mod">
          <ac:chgData name="Guest User" userId="S::urn:spo:anon#38a6c6b0bee9053402ce2a234394022ee227f3d6a9034bf9f20a923d7763d9b7::" providerId="AD" clId="Web-{61BDFA98-CBE9-F7E2-1C36-8370FE8B01C5}" dt="2022-06-19T11:43:18.771" v="182"/>
          <ac:picMkLst>
            <pc:docMk/>
            <pc:sldMk cId="1241812121" sldId="265"/>
            <ac:picMk id="5" creationId="{E205852A-09A7-D121-7612-375E15D0E915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54:24.139" v="296" actId="1076"/>
          <ac:picMkLst>
            <pc:docMk/>
            <pc:sldMk cId="1241812121" sldId="265"/>
            <ac:picMk id="8" creationId="{BFA36BE6-AF5E-24F5-2F4A-77C1A109600F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1:43:19.990" v="183"/>
          <ac:picMkLst>
            <pc:docMk/>
            <pc:sldMk cId="1241812121" sldId="265"/>
            <ac:picMk id="9" creationId="{F8363CA9-2667-91C0-4F64-DE63634CCDD1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1:54:18.764" v="294" actId="14100"/>
          <ac:picMkLst>
            <pc:docMk/>
            <pc:sldMk cId="1241812121" sldId="265"/>
            <ac:picMk id="10" creationId="{46DF1CE5-FECC-A965-6E25-EF1F3C15D58A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00:57.268" v="393" actId="1076"/>
          <ac:picMkLst>
            <pc:docMk/>
            <pc:sldMk cId="1241812121" sldId="265"/>
            <ac:picMk id="11" creationId="{1A47C54A-484C-5BD4-DAA4-D2F9DA6D596C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02:29.473" v="412" actId="1076"/>
          <ac:picMkLst>
            <pc:docMk/>
            <pc:sldMk cId="1241812121" sldId="265"/>
            <ac:picMk id="12" creationId="{07D2D4A2-C424-C429-6C47-98DDF5A71547}"/>
          </ac:picMkLst>
        </pc:picChg>
      </pc:sldChg>
      <pc:sldChg chg="addSp delSp modSp">
        <pc:chgData name="Guest User" userId="S::urn:spo:anon#38a6c6b0bee9053402ce2a234394022ee227f3d6a9034bf9f20a923d7763d9b7::" providerId="AD" clId="Web-{61BDFA98-CBE9-F7E2-1C36-8370FE8B01C5}" dt="2022-06-19T12:34:54.749" v="586" actId="1076"/>
        <pc:sldMkLst>
          <pc:docMk/>
          <pc:sldMk cId="3341615884" sldId="266"/>
        </pc:sldMkLst>
        <pc:spChg chg="del mod">
          <ac:chgData name="Guest User" userId="S::urn:spo:anon#38a6c6b0bee9053402ce2a234394022ee227f3d6a9034bf9f20a923d7763d9b7::" providerId="AD" clId="Web-{61BDFA98-CBE9-F7E2-1C36-8370FE8B01C5}" dt="2022-06-19T12:06:11.664" v="455"/>
          <ac:spMkLst>
            <pc:docMk/>
            <pc:sldMk cId="3341615884" sldId="266"/>
            <ac:spMk id="2" creationId="{0ACE91CD-8205-FAD8-DF19-4300521AAC8A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34:07.514" v="578" actId="1076"/>
          <ac:spMkLst>
            <pc:docMk/>
            <pc:sldMk cId="3341615884" sldId="266"/>
            <ac:spMk id="2" creationId="{2BAAF23C-44FE-C0C0-90A6-35214103FBB7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2:34:04.326" v="577" actId="20577"/>
          <ac:spMkLst>
            <pc:docMk/>
            <pc:sldMk cId="3341615884" sldId="266"/>
            <ac:spMk id="3" creationId="{430F8C42-E5EC-827E-2F87-73095C798926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2:28:48.792" v="470" actId="20577"/>
          <ac:spMkLst>
            <pc:docMk/>
            <pc:sldMk cId="3341615884" sldId="266"/>
            <ac:spMk id="4" creationId="{19E7575C-79C0-081D-1637-73910A14D653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2:04:41.334" v="439" actId="20577"/>
          <ac:spMkLst>
            <pc:docMk/>
            <pc:sldMk cId="3341615884" sldId="266"/>
            <ac:spMk id="6" creationId="{F84C05C5-DBB3-FA8D-D0F8-C7413D6FA9D4}"/>
          </ac:spMkLst>
        </pc:spChg>
        <pc:spChg chg="mod">
          <ac:chgData name="Guest User" userId="S::urn:spo:anon#38a6c6b0bee9053402ce2a234394022ee227f3d6a9034bf9f20a923d7763d9b7::" providerId="AD" clId="Web-{61BDFA98-CBE9-F7E2-1C36-8370FE8B01C5}" dt="2022-06-19T12:04:10.583" v="434" actId="20577"/>
          <ac:spMkLst>
            <pc:docMk/>
            <pc:sldMk cId="3341615884" sldId="266"/>
            <ac:spMk id="7" creationId="{C576E64A-B2E3-F600-EF48-B90E60ECF10D}"/>
          </ac:spMkLst>
        </pc:spChg>
        <pc:spChg chg="add del mod">
          <ac:chgData name="Guest User" userId="S::urn:spo:anon#38a6c6b0bee9053402ce2a234394022ee227f3d6a9034bf9f20a923d7763d9b7::" providerId="AD" clId="Web-{61BDFA98-CBE9-F7E2-1C36-8370FE8B01C5}" dt="2022-06-19T12:05:21.773" v="447"/>
          <ac:spMkLst>
            <pc:docMk/>
            <pc:sldMk cId="3341615884" sldId="266"/>
            <ac:spMk id="8" creationId="{7FE7E90B-5265-870D-08C8-7985BB2C5B12}"/>
          </ac:spMkLst>
        </pc:spChg>
        <pc:spChg chg="add del mod">
          <ac:chgData name="Guest User" userId="S::urn:spo:anon#38a6c6b0bee9053402ce2a234394022ee227f3d6a9034bf9f20a923d7763d9b7::" providerId="AD" clId="Web-{61BDFA98-CBE9-F7E2-1C36-8370FE8B01C5}" dt="2022-06-19T12:05:13.476" v="445"/>
          <ac:spMkLst>
            <pc:docMk/>
            <pc:sldMk cId="3341615884" sldId="266"/>
            <ac:spMk id="10" creationId="{16E0E5E7-9D4E-E6BB-6970-5B3E6BBF5D1F}"/>
          </ac:spMkLst>
        </pc:spChg>
        <pc:spChg chg="add del mod">
          <ac:chgData name="Guest User" userId="S::urn:spo:anon#38a6c6b0bee9053402ce2a234394022ee227f3d6a9034bf9f20a923d7763d9b7::" providerId="AD" clId="Web-{61BDFA98-CBE9-F7E2-1C36-8370FE8B01C5}" dt="2022-06-19T12:04:57.944" v="441"/>
          <ac:spMkLst>
            <pc:docMk/>
            <pc:sldMk cId="3341615884" sldId="266"/>
            <ac:spMk id="11" creationId="{3E5F4997-71AA-376F-359E-94C7FE769B39}"/>
          </ac:spMkLst>
        </pc:spChg>
        <pc:picChg chg="add mod">
          <ac:chgData name="Guest User" userId="S::urn:spo:anon#38a6c6b0bee9053402ce2a234394022ee227f3d6a9034bf9f20a923d7763d9b7::" providerId="AD" clId="Web-{61BDFA98-CBE9-F7E2-1C36-8370FE8B01C5}" dt="2022-06-19T12:34:54.749" v="586" actId="1076"/>
          <ac:picMkLst>
            <pc:docMk/>
            <pc:sldMk cId="3341615884" sldId="266"/>
            <ac:picMk id="5" creationId="{1F9D8D4F-A168-9520-0225-A16364B9166D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2:03:03.379" v="420"/>
          <ac:picMkLst>
            <pc:docMk/>
            <pc:sldMk cId="3341615884" sldId="266"/>
            <ac:picMk id="5" creationId="{E205852A-09A7-D121-7612-375E15D0E915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34:50.311" v="584" actId="1076"/>
          <ac:picMkLst>
            <pc:docMk/>
            <pc:sldMk cId="3341615884" sldId="266"/>
            <ac:picMk id="8" creationId="{0227BF1C-881B-613C-9EBD-AB01BE6700F9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33:40.076" v="566" actId="1076"/>
          <ac:picMkLst>
            <pc:docMk/>
            <pc:sldMk cId="3341615884" sldId="266"/>
            <ac:picMk id="9" creationId="{F4B75471-813C-13C4-104A-DBC71D592C00}"/>
          </ac:picMkLst>
        </pc:picChg>
        <pc:picChg chg="del">
          <ac:chgData name="Guest User" userId="S::urn:spo:anon#38a6c6b0bee9053402ce2a234394022ee227f3d6a9034bf9f20a923d7763d9b7::" providerId="AD" clId="Web-{61BDFA98-CBE9-F7E2-1C36-8370FE8B01C5}" dt="2022-06-19T12:03:05.145" v="421"/>
          <ac:picMkLst>
            <pc:docMk/>
            <pc:sldMk cId="3341615884" sldId="266"/>
            <ac:picMk id="9" creationId="{F8363CA9-2667-91C0-4F64-DE63634CCDD1}"/>
          </ac:picMkLst>
        </pc:picChg>
        <pc:picChg chg="add mod">
          <ac:chgData name="Guest User" userId="S::urn:spo:anon#38a6c6b0bee9053402ce2a234394022ee227f3d6a9034bf9f20a923d7763d9b7::" providerId="AD" clId="Web-{61BDFA98-CBE9-F7E2-1C36-8370FE8B01C5}" dt="2022-06-19T12:34:43.170" v="583" actId="14100"/>
          <ac:picMkLst>
            <pc:docMk/>
            <pc:sldMk cId="3341615884" sldId="266"/>
            <ac:picMk id="10" creationId="{04DE88FE-BCC3-53B8-9647-87766EE16927}"/>
          </ac:picMkLst>
        </pc:picChg>
      </pc:sldChg>
      <pc:sldChg chg="addSp delSp modSp">
        <pc:chgData name="Guest User" userId="S::urn:spo:anon#38a6c6b0bee9053402ce2a234394022ee227f3d6a9034bf9f20a923d7763d9b7::" providerId="AD" clId="Web-{61BDFA98-CBE9-F7E2-1C36-8370FE8B01C5}" dt="2022-06-19T12:43:24.598" v="615"/>
        <pc:sldMkLst>
          <pc:docMk/>
          <pc:sldMk cId="3442823839" sldId="271"/>
        </pc:sldMkLst>
        <pc:spChg chg="mod">
          <ac:chgData name="Guest User" userId="S::urn:spo:anon#38a6c6b0bee9053402ce2a234394022ee227f3d6a9034bf9f20a923d7763d9b7::" providerId="AD" clId="Web-{61BDFA98-CBE9-F7E2-1C36-8370FE8B01C5}" dt="2022-06-19T12:43:02.379" v="612" actId="1076"/>
          <ac:spMkLst>
            <pc:docMk/>
            <pc:sldMk cId="3442823839" sldId="271"/>
            <ac:spMk id="2" creationId="{522D7E50-EA79-4A92-9D45-5AF96C49E2FB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39:34.095" v="599" actId="20577"/>
          <ac:spMkLst>
            <pc:docMk/>
            <pc:sldMk cId="3442823839" sldId="271"/>
            <ac:spMk id="3" creationId="{6D2523DF-8C29-BFAB-F587-1277F832E619}"/>
          </ac:spMkLst>
        </pc:spChg>
        <pc:spChg chg="add mod">
          <ac:chgData name="Guest User" userId="S::urn:spo:anon#38a6c6b0bee9053402ce2a234394022ee227f3d6a9034bf9f20a923d7763d9b7::" providerId="AD" clId="Web-{61BDFA98-CBE9-F7E2-1C36-8370FE8B01C5}" dt="2022-06-19T12:42:29.722" v="601" actId="20577"/>
          <ac:spMkLst>
            <pc:docMk/>
            <pc:sldMk cId="3442823839" sldId="271"/>
            <ac:spMk id="5" creationId="{B0A037AC-BAC9-76B7-525C-50143E8187ED}"/>
          </ac:spMkLst>
        </pc:spChg>
        <pc:graphicFrameChg chg="del mod modGraphic">
          <ac:chgData name="Guest User" userId="S::urn:spo:anon#38a6c6b0bee9053402ce2a234394022ee227f3d6a9034bf9f20a923d7763d9b7::" providerId="AD" clId="Web-{61BDFA98-CBE9-F7E2-1C36-8370FE8B01C5}" dt="2022-06-19T12:38:51.704" v="592"/>
          <ac:graphicFrameMkLst>
            <pc:docMk/>
            <pc:sldMk cId="3442823839" sldId="271"/>
            <ac:graphicFrameMk id="4" creationId="{02B0C2DC-DFE9-4576-9344-DED9C3931F45}"/>
          </ac:graphicFrameMkLst>
        </pc:graphicFrameChg>
        <pc:graphicFrameChg chg="add del mod modGraphic">
          <ac:chgData name="Guest User" userId="S::urn:spo:anon#38a6c6b0bee9053402ce2a234394022ee227f3d6a9034bf9f20a923d7763d9b7::" providerId="AD" clId="Web-{61BDFA98-CBE9-F7E2-1C36-8370FE8B01C5}" dt="2022-06-19T12:42:56.144" v="611"/>
          <ac:graphicFrameMkLst>
            <pc:docMk/>
            <pc:sldMk cId="3442823839" sldId="271"/>
            <ac:graphicFrameMk id="7" creationId="{0FF272DB-E42C-88E5-1B25-76DD77E0732E}"/>
          </ac:graphicFrameMkLst>
        </pc:graphicFrameChg>
        <pc:graphicFrameChg chg="add mod modGraphic">
          <ac:chgData name="Guest User" userId="S::urn:spo:anon#38a6c6b0bee9053402ce2a234394022ee227f3d6a9034bf9f20a923d7763d9b7::" providerId="AD" clId="Web-{61BDFA98-CBE9-F7E2-1C36-8370FE8B01C5}" dt="2022-06-19T12:43:24.598" v="615"/>
          <ac:graphicFrameMkLst>
            <pc:docMk/>
            <pc:sldMk cId="3442823839" sldId="271"/>
            <ac:graphicFrameMk id="9" creationId="{5DC4C693-8102-A2D9-5A14-F2CE5B7D9EAE}"/>
          </ac:graphicFrameMkLst>
        </pc:graphicFrameChg>
      </pc:sldChg>
      <pc:sldChg chg="add del replId">
        <pc:chgData name="Guest User" userId="S::urn:spo:anon#38a6c6b0bee9053402ce2a234394022ee227f3d6a9034bf9f20a923d7763d9b7::" providerId="AD" clId="Web-{61BDFA98-CBE9-F7E2-1C36-8370FE8B01C5}" dt="2022-06-19T11:22:59.459" v="78"/>
        <pc:sldMkLst>
          <pc:docMk/>
          <pc:sldMk cId="427897518" sldId="272"/>
        </pc:sldMkLst>
      </pc:sldChg>
      <pc:sldChg chg="addSp delSp modSp new">
        <pc:chgData name="Guest User" userId="S::urn:spo:anon#38a6c6b0bee9053402ce2a234394022ee227f3d6a9034bf9f20a923d7763d9b7::" providerId="AD" clId="Web-{61BDFA98-CBE9-F7E2-1C36-8370FE8B01C5}" dt="2022-06-19T12:50:49.774" v="625" actId="1076"/>
        <pc:sldMkLst>
          <pc:docMk/>
          <pc:sldMk cId="2942412118" sldId="272"/>
        </pc:sldMkLst>
        <pc:spChg chg="mod">
          <ac:chgData name="Guest User" userId="S::urn:spo:anon#38a6c6b0bee9053402ce2a234394022ee227f3d6a9034bf9f20a923d7763d9b7::" providerId="AD" clId="Web-{61BDFA98-CBE9-F7E2-1C36-8370FE8B01C5}" dt="2022-06-19T11:32:54.404" v="136" actId="20577"/>
          <ac:spMkLst>
            <pc:docMk/>
            <pc:sldMk cId="2942412118" sldId="272"/>
            <ac:spMk id="2" creationId="{5722EBAD-49A6-0C65-0F7B-F03E4C72D565}"/>
          </ac:spMkLst>
        </pc:spChg>
        <pc:spChg chg="del mod">
          <ac:chgData name="Guest User" userId="S::urn:spo:anon#38a6c6b0bee9053402ce2a234394022ee227f3d6a9034bf9f20a923d7763d9b7::" providerId="AD" clId="Web-{61BDFA98-CBE9-F7E2-1C36-8370FE8B01C5}" dt="2022-06-19T11:33:19.123" v="137"/>
          <ac:spMkLst>
            <pc:docMk/>
            <pc:sldMk cId="2942412118" sldId="272"/>
            <ac:spMk id="3" creationId="{B4311048-7200-D07A-33C3-839F0C44F155}"/>
          </ac:spMkLst>
        </pc:spChg>
        <pc:picChg chg="add mod ord">
          <ac:chgData name="Guest User" userId="S::urn:spo:anon#38a6c6b0bee9053402ce2a234394022ee227f3d6a9034bf9f20a923d7763d9b7::" providerId="AD" clId="Web-{61BDFA98-CBE9-F7E2-1C36-8370FE8B01C5}" dt="2022-06-19T12:50:49.774" v="625" actId="1076"/>
          <ac:picMkLst>
            <pc:docMk/>
            <pc:sldMk cId="2942412118" sldId="272"/>
            <ac:picMk id="4" creationId="{61E41C6B-9447-AF54-02B4-EE568D6CEC87}"/>
          </ac:picMkLst>
        </pc:picChg>
      </pc:sldChg>
      <pc:sldChg chg="new del">
        <pc:chgData name="Guest User" userId="S::urn:spo:anon#38a6c6b0bee9053402ce2a234394022ee227f3d6a9034bf9f20a923d7763d9b7::" providerId="AD" clId="Web-{61BDFA98-CBE9-F7E2-1C36-8370FE8B01C5}" dt="2022-06-19T12:53:04.713" v="632"/>
        <pc:sldMkLst>
          <pc:docMk/>
          <pc:sldMk cId="22382588" sldId="273"/>
        </pc:sldMkLst>
      </pc:sldChg>
      <pc:sldChg chg="addSp modSp new del">
        <pc:chgData name="Guest User" userId="S::urn:spo:anon#38a6c6b0bee9053402ce2a234394022ee227f3d6a9034bf9f20a923d7763d9b7::" providerId="AD" clId="Web-{61BDFA98-CBE9-F7E2-1C36-8370FE8B01C5}" dt="2022-06-19T12:35:37.312" v="589"/>
        <pc:sldMkLst>
          <pc:docMk/>
          <pc:sldMk cId="395141111" sldId="273"/>
        </pc:sldMkLst>
        <pc:spChg chg="mod">
          <ac:chgData name="Guest User" userId="S::urn:spo:anon#38a6c6b0bee9053402ce2a234394022ee227f3d6a9034bf9f20a923d7763d9b7::" providerId="AD" clId="Web-{61BDFA98-CBE9-F7E2-1C36-8370FE8B01C5}" dt="2022-06-19T12:34:59.936" v="587" actId="20577"/>
          <ac:spMkLst>
            <pc:docMk/>
            <pc:sldMk cId="395141111" sldId="273"/>
            <ac:spMk id="3" creationId="{BC5E30F1-D789-45C6-CDC0-0D86AF4C8525}"/>
          </ac:spMkLst>
        </pc:spChg>
        <pc:spChg chg="add">
          <ac:chgData name="Guest User" userId="S::urn:spo:anon#38a6c6b0bee9053402ce2a234394022ee227f3d6a9034bf9f20a923d7763d9b7::" providerId="AD" clId="Web-{61BDFA98-CBE9-F7E2-1C36-8370FE8B01C5}" dt="2022-06-19T12:35:06.468" v="588"/>
          <ac:spMkLst>
            <pc:docMk/>
            <pc:sldMk cId="395141111" sldId="273"/>
            <ac:spMk id="4" creationId="{6CB89205-B650-A984-B962-28EC415C0472}"/>
          </ac:spMkLst>
        </pc:spChg>
      </pc:sldChg>
      <pc:sldChg chg="add del replId">
        <pc:chgData name="Guest User" userId="S::urn:spo:anon#38a6c6b0bee9053402ce2a234394022ee227f3d6a9034bf9f20a923d7763d9b7::" providerId="AD" clId="Web-{61BDFA98-CBE9-F7E2-1C36-8370FE8B01C5}" dt="2022-06-19T11:22:54.162" v="77"/>
        <pc:sldMkLst>
          <pc:docMk/>
          <pc:sldMk cId="2729004638" sldId="273"/>
        </pc:sldMkLst>
      </pc:sldChg>
      <pc:sldChg chg="addSp delSp modSp add replId">
        <pc:chgData name="Guest User" userId="S::urn:spo:anon#38a6c6b0bee9053402ce2a234394022ee227f3d6a9034bf9f20a923d7763d9b7::" providerId="AD" clId="Web-{61BDFA98-CBE9-F7E2-1C36-8370FE8B01C5}" dt="2022-06-19T12:52:56.713" v="631" actId="14100"/>
        <pc:sldMkLst>
          <pc:docMk/>
          <pc:sldMk cId="2481727423" sldId="274"/>
        </pc:sldMkLst>
        <pc:spChg chg="add del mod">
          <ac:chgData name="Guest User" userId="S::urn:spo:anon#38a6c6b0bee9053402ce2a234394022ee227f3d6a9034bf9f20a923d7763d9b7::" providerId="AD" clId="Web-{61BDFA98-CBE9-F7E2-1C36-8370FE8B01C5}" dt="2022-06-19T12:52:34.197" v="629"/>
          <ac:spMkLst>
            <pc:docMk/>
            <pc:sldMk cId="2481727423" sldId="274"/>
            <ac:spMk id="5" creationId="{3B6D7E5A-294A-FC2E-40C0-E12E6D94A839}"/>
          </ac:spMkLst>
        </pc:spChg>
        <pc:picChg chg="add del mod">
          <ac:chgData name="Guest User" userId="S::urn:spo:anon#38a6c6b0bee9053402ce2a234394022ee227f3d6a9034bf9f20a923d7763d9b7::" providerId="AD" clId="Web-{61BDFA98-CBE9-F7E2-1C36-8370FE8B01C5}" dt="2022-06-19T12:52:56.713" v="631" actId="14100"/>
          <ac:picMkLst>
            <pc:docMk/>
            <pc:sldMk cId="2481727423" sldId="274"/>
            <ac:picMk id="4" creationId="{61E41C6B-9447-AF54-02B4-EE568D6CEC87}"/>
          </ac:picMkLst>
        </pc:picChg>
      </pc:sldChg>
    </pc:docChg>
  </pc:docChgLst>
  <pc:docChgLst>
    <pc:chgData name="Esraa El-Kot" userId="7401c61d-6627-4825-bb42-0a7918122e7d" providerId="ADAL" clId="{83EDA21A-9F9F-4B91-B691-97547E3E6B0D}"/>
    <pc:docChg chg="undo custSel addSld delSld modSld sldOrd">
      <pc:chgData name="Esraa El-Kot" userId="7401c61d-6627-4825-bb42-0a7918122e7d" providerId="ADAL" clId="{83EDA21A-9F9F-4B91-B691-97547E3E6B0D}" dt="2022-06-19T14:39:50.591" v="1036" actId="20577"/>
      <pc:docMkLst>
        <pc:docMk/>
      </pc:docMkLst>
      <pc:sldChg chg="modSp mod">
        <pc:chgData name="Esraa El-Kot" userId="7401c61d-6627-4825-bb42-0a7918122e7d" providerId="ADAL" clId="{83EDA21A-9F9F-4B91-B691-97547E3E6B0D}" dt="2022-06-19T13:03:07.002" v="1"/>
        <pc:sldMkLst>
          <pc:docMk/>
          <pc:sldMk cId="1985181925" sldId="256"/>
        </pc:sldMkLst>
        <pc:spChg chg="mod">
          <ac:chgData name="Esraa El-Kot" userId="7401c61d-6627-4825-bb42-0a7918122e7d" providerId="ADAL" clId="{83EDA21A-9F9F-4B91-B691-97547E3E6B0D}" dt="2022-06-19T13:03:07.002" v="1"/>
          <ac:spMkLst>
            <pc:docMk/>
            <pc:sldMk cId="1985181925" sldId="256"/>
            <ac:spMk id="2" creationId="{CE40DBED-C18C-6294-9CB8-B455FCA406BB}"/>
          </ac:spMkLst>
        </pc:spChg>
      </pc:sldChg>
      <pc:sldChg chg="addSp modSp mod">
        <pc:chgData name="Esraa El-Kot" userId="7401c61d-6627-4825-bb42-0a7918122e7d" providerId="ADAL" clId="{83EDA21A-9F9F-4B91-B691-97547E3E6B0D}" dt="2022-06-19T14:19:04.053" v="1018" actId="13782"/>
        <pc:sldMkLst>
          <pc:docMk/>
          <pc:sldMk cId="1835399210" sldId="257"/>
        </pc:sldMkLst>
        <pc:graphicFrameChg chg="add mod modGraphic">
          <ac:chgData name="Esraa El-Kot" userId="7401c61d-6627-4825-bb42-0a7918122e7d" providerId="ADAL" clId="{83EDA21A-9F9F-4B91-B691-97547E3E6B0D}" dt="2022-06-19T14:19:04.053" v="1018" actId="13782"/>
          <ac:graphicFrameMkLst>
            <pc:docMk/>
            <pc:sldMk cId="1835399210" sldId="257"/>
            <ac:graphicFrameMk id="3" creationId="{CD89A509-D3E0-5430-E121-42572CCA3A42}"/>
          </ac:graphicFrameMkLst>
        </pc:graphicFrameChg>
        <pc:graphicFrameChg chg="mod">
          <ac:chgData name="Esraa El-Kot" userId="7401c61d-6627-4825-bb42-0a7918122e7d" providerId="ADAL" clId="{83EDA21A-9F9F-4B91-B691-97547E3E6B0D}" dt="2022-06-19T14:14:24.611" v="1001" actId="478"/>
          <ac:graphicFrameMkLst>
            <pc:docMk/>
            <pc:sldMk cId="1835399210" sldId="257"/>
            <ac:graphicFrameMk id="14" creationId="{19AF9A99-F1E6-96A1-9530-63254815E05E}"/>
          </ac:graphicFrameMkLst>
        </pc:graphicFrameChg>
      </pc:sldChg>
      <pc:sldChg chg="modSp mod">
        <pc:chgData name="Esraa El-Kot" userId="7401c61d-6627-4825-bb42-0a7918122e7d" providerId="ADAL" clId="{83EDA21A-9F9F-4B91-B691-97547E3E6B0D}" dt="2022-06-19T13:03:58.930" v="26" actId="20577"/>
        <pc:sldMkLst>
          <pc:docMk/>
          <pc:sldMk cId="304946162" sldId="258"/>
        </pc:sldMkLst>
        <pc:spChg chg="mod">
          <ac:chgData name="Esraa El-Kot" userId="7401c61d-6627-4825-bb42-0a7918122e7d" providerId="ADAL" clId="{83EDA21A-9F9F-4B91-B691-97547E3E6B0D}" dt="2022-06-19T13:03:58.930" v="26" actId="20577"/>
          <ac:spMkLst>
            <pc:docMk/>
            <pc:sldMk cId="304946162" sldId="258"/>
            <ac:spMk id="3" creationId="{16414D85-20BC-BC7D-6633-4439C8035238}"/>
          </ac:spMkLst>
        </pc:spChg>
      </pc:sldChg>
      <pc:sldChg chg="modSp mod ord">
        <pc:chgData name="Esraa El-Kot" userId="7401c61d-6627-4825-bb42-0a7918122e7d" providerId="ADAL" clId="{83EDA21A-9F9F-4B91-B691-97547E3E6B0D}" dt="2022-06-19T13:46:52.104" v="698" actId="1076"/>
        <pc:sldMkLst>
          <pc:docMk/>
          <pc:sldMk cId="670404843" sldId="259"/>
        </pc:sldMkLst>
        <pc:spChg chg="mod">
          <ac:chgData name="Esraa El-Kot" userId="7401c61d-6627-4825-bb42-0a7918122e7d" providerId="ADAL" clId="{83EDA21A-9F9F-4B91-B691-97547E3E6B0D}" dt="2022-06-19T13:46:28.769" v="693" actId="113"/>
          <ac:spMkLst>
            <pc:docMk/>
            <pc:sldMk cId="670404843" sldId="259"/>
            <ac:spMk id="9" creationId="{72ACC17F-0350-89E4-821B-D0FBA9D4FFC2}"/>
          </ac:spMkLst>
        </pc:spChg>
        <pc:spChg chg="mod">
          <ac:chgData name="Esraa El-Kot" userId="7401c61d-6627-4825-bb42-0a7918122e7d" providerId="ADAL" clId="{83EDA21A-9F9F-4B91-B691-97547E3E6B0D}" dt="2022-06-19T13:46:31.605" v="694" actId="113"/>
          <ac:spMkLst>
            <pc:docMk/>
            <pc:sldMk cId="670404843" sldId="259"/>
            <ac:spMk id="10" creationId="{8DD0EF91-7B06-5E15-0320-AB78197CA665}"/>
          </ac:spMkLst>
        </pc:spChg>
        <pc:spChg chg="mod">
          <ac:chgData name="Esraa El-Kot" userId="7401c61d-6627-4825-bb42-0a7918122e7d" providerId="ADAL" clId="{83EDA21A-9F9F-4B91-B691-97547E3E6B0D}" dt="2022-06-19T13:46:25.047" v="692" actId="113"/>
          <ac:spMkLst>
            <pc:docMk/>
            <pc:sldMk cId="670404843" sldId="259"/>
            <ac:spMk id="11" creationId="{65225D75-7540-B405-8100-3883474BE16E}"/>
          </ac:spMkLst>
        </pc:spChg>
        <pc:spChg chg="mod">
          <ac:chgData name="Esraa El-Kot" userId="7401c61d-6627-4825-bb42-0a7918122e7d" providerId="ADAL" clId="{83EDA21A-9F9F-4B91-B691-97547E3E6B0D}" dt="2022-06-19T13:46:19.552" v="690" actId="113"/>
          <ac:spMkLst>
            <pc:docMk/>
            <pc:sldMk cId="670404843" sldId="259"/>
            <ac:spMk id="12" creationId="{A5153A68-8270-E061-4CA7-06B1D59553A6}"/>
          </ac:spMkLst>
        </pc:spChg>
        <pc:spChg chg="mod">
          <ac:chgData name="Esraa El-Kot" userId="7401c61d-6627-4825-bb42-0a7918122e7d" providerId="ADAL" clId="{83EDA21A-9F9F-4B91-B691-97547E3E6B0D}" dt="2022-06-19T13:46:52.104" v="698" actId="1076"/>
          <ac:spMkLst>
            <pc:docMk/>
            <pc:sldMk cId="670404843" sldId="259"/>
            <ac:spMk id="13" creationId="{EF25E9B4-2D4B-EF65-D0C7-3353A3291BAC}"/>
          </ac:spMkLst>
        </pc:spChg>
        <pc:picChg chg="mod">
          <ac:chgData name="Esraa El-Kot" userId="7401c61d-6627-4825-bb42-0a7918122e7d" providerId="ADAL" clId="{83EDA21A-9F9F-4B91-B691-97547E3E6B0D}" dt="2022-06-19T13:45:04.761" v="626" actId="14100"/>
          <ac:picMkLst>
            <pc:docMk/>
            <pc:sldMk cId="670404843" sldId="259"/>
            <ac:picMk id="16" creationId="{90A87FDA-F3A5-C4A0-C89A-1957E9511E79}"/>
          </ac:picMkLst>
        </pc:picChg>
        <pc:picChg chg="mod">
          <ac:chgData name="Esraa El-Kot" userId="7401c61d-6627-4825-bb42-0a7918122e7d" providerId="ADAL" clId="{83EDA21A-9F9F-4B91-B691-97547E3E6B0D}" dt="2022-06-19T13:45:12.643" v="628" actId="1076"/>
          <ac:picMkLst>
            <pc:docMk/>
            <pc:sldMk cId="670404843" sldId="259"/>
            <ac:picMk id="18" creationId="{41CC9BAB-8263-3BF5-6798-F9C465424F52}"/>
          </ac:picMkLst>
        </pc:picChg>
        <pc:picChg chg="mod">
          <ac:chgData name="Esraa El-Kot" userId="7401c61d-6627-4825-bb42-0a7918122e7d" providerId="ADAL" clId="{83EDA21A-9F9F-4B91-B691-97547E3E6B0D}" dt="2022-06-19T13:45:14.830" v="629" actId="1076"/>
          <ac:picMkLst>
            <pc:docMk/>
            <pc:sldMk cId="670404843" sldId="259"/>
            <ac:picMk id="19" creationId="{7FD02CF7-21B9-8516-5238-BF9BBCA2BF09}"/>
          </ac:picMkLst>
        </pc:picChg>
      </pc:sldChg>
      <pc:sldChg chg="delSp modSp mod">
        <pc:chgData name="Esraa El-Kot" userId="7401c61d-6627-4825-bb42-0a7918122e7d" providerId="ADAL" clId="{83EDA21A-9F9F-4B91-B691-97547E3E6B0D}" dt="2022-06-19T13:47:25.384" v="703" actId="20577"/>
        <pc:sldMkLst>
          <pc:docMk/>
          <pc:sldMk cId="3048184395" sldId="261"/>
        </pc:sldMkLst>
        <pc:spChg chg="mod">
          <ac:chgData name="Esraa El-Kot" userId="7401c61d-6627-4825-bb42-0a7918122e7d" providerId="ADAL" clId="{83EDA21A-9F9F-4B91-B691-97547E3E6B0D}" dt="2022-06-19T13:47:25.384" v="703" actId="20577"/>
          <ac:spMkLst>
            <pc:docMk/>
            <pc:sldMk cId="3048184395" sldId="261"/>
            <ac:spMk id="3" creationId="{FB6194EF-7248-A662-6E50-93EDF1F727AE}"/>
          </ac:spMkLst>
        </pc:spChg>
        <pc:spChg chg="del">
          <ac:chgData name="Esraa El-Kot" userId="7401c61d-6627-4825-bb42-0a7918122e7d" providerId="ADAL" clId="{83EDA21A-9F9F-4B91-B691-97547E3E6B0D}" dt="2022-06-19T13:44:44.133" v="622" actId="478"/>
          <ac:spMkLst>
            <pc:docMk/>
            <pc:sldMk cId="3048184395" sldId="261"/>
            <ac:spMk id="5" creationId="{99AA2957-CC02-347A-4E01-8AA1E8BDC32F}"/>
          </ac:spMkLst>
        </pc:spChg>
      </pc:sldChg>
      <pc:sldChg chg="addSp delSp modSp mod">
        <pc:chgData name="Esraa El-Kot" userId="7401c61d-6627-4825-bb42-0a7918122e7d" providerId="ADAL" clId="{83EDA21A-9F9F-4B91-B691-97547E3E6B0D}" dt="2022-06-19T13:21:01.412" v="223" actId="20577"/>
        <pc:sldMkLst>
          <pc:docMk/>
          <pc:sldMk cId="1535384846" sldId="262"/>
        </pc:sldMkLst>
        <pc:spChg chg="del">
          <ac:chgData name="Esraa El-Kot" userId="7401c61d-6627-4825-bb42-0a7918122e7d" providerId="ADAL" clId="{83EDA21A-9F9F-4B91-B691-97547E3E6B0D}" dt="2022-06-19T13:05:39.063" v="44" actId="478"/>
          <ac:spMkLst>
            <pc:docMk/>
            <pc:sldMk cId="1535384846" sldId="262"/>
            <ac:spMk id="4" creationId="{5775D338-6EED-4456-CA37-72CD5A8EFC18}"/>
          </ac:spMkLst>
        </pc:spChg>
        <pc:spChg chg="del">
          <ac:chgData name="Esraa El-Kot" userId="7401c61d-6627-4825-bb42-0a7918122e7d" providerId="ADAL" clId="{83EDA21A-9F9F-4B91-B691-97547E3E6B0D}" dt="2022-06-19T13:07:09.006" v="63" actId="478"/>
          <ac:spMkLst>
            <pc:docMk/>
            <pc:sldMk cId="1535384846" sldId="262"/>
            <ac:spMk id="5" creationId="{F8AE74C1-F3FB-142F-4598-8D13BE627785}"/>
          </ac:spMkLst>
        </pc:spChg>
        <pc:spChg chg="mod">
          <ac:chgData name="Esraa El-Kot" userId="7401c61d-6627-4825-bb42-0a7918122e7d" providerId="ADAL" clId="{83EDA21A-9F9F-4B91-B691-97547E3E6B0D}" dt="2022-06-19T13:21:01.412" v="223" actId="20577"/>
          <ac:spMkLst>
            <pc:docMk/>
            <pc:sldMk cId="1535384846" sldId="262"/>
            <ac:spMk id="6" creationId="{B228F668-5908-AF9A-15C9-C51E4558465F}"/>
          </ac:spMkLst>
        </pc:spChg>
        <pc:spChg chg="add mod">
          <ac:chgData name="Esraa El-Kot" userId="7401c61d-6627-4825-bb42-0a7918122e7d" providerId="ADAL" clId="{83EDA21A-9F9F-4B91-B691-97547E3E6B0D}" dt="2022-06-19T13:05:53.380" v="47" actId="20577"/>
          <ac:spMkLst>
            <pc:docMk/>
            <pc:sldMk cId="1535384846" sldId="262"/>
            <ac:spMk id="11" creationId="{2C1EFC74-1708-23CC-35D0-408820FA8B7B}"/>
          </ac:spMkLst>
        </pc:spChg>
        <pc:spChg chg="add mod">
          <ac:chgData name="Esraa El-Kot" userId="7401c61d-6627-4825-bb42-0a7918122e7d" providerId="ADAL" clId="{83EDA21A-9F9F-4B91-B691-97547E3E6B0D}" dt="2022-06-19T13:20:53.136" v="218" actId="20577"/>
          <ac:spMkLst>
            <pc:docMk/>
            <pc:sldMk cId="1535384846" sldId="262"/>
            <ac:spMk id="12" creationId="{38871146-68EF-C46E-2BFC-F8E22BAF6164}"/>
          </ac:spMkLst>
        </pc:spChg>
      </pc:sldChg>
      <pc:sldChg chg="addSp delSp modSp mod">
        <pc:chgData name="Esraa El-Kot" userId="7401c61d-6627-4825-bb42-0a7918122e7d" providerId="ADAL" clId="{83EDA21A-9F9F-4B91-B691-97547E3E6B0D}" dt="2022-06-19T13:56:24.830" v="791" actId="1076"/>
        <pc:sldMkLst>
          <pc:docMk/>
          <pc:sldMk cId="1241812121" sldId="265"/>
        </pc:sldMkLst>
        <pc:spChg chg="mod">
          <ac:chgData name="Esraa El-Kot" userId="7401c61d-6627-4825-bb42-0a7918122e7d" providerId="ADAL" clId="{83EDA21A-9F9F-4B91-B691-97547E3E6B0D}" dt="2022-06-19T13:05:02.449" v="40" actId="20577"/>
          <ac:spMkLst>
            <pc:docMk/>
            <pc:sldMk cId="1241812121" sldId="265"/>
            <ac:spMk id="2" creationId="{0ACE91CD-8205-FAD8-DF19-4300521AAC8A}"/>
          </ac:spMkLst>
        </pc:spChg>
        <pc:spChg chg="mod">
          <ac:chgData name="Esraa El-Kot" userId="7401c61d-6627-4825-bb42-0a7918122e7d" providerId="ADAL" clId="{83EDA21A-9F9F-4B91-B691-97547E3E6B0D}" dt="2022-06-19T13:20:12.173" v="197" actId="20577"/>
          <ac:spMkLst>
            <pc:docMk/>
            <pc:sldMk cId="1241812121" sldId="265"/>
            <ac:spMk id="3" creationId="{430F8C42-E5EC-827E-2F87-73095C798926}"/>
          </ac:spMkLst>
        </pc:spChg>
        <pc:spChg chg="del">
          <ac:chgData name="Esraa El-Kot" userId="7401c61d-6627-4825-bb42-0a7918122e7d" providerId="ADAL" clId="{83EDA21A-9F9F-4B91-B691-97547E3E6B0D}" dt="2022-06-19T13:05:07.820" v="41" actId="478"/>
          <ac:spMkLst>
            <pc:docMk/>
            <pc:sldMk cId="1241812121" sldId="265"/>
            <ac:spMk id="4" creationId="{19E7575C-79C0-081D-1637-73910A14D653}"/>
          </ac:spMkLst>
        </pc:spChg>
        <pc:spChg chg="del">
          <ac:chgData name="Esraa El-Kot" userId="7401c61d-6627-4825-bb42-0a7918122e7d" providerId="ADAL" clId="{83EDA21A-9F9F-4B91-B691-97547E3E6B0D}" dt="2022-06-19T13:19:25.237" v="177" actId="478"/>
          <ac:spMkLst>
            <pc:docMk/>
            <pc:sldMk cId="1241812121" sldId="265"/>
            <ac:spMk id="6" creationId="{F84C05C5-DBB3-FA8D-D0F8-C7413D6FA9D4}"/>
          </ac:spMkLst>
        </pc:spChg>
        <pc:spChg chg="del mod">
          <ac:chgData name="Esraa El-Kot" userId="7401c61d-6627-4825-bb42-0a7918122e7d" providerId="ADAL" clId="{83EDA21A-9F9F-4B91-B691-97547E3E6B0D}" dt="2022-06-19T13:04:54.582" v="30" actId="478"/>
          <ac:spMkLst>
            <pc:docMk/>
            <pc:sldMk cId="1241812121" sldId="265"/>
            <ac:spMk id="7" creationId="{C576E64A-B2E3-F600-EF48-B90E60ECF10D}"/>
          </ac:spMkLst>
        </pc:spChg>
        <pc:spChg chg="mod">
          <ac:chgData name="Esraa El-Kot" userId="7401c61d-6627-4825-bb42-0a7918122e7d" providerId="ADAL" clId="{83EDA21A-9F9F-4B91-B691-97547E3E6B0D}" dt="2022-06-19T13:56:24.830" v="791" actId="1076"/>
          <ac:spMkLst>
            <pc:docMk/>
            <pc:sldMk cId="1241812121" sldId="265"/>
            <ac:spMk id="13" creationId="{79ABC737-C5AD-E9A2-9F20-0348F0CF7D19}"/>
          </ac:spMkLst>
        </pc:spChg>
        <pc:spChg chg="add del mod">
          <ac:chgData name="Esraa El-Kot" userId="7401c61d-6627-4825-bb42-0a7918122e7d" providerId="ADAL" clId="{83EDA21A-9F9F-4B91-B691-97547E3E6B0D}" dt="2022-06-19T13:19:20.605" v="176"/>
          <ac:spMkLst>
            <pc:docMk/>
            <pc:sldMk cId="1241812121" sldId="265"/>
            <ac:spMk id="14" creationId="{0BA3BBC9-219C-BAE9-C7FA-C41EA63B9C98}"/>
          </ac:spMkLst>
        </pc:spChg>
        <pc:spChg chg="add mod">
          <ac:chgData name="Esraa El-Kot" userId="7401c61d-6627-4825-bb42-0a7918122e7d" providerId="ADAL" clId="{83EDA21A-9F9F-4B91-B691-97547E3E6B0D}" dt="2022-06-19T13:20:23.578" v="203" actId="20577"/>
          <ac:spMkLst>
            <pc:docMk/>
            <pc:sldMk cId="1241812121" sldId="265"/>
            <ac:spMk id="15" creationId="{1305193C-DCF0-958A-A01D-3DA546259FFE}"/>
          </ac:spMkLst>
        </pc:spChg>
        <pc:picChg chg="mod">
          <ac:chgData name="Esraa El-Kot" userId="7401c61d-6627-4825-bb42-0a7918122e7d" providerId="ADAL" clId="{83EDA21A-9F9F-4B91-B691-97547E3E6B0D}" dt="2022-06-19T13:56:08.010" v="789" actId="14100"/>
          <ac:picMkLst>
            <pc:docMk/>
            <pc:sldMk cId="1241812121" sldId="265"/>
            <ac:picMk id="10" creationId="{46DF1CE5-FECC-A965-6E25-EF1F3C15D58A}"/>
          </ac:picMkLst>
        </pc:picChg>
        <pc:picChg chg="mod">
          <ac:chgData name="Esraa El-Kot" userId="7401c61d-6627-4825-bb42-0a7918122e7d" providerId="ADAL" clId="{83EDA21A-9F9F-4B91-B691-97547E3E6B0D}" dt="2022-06-19T13:56:05.241" v="788" actId="14100"/>
          <ac:picMkLst>
            <pc:docMk/>
            <pc:sldMk cId="1241812121" sldId="265"/>
            <ac:picMk id="11" creationId="{1A47C54A-484C-5BD4-DAA4-D2F9DA6D596C}"/>
          </ac:picMkLst>
        </pc:picChg>
      </pc:sldChg>
      <pc:sldChg chg="addSp delSp modSp del mod">
        <pc:chgData name="Esraa El-Kot" userId="7401c61d-6627-4825-bb42-0a7918122e7d" providerId="ADAL" clId="{83EDA21A-9F9F-4B91-B691-97547E3E6B0D}" dt="2022-06-19T13:38:52.876" v="541" actId="47"/>
        <pc:sldMkLst>
          <pc:docMk/>
          <pc:sldMk cId="3341615884" sldId="266"/>
        </pc:sldMkLst>
        <pc:spChg chg="mod">
          <ac:chgData name="Esraa El-Kot" userId="7401c61d-6627-4825-bb42-0a7918122e7d" providerId="ADAL" clId="{83EDA21A-9F9F-4B91-B691-97547E3E6B0D}" dt="2022-06-19T13:11:00.930" v="119" actId="20577"/>
          <ac:spMkLst>
            <pc:docMk/>
            <pc:sldMk cId="3341615884" sldId="266"/>
            <ac:spMk id="2" creationId="{2BAAF23C-44FE-C0C0-90A6-35214103FBB7}"/>
          </ac:spMkLst>
        </pc:spChg>
        <pc:spChg chg="mod">
          <ac:chgData name="Esraa El-Kot" userId="7401c61d-6627-4825-bb42-0a7918122e7d" providerId="ADAL" clId="{83EDA21A-9F9F-4B91-B691-97547E3E6B0D}" dt="2022-06-19T13:34:26.037" v="493" actId="14100"/>
          <ac:spMkLst>
            <pc:docMk/>
            <pc:sldMk cId="3341615884" sldId="266"/>
            <ac:spMk id="3" creationId="{430F8C42-E5EC-827E-2F87-73095C798926}"/>
          </ac:spMkLst>
        </pc:spChg>
        <pc:spChg chg="del mod">
          <ac:chgData name="Esraa El-Kot" userId="7401c61d-6627-4825-bb42-0a7918122e7d" providerId="ADAL" clId="{83EDA21A-9F9F-4B91-B691-97547E3E6B0D}" dt="2022-06-19T13:06:20.891" v="50" actId="478"/>
          <ac:spMkLst>
            <pc:docMk/>
            <pc:sldMk cId="3341615884" sldId="266"/>
            <ac:spMk id="4" creationId="{19E7575C-79C0-081D-1637-73910A14D653}"/>
          </ac:spMkLst>
        </pc:spChg>
        <pc:spChg chg="add mod">
          <ac:chgData name="Esraa El-Kot" userId="7401c61d-6627-4825-bb42-0a7918122e7d" providerId="ADAL" clId="{83EDA21A-9F9F-4B91-B691-97547E3E6B0D}" dt="2022-06-19T13:27:53.469" v="399" actId="120"/>
          <ac:spMkLst>
            <pc:docMk/>
            <pc:sldMk cId="3341615884" sldId="266"/>
            <ac:spMk id="11" creationId="{87A6362A-9093-A534-7C93-12372E5A1876}"/>
          </ac:spMkLst>
        </pc:spChg>
        <pc:picChg chg="mod">
          <ac:chgData name="Esraa El-Kot" userId="7401c61d-6627-4825-bb42-0a7918122e7d" providerId="ADAL" clId="{83EDA21A-9F9F-4B91-B691-97547E3E6B0D}" dt="2022-06-19T13:27:47.665" v="398" actId="14100"/>
          <ac:picMkLst>
            <pc:docMk/>
            <pc:sldMk cId="3341615884" sldId="266"/>
            <ac:picMk id="8" creationId="{0227BF1C-881B-613C-9EBD-AB01BE6700F9}"/>
          </ac:picMkLst>
        </pc:picChg>
      </pc:sldChg>
      <pc:sldChg chg="addSp delSp modSp mod">
        <pc:chgData name="Esraa El-Kot" userId="7401c61d-6627-4825-bb42-0a7918122e7d" providerId="ADAL" clId="{83EDA21A-9F9F-4B91-B691-97547E3E6B0D}" dt="2022-06-19T14:07:06.431" v="904" actId="20577"/>
        <pc:sldMkLst>
          <pc:docMk/>
          <pc:sldMk cId="1686297300" sldId="267"/>
        </pc:sldMkLst>
        <pc:spChg chg="mod">
          <ac:chgData name="Esraa El-Kot" userId="7401c61d-6627-4825-bb42-0a7918122e7d" providerId="ADAL" clId="{83EDA21A-9F9F-4B91-B691-97547E3E6B0D}" dt="2022-06-19T13:43:07.261" v="609" actId="20577"/>
          <ac:spMkLst>
            <pc:docMk/>
            <pc:sldMk cId="1686297300" sldId="267"/>
            <ac:spMk id="2" creationId="{70D6B459-4229-B252-FF5B-4AE70C8C63BC}"/>
          </ac:spMkLst>
        </pc:spChg>
        <pc:spChg chg="add mod">
          <ac:chgData name="Esraa El-Kot" userId="7401c61d-6627-4825-bb42-0a7918122e7d" providerId="ADAL" clId="{83EDA21A-9F9F-4B91-B691-97547E3E6B0D}" dt="2022-06-19T13:44:10.360" v="620" actId="113"/>
          <ac:spMkLst>
            <pc:docMk/>
            <pc:sldMk cId="1686297300" sldId="267"/>
            <ac:spMk id="3" creationId="{913D2238-4FD5-BB1A-BFD8-15D857155470}"/>
          </ac:spMkLst>
        </pc:spChg>
        <pc:spChg chg="del">
          <ac:chgData name="Esraa El-Kot" userId="7401c61d-6627-4825-bb42-0a7918122e7d" providerId="ADAL" clId="{83EDA21A-9F9F-4B91-B691-97547E3E6B0D}" dt="2022-06-19T13:21:20.713" v="224" actId="478"/>
          <ac:spMkLst>
            <pc:docMk/>
            <pc:sldMk cId="1686297300" sldId="267"/>
            <ac:spMk id="4" creationId="{BD8C167E-5BB9-4263-AA62-5BEFD16AE2A9}"/>
          </ac:spMkLst>
        </pc:spChg>
        <pc:spChg chg="mod">
          <ac:chgData name="Esraa El-Kot" userId="7401c61d-6627-4825-bb42-0a7918122e7d" providerId="ADAL" clId="{83EDA21A-9F9F-4B91-B691-97547E3E6B0D}" dt="2022-06-19T14:07:06.431" v="904" actId="20577"/>
          <ac:spMkLst>
            <pc:docMk/>
            <pc:sldMk cId="1686297300" sldId="267"/>
            <ac:spMk id="6" creationId="{96D148AD-DE00-42FC-8CF7-E5420ACB5D68}"/>
          </ac:spMkLst>
        </pc:spChg>
        <pc:picChg chg="mod">
          <ac:chgData name="Esraa El-Kot" userId="7401c61d-6627-4825-bb42-0a7918122e7d" providerId="ADAL" clId="{83EDA21A-9F9F-4B91-B691-97547E3E6B0D}" dt="2022-06-19T13:25:35.016" v="295" actId="208"/>
          <ac:picMkLst>
            <pc:docMk/>
            <pc:sldMk cId="1686297300" sldId="267"/>
            <ac:picMk id="5" creationId="{1E375A9E-3085-4AC1-9F00-199D96FE9881}"/>
          </ac:picMkLst>
        </pc:picChg>
        <pc:picChg chg="del">
          <ac:chgData name="Esraa El-Kot" userId="7401c61d-6627-4825-bb42-0a7918122e7d" providerId="ADAL" clId="{83EDA21A-9F9F-4B91-B691-97547E3E6B0D}" dt="2022-06-19T13:09:39.297" v="95" actId="478"/>
          <ac:picMkLst>
            <pc:docMk/>
            <pc:sldMk cId="1686297300" sldId="267"/>
            <ac:picMk id="7" creationId="{B63C143C-F3B1-D547-4523-3DC3246A52AB}"/>
          </ac:picMkLst>
        </pc:picChg>
        <pc:picChg chg="add del mod">
          <ac:chgData name="Esraa El-Kot" userId="7401c61d-6627-4825-bb42-0a7918122e7d" providerId="ADAL" clId="{83EDA21A-9F9F-4B91-B691-97547E3E6B0D}" dt="2022-06-19T13:09:22.897" v="93" actId="478"/>
          <ac:picMkLst>
            <pc:docMk/>
            <pc:sldMk cId="1686297300" sldId="267"/>
            <ac:picMk id="8" creationId="{3AAEAB68-B746-BF6A-5758-42F6F1BE789B}"/>
          </ac:picMkLst>
        </pc:picChg>
        <pc:picChg chg="add mod">
          <ac:chgData name="Esraa El-Kot" userId="7401c61d-6627-4825-bb42-0a7918122e7d" providerId="ADAL" clId="{83EDA21A-9F9F-4B91-B691-97547E3E6B0D}" dt="2022-06-19T13:25:29" v="294" actId="208"/>
          <ac:picMkLst>
            <pc:docMk/>
            <pc:sldMk cId="1686297300" sldId="267"/>
            <ac:picMk id="9" creationId="{FA02E8A9-F516-164B-48E2-9E0FFCDE2E16}"/>
          </ac:picMkLst>
        </pc:picChg>
      </pc:sldChg>
      <pc:sldChg chg="del">
        <pc:chgData name="Esraa El-Kot" userId="7401c61d-6627-4825-bb42-0a7918122e7d" providerId="ADAL" clId="{83EDA21A-9F9F-4B91-B691-97547E3E6B0D}" dt="2022-06-19T13:08:01.854" v="91" actId="47"/>
        <pc:sldMkLst>
          <pc:docMk/>
          <pc:sldMk cId="1148938778" sldId="268"/>
        </pc:sldMkLst>
      </pc:sldChg>
      <pc:sldChg chg="del">
        <pc:chgData name="Esraa El-Kot" userId="7401c61d-6627-4825-bb42-0a7918122e7d" providerId="ADAL" clId="{83EDA21A-9F9F-4B91-B691-97547E3E6B0D}" dt="2022-06-19T13:08:01.854" v="91" actId="47"/>
        <pc:sldMkLst>
          <pc:docMk/>
          <pc:sldMk cId="2685639352" sldId="269"/>
        </pc:sldMkLst>
      </pc:sldChg>
      <pc:sldChg chg="addSp delSp modSp mod">
        <pc:chgData name="Esraa El-Kot" userId="7401c61d-6627-4825-bb42-0a7918122e7d" providerId="ADAL" clId="{83EDA21A-9F9F-4B91-B691-97547E3E6B0D}" dt="2022-06-19T14:22:03.807" v="1025" actId="1582"/>
        <pc:sldMkLst>
          <pc:docMk/>
          <pc:sldMk cId="3442823839" sldId="271"/>
        </pc:sldMkLst>
        <pc:spChg chg="add del mod">
          <ac:chgData name="Esraa El-Kot" userId="7401c61d-6627-4825-bb42-0a7918122e7d" providerId="ADAL" clId="{83EDA21A-9F9F-4B91-B691-97547E3E6B0D}" dt="2022-06-19T14:21:05.947" v="1021" actId="478"/>
          <ac:spMkLst>
            <pc:docMk/>
            <pc:sldMk cId="3442823839" sldId="271"/>
            <ac:spMk id="4" creationId="{92D3AB0B-4F48-DBC7-6214-0475CBA12E41}"/>
          </ac:spMkLst>
        </pc:spChg>
        <pc:spChg chg="add mod">
          <ac:chgData name="Esraa El-Kot" userId="7401c61d-6627-4825-bb42-0a7918122e7d" providerId="ADAL" clId="{83EDA21A-9F9F-4B91-B691-97547E3E6B0D}" dt="2022-06-19T14:22:03.807" v="1025" actId="1582"/>
          <ac:spMkLst>
            <pc:docMk/>
            <pc:sldMk cId="3442823839" sldId="271"/>
            <ac:spMk id="6" creationId="{7E707D97-007F-E5BB-861F-E2293503FEE4}"/>
          </ac:spMkLst>
        </pc:spChg>
        <pc:graphicFrameChg chg="mod modGraphic">
          <ac:chgData name="Esraa El-Kot" userId="7401c61d-6627-4825-bb42-0a7918122e7d" providerId="ADAL" clId="{83EDA21A-9F9F-4B91-B691-97547E3E6B0D}" dt="2022-06-19T14:09:04.527" v="925" actId="20577"/>
          <ac:graphicFrameMkLst>
            <pc:docMk/>
            <pc:sldMk cId="3442823839" sldId="271"/>
            <ac:graphicFrameMk id="9" creationId="{5DC4C693-8102-A2D9-5A14-F2CE5B7D9EAE}"/>
          </ac:graphicFrameMkLst>
        </pc:graphicFrameChg>
      </pc:sldChg>
      <pc:sldChg chg="modSp mod">
        <pc:chgData name="Esraa El-Kot" userId="7401c61d-6627-4825-bb42-0a7918122e7d" providerId="ADAL" clId="{83EDA21A-9F9F-4B91-B691-97547E3E6B0D}" dt="2022-06-19T13:25:57.670" v="298" actId="208"/>
        <pc:sldMkLst>
          <pc:docMk/>
          <pc:sldMk cId="2942412118" sldId="272"/>
        </pc:sldMkLst>
        <pc:picChg chg="mod">
          <ac:chgData name="Esraa El-Kot" userId="7401c61d-6627-4825-bb42-0a7918122e7d" providerId="ADAL" clId="{83EDA21A-9F9F-4B91-B691-97547E3E6B0D}" dt="2022-06-19T13:25:57.670" v="298" actId="208"/>
          <ac:picMkLst>
            <pc:docMk/>
            <pc:sldMk cId="2942412118" sldId="272"/>
            <ac:picMk id="4" creationId="{61E41C6B-9447-AF54-02B4-EE568D6CEC87}"/>
          </ac:picMkLst>
        </pc:picChg>
      </pc:sldChg>
      <pc:sldChg chg="modSp mod">
        <pc:chgData name="Esraa El-Kot" userId="7401c61d-6627-4825-bb42-0a7918122e7d" providerId="ADAL" clId="{83EDA21A-9F9F-4B91-B691-97547E3E6B0D}" dt="2022-06-19T13:25:54.139" v="297" actId="208"/>
        <pc:sldMkLst>
          <pc:docMk/>
          <pc:sldMk cId="2481727423" sldId="274"/>
        </pc:sldMkLst>
        <pc:picChg chg="mod">
          <ac:chgData name="Esraa El-Kot" userId="7401c61d-6627-4825-bb42-0a7918122e7d" providerId="ADAL" clId="{83EDA21A-9F9F-4B91-B691-97547E3E6B0D}" dt="2022-06-19T13:25:54.139" v="297" actId="208"/>
          <ac:picMkLst>
            <pc:docMk/>
            <pc:sldMk cId="2481727423" sldId="274"/>
            <ac:picMk id="4" creationId="{61E41C6B-9447-AF54-02B4-EE568D6CEC87}"/>
          </ac:picMkLst>
        </pc:picChg>
      </pc:sldChg>
      <pc:sldChg chg="new del">
        <pc:chgData name="Esraa El-Kot" userId="7401c61d-6627-4825-bb42-0a7918122e7d" providerId="ADAL" clId="{83EDA21A-9F9F-4B91-B691-97547E3E6B0D}" dt="2022-06-19T13:22:48.636" v="273" actId="47"/>
        <pc:sldMkLst>
          <pc:docMk/>
          <pc:sldMk cId="1618363829" sldId="275"/>
        </pc:sldMkLst>
      </pc:sldChg>
      <pc:sldChg chg="addSp delSp modSp add mod">
        <pc:chgData name="Esraa El-Kot" userId="7401c61d-6627-4825-bb42-0a7918122e7d" providerId="ADAL" clId="{83EDA21A-9F9F-4B91-B691-97547E3E6B0D}" dt="2022-06-19T14:31:48.616" v="1026" actId="1036"/>
        <pc:sldMkLst>
          <pc:docMk/>
          <pc:sldMk cId="2115123044" sldId="275"/>
        </pc:sldMkLst>
        <pc:spChg chg="mod">
          <ac:chgData name="Esraa El-Kot" userId="7401c61d-6627-4825-bb42-0a7918122e7d" providerId="ADAL" clId="{83EDA21A-9F9F-4B91-B691-97547E3E6B0D}" dt="2022-06-19T13:43:31.832" v="612"/>
          <ac:spMkLst>
            <pc:docMk/>
            <pc:sldMk cId="2115123044" sldId="275"/>
            <ac:spMk id="2" creationId="{70D6B459-4229-B252-FF5B-4AE70C8C63BC}"/>
          </ac:spMkLst>
        </pc:spChg>
        <pc:spChg chg="del">
          <ac:chgData name="Esraa El-Kot" userId="7401c61d-6627-4825-bb42-0a7918122e7d" providerId="ADAL" clId="{83EDA21A-9F9F-4B91-B691-97547E3E6B0D}" dt="2022-06-19T13:23:25.606" v="281" actId="478"/>
          <ac:spMkLst>
            <pc:docMk/>
            <pc:sldMk cId="2115123044" sldId="275"/>
            <ac:spMk id="3" creationId="{913D2238-4FD5-BB1A-BFD8-15D857155470}"/>
          </ac:spMkLst>
        </pc:spChg>
        <pc:spChg chg="add mod">
          <ac:chgData name="Esraa El-Kot" userId="7401c61d-6627-4825-bb42-0a7918122e7d" providerId="ADAL" clId="{83EDA21A-9F9F-4B91-B691-97547E3E6B0D}" dt="2022-06-19T13:53:44.849" v="779" actId="1076"/>
          <ac:spMkLst>
            <pc:docMk/>
            <pc:sldMk cId="2115123044" sldId="275"/>
            <ac:spMk id="4" creationId="{718C2C09-9FB4-0F48-5143-948961B992B9}"/>
          </ac:spMkLst>
        </pc:spChg>
        <pc:spChg chg="del">
          <ac:chgData name="Esraa El-Kot" userId="7401c61d-6627-4825-bb42-0a7918122e7d" providerId="ADAL" clId="{83EDA21A-9F9F-4B91-B691-97547E3E6B0D}" dt="2022-06-19T13:23:29.738" v="282" actId="478"/>
          <ac:spMkLst>
            <pc:docMk/>
            <pc:sldMk cId="2115123044" sldId="275"/>
            <ac:spMk id="6" creationId="{96D148AD-DE00-42FC-8CF7-E5420ACB5D68}"/>
          </ac:spMkLst>
        </pc:spChg>
        <pc:spChg chg="add mod">
          <ac:chgData name="Esraa El-Kot" userId="7401c61d-6627-4825-bb42-0a7918122e7d" providerId="ADAL" clId="{83EDA21A-9F9F-4B91-B691-97547E3E6B0D}" dt="2022-06-19T13:53:41.249" v="778" actId="1076"/>
          <ac:spMkLst>
            <pc:docMk/>
            <pc:sldMk cId="2115123044" sldId="275"/>
            <ac:spMk id="10" creationId="{11B83DA9-21B3-D94D-9E53-C8667DE5352F}"/>
          </ac:spMkLst>
        </pc:spChg>
        <pc:spChg chg="add del mod">
          <ac:chgData name="Esraa El-Kot" userId="7401c61d-6627-4825-bb42-0a7918122e7d" providerId="ADAL" clId="{83EDA21A-9F9F-4B91-B691-97547E3E6B0D}" dt="2022-06-19T13:33:30.321" v="483" actId="21"/>
          <ac:spMkLst>
            <pc:docMk/>
            <pc:sldMk cId="2115123044" sldId="275"/>
            <ac:spMk id="11" creationId="{B4911115-B8DF-72C4-52B9-ECE00E7E781A}"/>
          </ac:spMkLst>
        </pc:spChg>
        <pc:spChg chg="add del mod">
          <ac:chgData name="Esraa El-Kot" userId="7401c61d-6627-4825-bb42-0a7918122e7d" providerId="ADAL" clId="{83EDA21A-9F9F-4B91-B691-97547E3E6B0D}" dt="2022-06-19T13:43:23.622" v="611"/>
          <ac:spMkLst>
            <pc:docMk/>
            <pc:sldMk cId="2115123044" sldId="275"/>
            <ac:spMk id="12" creationId="{65418A20-9802-944B-9333-4CA93FD5077F}"/>
          </ac:spMkLst>
        </pc:spChg>
        <pc:picChg chg="del">
          <ac:chgData name="Esraa El-Kot" userId="7401c61d-6627-4825-bb42-0a7918122e7d" providerId="ADAL" clId="{83EDA21A-9F9F-4B91-B691-97547E3E6B0D}" dt="2022-06-19T13:22:59.453" v="275" actId="478"/>
          <ac:picMkLst>
            <pc:docMk/>
            <pc:sldMk cId="2115123044" sldId="275"/>
            <ac:picMk id="5" creationId="{1E375A9E-3085-4AC1-9F00-199D96FE9881}"/>
          </ac:picMkLst>
        </pc:picChg>
        <pc:picChg chg="add mod">
          <ac:chgData name="Esraa El-Kot" userId="7401c61d-6627-4825-bb42-0a7918122e7d" providerId="ADAL" clId="{83EDA21A-9F9F-4B91-B691-97547E3E6B0D}" dt="2022-06-19T14:31:48.616" v="1026" actId="1036"/>
          <ac:picMkLst>
            <pc:docMk/>
            <pc:sldMk cId="2115123044" sldId="275"/>
            <ac:picMk id="7" creationId="{00E6C1B1-7345-6EF0-012B-78A103B1B1D3}"/>
          </ac:picMkLst>
        </pc:picChg>
        <pc:picChg chg="add del mod">
          <ac:chgData name="Esraa El-Kot" userId="7401c61d-6627-4825-bb42-0a7918122e7d" providerId="ADAL" clId="{83EDA21A-9F9F-4B91-B691-97547E3E6B0D}" dt="2022-06-19T13:33:18.654" v="480" actId="21"/>
          <ac:picMkLst>
            <pc:docMk/>
            <pc:sldMk cId="2115123044" sldId="275"/>
            <ac:picMk id="8" creationId="{7A5A57A2-6F54-385B-E4DF-F958DB4F45B4}"/>
          </ac:picMkLst>
        </pc:picChg>
        <pc:picChg chg="del">
          <ac:chgData name="Esraa El-Kot" userId="7401c61d-6627-4825-bb42-0a7918122e7d" providerId="ADAL" clId="{83EDA21A-9F9F-4B91-B691-97547E3E6B0D}" dt="2022-06-19T13:22:59.453" v="275" actId="478"/>
          <ac:picMkLst>
            <pc:docMk/>
            <pc:sldMk cId="2115123044" sldId="275"/>
            <ac:picMk id="9" creationId="{FA02E8A9-F516-164B-48E2-9E0FFCDE2E16}"/>
          </ac:picMkLst>
        </pc:picChg>
      </pc:sldChg>
      <pc:sldChg chg="addSp delSp modSp add mod">
        <pc:chgData name="Esraa El-Kot" userId="7401c61d-6627-4825-bb42-0a7918122e7d" providerId="ADAL" clId="{83EDA21A-9F9F-4B91-B691-97547E3E6B0D}" dt="2022-06-19T14:39:50.591" v="1036" actId="20577"/>
        <pc:sldMkLst>
          <pc:docMk/>
          <pc:sldMk cId="1818381835" sldId="276"/>
        </pc:sldMkLst>
        <pc:spChg chg="mod">
          <ac:chgData name="Esraa El-Kot" userId="7401c61d-6627-4825-bb42-0a7918122e7d" providerId="ADAL" clId="{83EDA21A-9F9F-4B91-B691-97547E3E6B0D}" dt="2022-06-19T13:43:36.522" v="613"/>
          <ac:spMkLst>
            <pc:docMk/>
            <pc:sldMk cId="1818381835" sldId="276"/>
            <ac:spMk id="2" creationId="{70D6B459-4229-B252-FF5B-4AE70C8C63BC}"/>
          </ac:spMkLst>
        </pc:spChg>
        <pc:spChg chg="add mod">
          <ac:chgData name="Esraa El-Kot" userId="7401c61d-6627-4825-bb42-0a7918122e7d" providerId="ADAL" clId="{83EDA21A-9F9F-4B91-B691-97547E3E6B0D}" dt="2022-06-19T14:39:50.591" v="1036" actId="20577"/>
          <ac:spMkLst>
            <pc:docMk/>
            <pc:sldMk cId="1818381835" sldId="276"/>
            <ac:spMk id="3" creationId="{6F2B02A2-BD59-BEC9-FF5B-42B8A4E1F55B}"/>
          </ac:spMkLst>
        </pc:spChg>
        <pc:spChg chg="add del">
          <ac:chgData name="Esraa El-Kot" userId="7401c61d-6627-4825-bb42-0a7918122e7d" providerId="ADAL" clId="{83EDA21A-9F9F-4B91-B691-97547E3E6B0D}" dt="2022-06-19T13:31:57.695" v="471" actId="22"/>
          <ac:spMkLst>
            <pc:docMk/>
            <pc:sldMk cId="1818381835" sldId="276"/>
            <ac:spMk id="9" creationId="{AAA66384-948E-559C-4915-6E250BF339E1}"/>
          </ac:spMkLst>
        </pc:spChg>
        <pc:spChg chg="add mod">
          <ac:chgData name="Esraa El-Kot" userId="7401c61d-6627-4825-bb42-0a7918122e7d" providerId="ADAL" clId="{83EDA21A-9F9F-4B91-B691-97547E3E6B0D}" dt="2022-06-19T14:39:46.589" v="1031" actId="20577"/>
          <ac:spMkLst>
            <pc:docMk/>
            <pc:sldMk cId="1818381835" sldId="276"/>
            <ac:spMk id="10" creationId="{5D2FF734-8CB6-7CEE-9CC2-7505D5A9086A}"/>
          </ac:spMkLst>
        </pc:spChg>
        <pc:spChg chg="add mod">
          <ac:chgData name="Esraa El-Kot" userId="7401c61d-6627-4825-bb42-0a7918122e7d" providerId="ADAL" clId="{83EDA21A-9F9F-4B91-B691-97547E3E6B0D}" dt="2022-06-19T14:07:57.859" v="910" actId="1076"/>
          <ac:spMkLst>
            <pc:docMk/>
            <pc:sldMk cId="1818381835" sldId="276"/>
            <ac:spMk id="12" creationId="{9D287AEF-B1B0-E998-839D-3C7BD7C66C9A}"/>
          </ac:spMkLst>
        </pc:spChg>
        <pc:picChg chg="add mod">
          <ac:chgData name="Esraa El-Kot" userId="7401c61d-6627-4825-bb42-0a7918122e7d" providerId="ADAL" clId="{83EDA21A-9F9F-4B91-B691-97547E3E6B0D}" dt="2022-06-19T14:08:00.232" v="911" actId="1076"/>
          <ac:picMkLst>
            <pc:docMk/>
            <pc:sldMk cId="1818381835" sldId="276"/>
            <ac:picMk id="4" creationId="{950E6CB2-3667-68E6-0C27-C09A5A13C560}"/>
          </ac:picMkLst>
        </pc:picChg>
        <pc:picChg chg="add mod">
          <ac:chgData name="Esraa El-Kot" userId="7401c61d-6627-4825-bb42-0a7918122e7d" providerId="ADAL" clId="{83EDA21A-9F9F-4B91-B691-97547E3E6B0D}" dt="2022-06-19T14:07:52.119" v="909" actId="1076"/>
          <ac:picMkLst>
            <pc:docMk/>
            <pc:sldMk cId="1818381835" sldId="276"/>
            <ac:picMk id="5" creationId="{71911428-F086-BE7C-49F3-35F58C239F26}"/>
          </ac:picMkLst>
        </pc:picChg>
        <pc:picChg chg="add mod">
          <ac:chgData name="Esraa El-Kot" userId="7401c61d-6627-4825-bb42-0a7918122e7d" providerId="ADAL" clId="{83EDA21A-9F9F-4B91-B691-97547E3E6B0D}" dt="2022-06-19T14:07:52.119" v="909" actId="1076"/>
          <ac:picMkLst>
            <pc:docMk/>
            <pc:sldMk cId="1818381835" sldId="276"/>
            <ac:picMk id="6" creationId="{E865CE4E-6994-DEAB-6C23-A541712EAB11}"/>
          </ac:picMkLst>
        </pc:picChg>
        <pc:picChg chg="del">
          <ac:chgData name="Esraa El-Kot" userId="7401c61d-6627-4825-bb42-0a7918122e7d" providerId="ADAL" clId="{83EDA21A-9F9F-4B91-B691-97547E3E6B0D}" dt="2022-06-19T13:23:42.191" v="284" actId="478"/>
          <ac:picMkLst>
            <pc:docMk/>
            <pc:sldMk cId="1818381835" sldId="276"/>
            <ac:picMk id="7" creationId="{00E6C1B1-7345-6EF0-012B-78A103B1B1D3}"/>
          </ac:picMkLst>
        </pc:picChg>
        <pc:picChg chg="add mod">
          <ac:chgData name="Esraa El-Kot" userId="7401c61d-6627-4825-bb42-0a7918122e7d" providerId="ADAL" clId="{83EDA21A-9F9F-4B91-B691-97547E3E6B0D}" dt="2022-06-19T14:07:57.859" v="910" actId="1076"/>
          <ac:picMkLst>
            <pc:docMk/>
            <pc:sldMk cId="1818381835" sldId="276"/>
            <ac:picMk id="11" creationId="{5F0B7BE3-780F-6C12-2FB7-1965997ED190}"/>
          </ac:picMkLst>
        </pc:picChg>
      </pc:sldChg>
      <pc:sldChg chg="addSp delSp modSp add mod">
        <pc:chgData name="Esraa El-Kot" userId="7401c61d-6627-4825-bb42-0a7918122e7d" providerId="ADAL" clId="{83EDA21A-9F9F-4B91-B691-97547E3E6B0D}" dt="2022-06-19T13:50:16.676" v="716" actId="1076"/>
        <pc:sldMkLst>
          <pc:docMk/>
          <pc:sldMk cId="328130226" sldId="277"/>
        </pc:sldMkLst>
        <pc:spChg chg="del">
          <ac:chgData name="Esraa El-Kot" userId="7401c61d-6627-4825-bb42-0a7918122e7d" providerId="ADAL" clId="{83EDA21A-9F9F-4B91-B691-97547E3E6B0D}" dt="2022-06-19T13:36:27.541" v="502" actId="478"/>
          <ac:spMkLst>
            <pc:docMk/>
            <pc:sldMk cId="328130226" sldId="277"/>
            <ac:spMk id="2" creationId="{2BAAF23C-44FE-C0C0-90A6-35214103FBB7}"/>
          </ac:spMkLst>
        </pc:spChg>
        <pc:spChg chg="del">
          <ac:chgData name="Esraa El-Kot" userId="7401c61d-6627-4825-bb42-0a7918122e7d" providerId="ADAL" clId="{83EDA21A-9F9F-4B91-B691-97547E3E6B0D}" dt="2022-06-19T13:34:49.490" v="495" actId="478"/>
          <ac:spMkLst>
            <pc:docMk/>
            <pc:sldMk cId="328130226" sldId="277"/>
            <ac:spMk id="3" creationId="{430F8C42-E5EC-827E-2F87-73095C798926}"/>
          </ac:spMkLst>
        </pc:spChg>
        <pc:spChg chg="mod">
          <ac:chgData name="Esraa El-Kot" userId="7401c61d-6627-4825-bb42-0a7918122e7d" providerId="ADAL" clId="{83EDA21A-9F9F-4B91-B691-97547E3E6B0D}" dt="2022-06-19T13:35:29.378" v="500" actId="27636"/>
          <ac:spMkLst>
            <pc:docMk/>
            <pc:sldMk cId="328130226" sldId="277"/>
            <ac:spMk id="11" creationId="{87A6362A-9093-A534-7C93-12372E5A1876}"/>
          </ac:spMkLst>
        </pc:spChg>
        <pc:spChg chg="add del mod">
          <ac:chgData name="Esraa El-Kot" userId="7401c61d-6627-4825-bb42-0a7918122e7d" providerId="ADAL" clId="{83EDA21A-9F9F-4B91-B691-97547E3E6B0D}" dt="2022-06-19T13:34:56.557" v="496" actId="478"/>
          <ac:spMkLst>
            <pc:docMk/>
            <pc:sldMk cId="328130226" sldId="277"/>
            <ac:spMk id="12" creationId="{866ECEB8-0857-2638-A138-EF3E8EC229AB}"/>
          </ac:spMkLst>
        </pc:spChg>
        <pc:spChg chg="add mod">
          <ac:chgData name="Esraa El-Kot" userId="7401c61d-6627-4825-bb42-0a7918122e7d" providerId="ADAL" clId="{83EDA21A-9F9F-4B91-B691-97547E3E6B0D}" dt="2022-06-19T13:50:13.490" v="715" actId="1076"/>
          <ac:spMkLst>
            <pc:docMk/>
            <pc:sldMk cId="328130226" sldId="277"/>
            <ac:spMk id="15" creationId="{B3FD3FBD-C471-09BA-4CB0-A1230CAB910A}"/>
          </ac:spMkLst>
        </pc:spChg>
        <pc:spChg chg="add mod">
          <ac:chgData name="Esraa El-Kot" userId="7401c61d-6627-4825-bb42-0a7918122e7d" providerId="ADAL" clId="{83EDA21A-9F9F-4B91-B691-97547E3E6B0D}" dt="2022-06-19T13:50:16.676" v="716" actId="1076"/>
          <ac:spMkLst>
            <pc:docMk/>
            <pc:sldMk cId="328130226" sldId="277"/>
            <ac:spMk id="16" creationId="{52BDD598-FDDC-6AD0-8D62-F87A83DEA865}"/>
          </ac:spMkLst>
        </pc:spChg>
        <pc:spChg chg="add mod ord">
          <ac:chgData name="Esraa El-Kot" userId="7401c61d-6627-4825-bb42-0a7918122e7d" providerId="ADAL" clId="{83EDA21A-9F9F-4B91-B691-97547E3E6B0D}" dt="2022-06-19T13:49:56.558" v="714" actId="1076"/>
          <ac:spMkLst>
            <pc:docMk/>
            <pc:sldMk cId="328130226" sldId="277"/>
            <ac:spMk id="19" creationId="{0760DE01-485A-35B6-5532-0876B909E95B}"/>
          </ac:spMkLst>
        </pc:spChg>
        <pc:picChg chg="del">
          <ac:chgData name="Esraa El-Kot" userId="7401c61d-6627-4825-bb42-0a7918122e7d" providerId="ADAL" clId="{83EDA21A-9F9F-4B91-B691-97547E3E6B0D}" dt="2022-06-19T13:36:22.448" v="501" actId="478"/>
          <ac:picMkLst>
            <pc:docMk/>
            <pc:sldMk cId="328130226" sldId="277"/>
            <ac:picMk id="5" creationId="{1F9D8D4F-A168-9520-0225-A16364B9166D}"/>
          </ac:picMkLst>
        </pc:picChg>
        <pc:picChg chg="del">
          <ac:chgData name="Esraa El-Kot" userId="7401c61d-6627-4825-bb42-0a7918122e7d" providerId="ADAL" clId="{83EDA21A-9F9F-4B91-B691-97547E3E6B0D}" dt="2022-06-19T13:36:22.448" v="501" actId="478"/>
          <ac:picMkLst>
            <pc:docMk/>
            <pc:sldMk cId="328130226" sldId="277"/>
            <ac:picMk id="8" creationId="{0227BF1C-881B-613C-9EBD-AB01BE6700F9}"/>
          </ac:picMkLst>
        </pc:picChg>
        <pc:picChg chg="del">
          <ac:chgData name="Esraa El-Kot" userId="7401c61d-6627-4825-bb42-0a7918122e7d" providerId="ADAL" clId="{83EDA21A-9F9F-4B91-B691-97547E3E6B0D}" dt="2022-06-19T13:36:22.448" v="501" actId="478"/>
          <ac:picMkLst>
            <pc:docMk/>
            <pc:sldMk cId="328130226" sldId="277"/>
            <ac:picMk id="9" creationId="{F4B75471-813C-13C4-104A-DBC71D592C00}"/>
          </ac:picMkLst>
        </pc:picChg>
        <pc:picChg chg="del">
          <ac:chgData name="Esraa El-Kot" userId="7401c61d-6627-4825-bb42-0a7918122e7d" providerId="ADAL" clId="{83EDA21A-9F9F-4B91-B691-97547E3E6B0D}" dt="2022-06-19T13:36:22.448" v="501" actId="478"/>
          <ac:picMkLst>
            <pc:docMk/>
            <pc:sldMk cId="328130226" sldId="277"/>
            <ac:picMk id="10" creationId="{04DE88FE-BCC3-53B8-9647-87766EE16927}"/>
          </ac:picMkLst>
        </pc:picChg>
        <pc:picChg chg="add mod">
          <ac:chgData name="Esraa El-Kot" userId="7401c61d-6627-4825-bb42-0a7918122e7d" providerId="ADAL" clId="{83EDA21A-9F9F-4B91-B691-97547E3E6B0D}" dt="2022-06-19T13:49:43.708" v="712" actId="1076"/>
          <ac:picMkLst>
            <pc:docMk/>
            <pc:sldMk cId="328130226" sldId="277"/>
            <ac:picMk id="13" creationId="{71E44F31-0B9B-DAF8-4704-C77F74A18C06}"/>
          </ac:picMkLst>
        </pc:picChg>
        <pc:picChg chg="add mod">
          <ac:chgData name="Esraa El-Kot" userId="7401c61d-6627-4825-bb42-0a7918122e7d" providerId="ADAL" clId="{83EDA21A-9F9F-4B91-B691-97547E3E6B0D}" dt="2022-06-19T13:49:43.708" v="712" actId="1076"/>
          <ac:picMkLst>
            <pc:docMk/>
            <pc:sldMk cId="328130226" sldId="277"/>
            <ac:picMk id="14" creationId="{10DBCA12-D8BB-5B09-A21C-50934C8BD55B}"/>
          </ac:picMkLst>
        </pc:picChg>
        <pc:picChg chg="add mod">
          <ac:chgData name="Esraa El-Kot" userId="7401c61d-6627-4825-bb42-0a7918122e7d" providerId="ADAL" clId="{83EDA21A-9F9F-4B91-B691-97547E3E6B0D}" dt="2022-06-19T13:49:43.708" v="712" actId="1076"/>
          <ac:picMkLst>
            <pc:docMk/>
            <pc:sldMk cId="328130226" sldId="277"/>
            <ac:picMk id="17" creationId="{F7128839-9878-6113-808C-9DEDAF69474A}"/>
          </ac:picMkLst>
        </pc:picChg>
        <pc:picChg chg="add mod">
          <ac:chgData name="Esraa El-Kot" userId="7401c61d-6627-4825-bb42-0a7918122e7d" providerId="ADAL" clId="{83EDA21A-9F9F-4B91-B691-97547E3E6B0D}" dt="2022-06-19T13:49:43.708" v="712" actId="1076"/>
          <ac:picMkLst>
            <pc:docMk/>
            <pc:sldMk cId="328130226" sldId="277"/>
            <ac:picMk id="18" creationId="{60503D48-71CA-FD43-6620-7DC07983263F}"/>
          </ac:picMkLst>
        </pc:picChg>
      </pc:sldChg>
      <pc:sldChg chg="addSp modSp add mod">
        <pc:chgData name="Esraa El-Kot" userId="7401c61d-6627-4825-bb42-0a7918122e7d" providerId="ADAL" clId="{83EDA21A-9F9F-4B91-B691-97547E3E6B0D}" dt="2022-06-19T13:51:10.831" v="723" actId="14100"/>
        <pc:sldMkLst>
          <pc:docMk/>
          <pc:sldMk cId="3265798438" sldId="278"/>
        </pc:sldMkLst>
        <pc:spChg chg="mod">
          <ac:chgData name="Esraa El-Kot" userId="7401c61d-6627-4825-bb42-0a7918122e7d" providerId="ADAL" clId="{83EDA21A-9F9F-4B91-B691-97547E3E6B0D}" dt="2022-06-19T13:50:53.652" v="720" actId="1076"/>
          <ac:spMkLst>
            <pc:docMk/>
            <pc:sldMk cId="3265798438" sldId="278"/>
            <ac:spMk id="15" creationId="{B3FD3FBD-C471-09BA-4CB0-A1230CAB910A}"/>
          </ac:spMkLst>
        </pc:spChg>
        <pc:spChg chg="mod">
          <ac:chgData name="Esraa El-Kot" userId="7401c61d-6627-4825-bb42-0a7918122e7d" providerId="ADAL" clId="{83EDA21A-9F9F-4B91-B691-97547E3E6B0D}" dt="2022-06-19T13:50:53.652" v="720" actId="1076"/>
          <ac:spMkLst>
            <pc:docMk/>
            <pc:sldMk cId="3265798438" sldId="278"/>
            <ac:spMk id="16" creationId="{52BDD598-FDDC-6AD0-8D62-F87A83DEA865}"/>
          </ac:spMkLst>
        </pc:spChg>
        <pc:spChg chg="add mod ord">
          <ac:chgData name="Esraa El-Kot" userId="7401c61d-6627-4825-bb42-0a7918122e7d" providerId="ADAL" clId="{83EDA21A-9F9F-4B91-B691-97547E3E6B0D}" dt="2022-06-19T13:51:10.831" v="723" actId="14100"/>
          <ac:spMkLst>
            <pc:docMk/>
            <pc:sldMk cId="3265798438" sldId="278"/>
            <ac:spMk id="19" creationId="{81F3FC73-D285-66D3-3EFA-DB4C35510750}"/>
          </ac:spMkLst>
        </pc:spChg>
        <pc:picChg chg="add mod">
          <ac:chgData name="Esraa El-Kot" userId="7401c61d-6627-4825-bb42-0a7918122e7d" providerId="ADAL" clId="{83EDA21A-9F9F-4B91-B691-97547E3E6B0D}" dt="2022-06-19T13:40:27.191" v="564"/>
          <ac:picMkLst>
            <pc:docMk/>
            <pc:sldMk cId="3265798438" sldId="278"/>
            <ac:picMk id="12" creationId="{76ABF6C1-823B-E272-6182-C7710C09C42A}"/>
          </ac:picMkLst>
        </pc:picChg>
        <pc:picChg chg="mod">
          <ac:chgData name="Esraa El-Kot" userId="7401c61d-6627-4825-bb42-0a7918122e7d" providerId="ADAL" clId="{83EDA21A-9F9F-4B91-B691-97547E3E6B0D}" dt="2022-06-19T13:50:53.652" v="720" actId="1076"/>
          <ac:picMkLst>
            <pc:docMk/>
            <pc:sldMk cId="3265798438" sldId="278"/>
            <ac:picMk id="13" creationId="{71E44F31-0B9B-DAF8-4704-C77F74A18C06}"/>
          </ac:picMkLst>
        </pc:picChg>
        <pc:picChg chg="mod">
          <ac:chgData name="Esraa El-Kot" userId="7401c61d-6627-4825-bb42-0a7918122e7d" providerId="ADAL" clId="{83EDA21A-9F9F-4B91-B691-97547E3E6B0D}" dt="2022-06-19T13:50:53.652" v="720" actId="1076"/>
          <ac:picMkLst>
            <pc:docMk/>
            <pc:sldMk cId="3265798438" sldId="278"/>
            <ac:picMk id="14" creationId="{10DBCA12-D8BB-5B09-A21C-50934C8BD55B}"/>
          </ac:picMkLst>
        </pc:picChg>
        <pc:picChg chg="mod">
          <ac:chgData name="Esraa El-Kot" userId="7401c61d-6627-4825-bb42-0a7918122e7d" providerId="ADAL" clId="{83EDA21A-9F9F-4B91-B691-97547E3E6B0D}" dt="2022-06-19T13:50:53.652" v="720" actId="1076"/>
          <ac:picMkLst>
            <pc:docMk/>
            <pc:sldMk cId="3265798438" sldId="278"/>
            <ac:picMk id="17" creationId="{F7128839-9878-6113-808C-9DEDAF69474A}"/>
          </ac:picMkLst>
        </pc:picChg>
        <pc:picChg chg="mod">
          <ac:chgData name="Esraa El-Kot" userId="7401c61d-6627-4825-bb42-0a7918122e7d" providerId="ADAL" clId="{83EDA21A-9F9F-4B91-B691-97547E3E6B0D}" dt="2022-06-19T13:50:53.652" v="720" actId="1076"/>
          <ac:picMkLst>
            <pc:docMk/>
            <pc:sldMk cId="3265798438" sldId="278"/>
            <ac:picMk id="18" creationId="{60503D48-71CA-FD43-6620-7DC07983263F}"/>
          </ac:picMkLst>
        </pc:picChg>
      </pc:sldChg>
    </pc:docChg>
  </pc:docChgLst>
  <pc:docChgLst>
    <pc:chgData name="Esraa El-Kot" userId="7401c61d-6627-4825-bb42-0a7918122e7d" providerId="ADAL" clId="{FD09D915-B648-44D3-AF4D-E2FF74E85543}"/>
    <pc:docChg chg="undo custSel addSld modSld">
      <pc:chgData name="Esraa El-Kot" userId="7401c61d-6627-4825-bb42-0a7918122e7d" providerId="ADAL" clId="{FD09D915-B648-44D3-AF4D-E2FF74E85543}" dt="2022-05-29T07:03:52.171" v="58" actId="22"/>
      <pc:docMkLst>
        <pc:docMk/>
      </pc:docMkLst>
      <pc:sldChg chg="modSp mod">
        <pc:chgData name="Esraa El-Kot" userId="7401c61d-6627-4825-bb42-0a7918122e7d" providerId="ADAL" clId="{FD09D915-B648-44D3-AF4D-E2FF74E85543}" dt="2022-05-29T07:02:01.058" v="14" actId="20577"/>
        <pc:sldMkLst>
          <pc:docMk/>
          <pc:sldMk cId="1241812121" sldId="265"/>
        </pc:sldMkLst>
        <pc:spChg chg="mod">
          <ac:chgData name="Esraa El-Kot" userId="7401c61d-6627-4825-bb42-0a7918122e7d" providerId="ADAL" clId="{FD09D915-B648-44D3-AF4D-E2FF74E85543}" dt="2022-05-29T07:02:01.058" v="14" actId="20577"/>
          <ac:spMkLst>
            <pc:docMk/>
            <pc:sldMk cId="1241812121" sldId="265"/>
            <ac:spMk id="6" creationId="{F84C05C5-DBB3-FA8D-D0F8-C7413D6FA9D4}"/>
          </ac:spMkLst>
        </pc:spChg>
        <pc:picChg chg="mod">
          <ac:chgData name="Esraa El-Kot" userId="7401c61d-6627-4825-bb42-0a7918122e7d" providerId="ADAL" clId="{FD09D915-B648-44D3-AF4D-E2FF74E85543}" dt="2022-05-29T06:59:24.917" v="2" actId="14826"/>
          <ac:picMkLst>
            <pc:docMk/>
            <pc:sldMk cId="1241812121" sldId="265"/>
            <ac:picMk id="5" creationId="{E205852A-09A7-D121-7612-375E15D0E915}"/>
          </ac:picMkLst>
        </pc:picChg>
        <pc:picChg chg="mod">
          <ac:chgData name="Esraa El-Kot" userId="7401c61d-6627-4825-bb42-0a7918122e7d" providerId="ADAL" clId="{FD09D915-B648-44D3-AF4D-E2FF74E85543}" dt="2022-05-29T06:59:53.623" v="3" actId="14826"/>
          <ac:picMkLst>
            <pc:docMk/>
            <pc:sldMk cId="1241812121" sldId="265"/>
            <ac:picMk id="9" creationId="{F8363CA9-2667-91C0-4F64-DE63634CCDD1}"/>
          </ac:picMkLst>
        </pc:picChg>
      </pc:sldChg>
      <pc:sldChg chg="modSp mod">
        <pc:chgData name="Esraa El-Kot" userId="7401c61d-6627-4825-bb42-0a7918122e7d" providerId="ADAL" clId="{FD09D915-B648-44D3-AF4D-E2FF74E85543}" dt="2022-05-29T07:01:24.720" v="13" actId="27636"/>
        <pc:sldMkLst>
          <pc:docMk/>
          <pc:sldMk cId="3341615884" sldId="266"/>
        </pc:sldMkLst>
        <pc:spChg chg="mod">
          <ac:chgData name="Esraa El-Kot" userId="7401c61d-6627-4825-bb42-0a7918122e7d" providerId="ADAL" clId="{FD09D915-B648-44D3-AF4D-E2FF74E85543}" dt="2022-05-29T07:01:24.720" v="13" actId="27636"/>
          <ac:spMkLst>
            <pc:docMk/>
            <pc:sldMk cId="3341615884" sldId="266"/>
            <ac:spMk id="3" creationId="{430F8C42-E5EC-827E-2F87-73095C798926}"/>
          </ac:spMkLst>
        </pc:spChg>
        <pc:spChg chg="mod">
          <ac:chgData name="Esraa El-Kot" userId="7401c61d-6627-4825-bb42-0a7918122e7d" providerId="ADAL" clId="{FD09D915-B648-44D3-AF4D-E2FF74E85543}" dt="2022-05-29T07:00:26.522" v="4" actId="20577"/>
          <ac:spMkLst>
            <pc:docMk/>
            <pc:sldMk cId="3341615884" sldId="266"/>
            <ac:spMk id="6" creationId="{F84C05C5-DBB3-FA8D-D0F8-C7413D6FA9D4}"/>
          </ac:spMkLst>
        </pc:spChg>
        <pc:picChg chg="mod">
          <ac:chgData name="Esraa El-Kot" userId="7401c61d-6627-4825-bb42-0a7918122e7d" providerId="ADAL" clId="{FD09D915-B648-44D3-AF4D-E2FF74E85543}" dt="2022-05-29T06:58:23.704" v="0" actId="14826"/>
          <ac:picMkLst>
            <pc:docMk/>
            <pc:sldMk cId="3341615884" sldId="266"/>
            <ac:picMk id="5" creationId="{E205852A-09A7-D121-7612-375E15D0E915}"/>
          </ac:picMkLst>
        </pc:picChg>
        <pc:picChg chg="mod">
          <ac:chgData name="Esraa El-Kot" userId="7401c61d-6627-4825-bb42-0a7918122e7d" providerId="ADAL" clId="{FD09D915-B648-44D3-AF4D-E2FF74E85543}" dt="2022-05-29T06:58:53.245" v="1" actId="14826"/>
          <ac:picMkLst>
            <pc:docMk/>
            <pc:sldMk cId="3341615884" sldId="266"/>
            <ac:picMk id="9" creationId="{F8363CA9-2667-91C0-4F64-DE63634CCDD1}"/>
          </ac:picMkLst>
        </pc:picChg>
      </pc:sldChg>
      <pc:sldChg chg="addSp delSp modSp new mod">
        <pc:chgData name="Esraa El-Kot" userId="7401c61d-6627-4825-bb42-0a7918122e7d" providerId="ADAL" clId="{FD09D915-B648-44D3-AF4D-E2FF74E85543}" dt="2022-05-29T07:03:52.171" v="58" actId="22"/>
        <pc:sldMkLst>
          <pc:docMk/>
          <pc:sldMk cId="1686297300" sldId="267"/>
        </pc:sldMkLst>
        <pc:spChg chg="mod">
          <ac:chgData name="Esraa El-Kot" userId="7401c61d-6627-4825-bb42-0a7918122e7d" providerId="ADAL" clId="{FD09D915-B648-44D3-AF4D-E2FF74E85543}" dt="2022-05-29T07:03:06.388" v="55" actId="20577"/>
          <ac:spMkLst>
            <pc:docMk/>
            <pc:sldMk cId="1686297300" sldId="267"/>
            <ac:spMk id="2" creationId="{70D6B459-4229-B252-FF5B-4AE70C8C63BC}"/>
          </ac:spMkLst>
        </pc:spChg>
        <pc:spChg chg="add del">
          <ac:chgData name="Esraa El-Kot" userId="7401c61d-6627-4825-bb42-0a7918122e7d" providerId="ADAL" clId="{FD09D915-B648-44D3-AF4D-E2FF74E85543}" dt="2022-05-29T07:03:44.247" v="57" actId="22"/>
          <ac:spMkLst>
            <pc:docMk/>
            <pc:sldMk cId="1686297300" sldId="267"/>
            <ac:spMk id="3" creationId="{7318C0C9-59A3-B43F-D565-91E1BD5BDE4D}"/>
          </ac:spMkLst>
        </pc:spChg>
        <pc:picChg chg="add del mod ord">
          <ac:chgData name="Esraa El-Kot" userId="7401c61d-6627-4825-bb42-0a7918122e7d" providerId="ADAL" clId="{FD09D915-B648-44D3-AF4D-E2FF74E85543}" dt="2022-05-29T07:03:44.247" v="57" actId="22"/>
          <ac:picMkLst>
            <pc:docMk/>
            <pc:sldMk cId="1686297300" sldId="267"/>
            <ac:picMk id="5" creationId="{0A48927E-66BB-7873-1292-33746B963E82}"/>
          </ac:picMkLst>
        </pc:picChg>
        <pc:picChg chg="add">
          <ac:chgData name="Esraa El-Kot" userId="7401c61d-6627-4825-bb42-0a7918122e7d" providerId="ADAL" clId="{FD09D915-B648-44D3-AF4D-E2FF74E85543}" dt="2022-05-29T07:03:52.171" v="58" actId="22"/>
          <ac:picMkLst>
            <pc:docMk/>
            <pc:sldMk cId="1686297300" sldId="267"/>
            <ac:picMk id="7" creationId="{B63C143C-F3B1-D547-4523-3DC3246A52AB}"/>
          </ac:picMkLst>
        </pc:picChg>
      </pc:sldChg>
    </pc:docChg>
  </pc:docChgLst>
  <pc:docChgLst>
    <pc:chgData name="Sondos Ali" userId="S::sali207@uottawa.ca::b7790435-7c4e-481d-9e62-2980a71770bc" providerId="AD" clId="Web-{6546F655-4484-F69A-ABAA-B1E9411E375B}"/>
    <pc:docChg chg="modSld">
      <pc:chgData name="Sondos Ali" userId="S::sali207@uottawa.ca::b7790435-7c4e-481d-9e62-2980a71770bc" providerId="AD" clId="Web-{6546F655-4484-F69A-ABAA-B1E9411E375B}" dt="2022-05-29T15:11:51.194" v="1" actId="20577"/>
      <pc:docMkLst>
        <pc:docMk/>
      </pc:docMkLst>
      <pc:sldChg chg="modSp">
        <pc:chgData name="Sondos Ali" userId="S::sali207@uottawa.ca::b7790435-7c4e-481d-9e62-2980a71770bc" providerId="AD" clId="Web-{6546F655-4484-F69A-ABAA-B1E9411E375B}" dt="2022-05-29T15:11:51.194" v="1" actId="20577"/>
        <pc:sldMkLst>
          <pc:docMk/>
          <pc:sldMk cId="1985181925" sldId="256"/>
        </pc:sldMkLst>
        <pc:spChg chg="mod">
          <ac:chgData name="Sondos Ali" userId="S::sali207@uottawa.ca::b7790435-7c4e-481d-9e62-2980a71770bc" providerId="AD" clId="Web-{6546F655-4484-F69A-ABAA-B1E9411E375B}" dt="2022-05-29T15:11:51.194" v="1" actId="20577"/>
          <ac:spMkLst>
            <pc:docMk/>
            <pc:sldMk cId="1985181925" sldId="256"/>
            <ac:spMk id="3" creationId="{62E3D813-B0CF-18CC-5CB4-0A8BF7B5E131}"/>
          </ac:spMkLst>
        </pc:spChg>
      </pc:sldChg>
    </pc:docChg>
  </pc:docChgLst>
  <pc:docChgLst>
    <pc:chgData name="Guest User" userId="S::urn:spo:anon#c6c2ba16312b8a90268cb6565126ddf90f9271a21377cbb1f9102ea7004d915d::" providerId="AD" clId="Web-{8E180CAE-A124-2CCD-ABE9-9D1E2B2DA339}"/>
    <pc:docChg chg="modSld">
      <pc:chgData name="Guest User" userId="S::urn:spo:anon#c6c2ba16312b8a90268cb6565126ddf90f9271a21377cbb1f9102ea7004d915d::" providerId="AD" clId="Web-{8E180CAE-A124-2CCD-ABE9-9D1E2B2DA339}" dt="2022-05-29T13:03:22.907" v="0" actId="1076"/>
      <pc:docMkLst>
        <pc:docMk/>
      </pc:docMkLst>
      <pc:sldChg chg="modSp">
        <pc:chgData name="Guest User" userId="S::urn:spo:anon#c6c2ba16312b8a90268cb6565126ddf90f9271a21377cbb1f9102ea7004d915d::" providerId="AD" clId="Web-{8E180CAE-A124-2CCD-ABE9-9D1E2B2DA339}" dt="2022-05-29T13:03:22.907" v="0" actId="1076"/>
        <pc:sldMkLst>
          <pc:docMk/>
          <pc:sldMk cId="1686297300" sldId="267"/>
        </pc:sldMkLst>
        <pc:picChg chg="mod">
          <ac:chgData name="Guest User" userId="S::urn:spo:anon#c6c2ba16312b8a90268cb6565126ddf90f9271a21377cbb1f9102ea7004d915d::" providerId="AD" clId="Web-{8E180CAE-A124-2CCD-ABE9-9D1E2B2DA339}" dt="2022-05-29T13:03:22.907" v="0" actId="1076"/>
          <ac:picMkLst>
            <pc:docMk/>
            <pc:sldMk cId="1686297300" sldId="267"/>
            <ac:picMk id="5" creationId="{1E375A9E-3085-4AC1-9F00-199D96FE98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9A9BB-F67B-4259-BEB1-836A151BDA3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985208-E60B-4CD1-A67F-4167FD7D3D1D}" type="pres">
      <dgm:prSet presAssocID="{D129A9BB-F67B-4259-BEB1-836A151BDA3E}" presName="outerComposite" presStyleCnt="0">
        <dgm:presLayoutVars>
          <dgm:chMax val="5"/>
          <dgm:dir/>
          <dgm:resizeHandles val="exact"/>
        </dgm:presLayoutVars>
      </dgm:prSet>
      <dgm:spPr/>
    </dgm:pt>
    <dgm:pt modelId="{4EF4D8D4-757D-49D8-BBA5-5017621975D5}" type="pres">
      <dgm:prSet presAssocID="{D129A9BB-F67B-4259-BEB1-836A151BDA3E}" presName="dummyMaxCanvas" presStyleCnt="0">
        <dgm:presLayoutVars/>
      </dgm:prSet>
      <dgm:spPr/>
    </dgm:pt>
  </dgm:ptLst>
  <dgm:cxnLst>
    <dgm:cxn modelId="{2CF23D15-34A8-4A43-819F-EF0795ADF719}" type="presOf" srcId="{D129A9BB-F67B-4259-BEB1-836A151BDA3E}" destId="{BE985208-E60B-4CD1-A67F-4167FD7D3D1D}" srcOrd="0" destOrd="0" presId="urn:microsoft.com/office/officeart/2005/8/layout/vProcess5"/>
    <dgm:cxn modelId="{E80C64FB-E0D4-4E1F-9384-30B1444A2453}" type="presParOf" srcId="{BE985208-E60B-4CD1-A67F-4167FD7D3D1D}" destId="{4EF4D8D4-757D-49D8-BBA5-5017621975D5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7AE6E-B393-4D55-BDAF-55484134F0FE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68128-C4B5-4A3A-8E07-8DC19420971C}">
      <dgm:prSet phldrT="[Text]"/>
      <dgm:spPr/>
      <dgm:t>
        <a:bodyPr/>
        <a:lstStyle/>
        <a:p>
          <a:r>
            <a:rPr lang="en-US"/>
            <a:t>Selected Books</a:t>
          </a:r>
        </a:p>
      </dgm:t>
    </dgm:pt>
    <dgm:pt modelId="{E671B93C-6E0E-4919-84E0-51D52FC1F1CA}" type="parTrans" cxnId="{6945DE1B-1805-4E24-A5A8-5A8E81C007D1}">
      <dgm:prSet/>
      <dgm:spPr/>
      <dgm:t>
        <a:bodyPr/>
        <a:lstStyle/>
        <a:p>
          <a:endParaRPr lang="en-US"/>
        </a:p>
      </dgm:t>
    </dgm:pt>
    <dgm:pt modelId="{0142D91E-6064-4D2E-B961-8CEC166BCB5E}" type="sibTrans" cxnId="{6945DE1B-1805-4E24-A5A8-5A8E81C007D1}">
      <dgm:prSet/>
      <dgm:spPr/>
      <dgm:t>
        <a:bodyPr/>
        <a:lstStyle/>
        <a:p>
          <a:endParaRPr lang="en-US"/>
        </a:p>
      </dgm:t>
    </dgm:pt>
    <dgm:pt modelId="{FADDB677-D68D-49B8-83D9-46481956D95E}">
      <dgm:prSet phldr="0"/>
      <dgm:spPr/>
      <dgm:t>
        <a:bodyPr/>
        <a:lstStyle/>
        <a:p>
          <a:r>
            <a:rPr lang="en-US"/>
            <a:t>Visualization</a:t>
          </a:r>
        </a:p>
      </dgm:t>
    </dgm:pt>
    <dgm:pt modelId="{E644C7D0-A7F3-4411-A6CE-AF860E327C56}" type="parTrans" cxnId="{6BA3C875-D454-4ECC-A355-5B3516592485}">
      <dgm:prSet/>
      <dgm:spPr/>
      <dgm:t>
        <a:bodyPr/>
        <a:lstStyle/>
        <a:p>
          <a:endParaRPr lang="en-US"/>
        </a:p>
      </dgm:t>
    </dgm:pt>
    <dgm:pt modelId="{619FA8D7-885A-43D8-9429-61BA35E5685A}" type="sibTrans" cxnId="{6BA3C875-D454-4ECC-A355-5B3516592485}">
      <dgm:prSet/>
      <dgm:spPr/>
      <dgm:t>
        <a:bodyPr/>
        <a:lstStyle/>
        <a:p>
          <a:endParaRPr lang="en-US"/>
        </a:p>
      </dgm:t>
    </dgm:pt>
    <dgm:pt modelId="{AB07497A-1AA4-443E-BAB8-907B824E4D4E}">
      <dgm:prSet/>
      <dgm:spPr/>
      <dgm:t>
        <a:bodyPr/>
        <a:lstStyle/>
        <a:p>
          <a:r>
            <a:rPr lang="en-US"/>
            <a:t>Preprocessing &amp; Feature Engineering</a:t>
          </a:r>
        </a:p>
      </dgm:t>
    </dgm:pt>
    <dgm:pt modelId="{E69A552B-0649-452C-BFF4-B818D4F4C54F}" type="parTrans" cxnId="{0FDE49F0-5DAC-4C2F-97CB-DE34C5A823D9}">
      <dgm:prSet/>
      <dgm:spPr/>
      <dgm:t>
        <a:bodyPr/>
        <a:lstStyle/>
        <a:p>
          <a:endParaRPr lang="en-US"/>
        </a:p>
      </dgm:t>
    </dgm:pt>
    <dgm:pt modelId="{DE5AAD8C-89DF-46C5-8638-E78DE185DD52}" type="sibTrans" cxnId="{0FDE49F0-5DAC-4C2F-97CB-DE34C5A823D9}">
      <dgm:prSet/>
      <dgm:spPr/>
      <dgm:t>
        <a:bodyPr/>
        <a:lstStyle/>
        <a:p>
          <a:endParaRPr lang="en-US"/>
        </a:p>
      </dgm:t>
    </dgm:pt>
    <dgm:pt modelId="{71FFE981-287B-4418-B24C-83D89895977D}">
      <dgm:prSet/>
      <dgm:spPr/>
      <dgm:t>
        <a:bodyPr/>
        <a:lstStyle/>
        <a:p>
          <a:r>
            <a:rPr lang="en-US"/>
            <a:t>Partitions Visualizations</a:t>
          </a:r>
        </a:p>
      </dgm:t>
    </dgm:pt>
    <dgm:pt modelId="{9C1767D4-94FC-454F-851E-65985253C8F3}" type="parTrans" cxnId="{DD4C88CE-E4E5-4B76-B112-61AB5589D9A9}">
      <dgm:prSet/>
      <dgm:spPr/>
      <dgm:t>
        <a:bodyPr/>
        <a:lstStyle/>
        <a:p>
          <a:endParaRPr lang="en-US"/>
        </a:p>
      </dgm:t>
    </dgm:pt>
    <dgm:pt modelId="{B28A540D-4979-4F09-910A-2B3525CF6CB6}" type="sibTrans" cxnId="{DD4C88CE-E4E5-4B76-B112-61AB5589D9A9}">
      <dgm:prSet/>
      <dgm:spPr/>
      <dgm:t>
        <a:bodyPr/>
        <a:lstStyle/>
        <a:p>
          <a:endParaRPr lang="en-US"/>
        </a:p>
      </dgm:t>
    </dgm:pt>
    <dgm:pt modelId="{A5117DDF-88A0-47F8-ACCD-71BCF4D5196C}">
      <dgm:prSet/>
      <dgm:spPr/>
      <dgm:t>
        <a:bodyPr/>
        <a:lstStyle/>
        <a:p>
          <a:r>
            <a:rPr lang="en-US"/>
            <a:t>Modeling</a:t>
          </a:r>
        </a:p>
      </dgm:t>
    </dgm:pt>
    <dgm:pt modelId="{1F453BA5-8ABB-4813-8CBC-A85353DFD367}" type="parTrans" cxnId="{7B80944E-F325-47EF-94B6-4FFA71E6ED6A}">
      <dgm:prSet/>
      <dgm:spPr/>
      <dgm:t>
        <a:bodyPr/>
        <a:lstStyle/>
        <a:p>
          <a:endParaRPr lang="en-US"/>
        </a:p>
      </dgm:t>
    </dgm:pt>
    <dgm:pt modelId="{768EA76D-8F74-4609-82B4-4B37904FCDF0}" type="sibTrans" cxnId="{7B80944E-F325-47EF-94B6-4FFA71E6ED6A}">
      <dgm:prSet/>
      <dgm:spPr/>
      <dgm:t>
        <a:bodyPr/>
        <a:lstStyle/>
        <a:p>
          <a:endParaRPr lang="en-US"/>
        </a:p>
      </dgm:t>
    </dgm:pt>
    <dgm:pt modelId="{191A75A1-5A99-4FCB-931B-77E5F7AD316E}">
      <dgm:prSet/>
      <dgm:spPr/>
      <dgm:t>
        <a:bodyPr/>
        <a:lstStyle/>
        <a:p>
          <a:r>
            <a:rPr lang="en-US"/>
            <a:t>Error Analysis</a:t>
          </a:r>
        </a:p>
      </dgm:t>
    </dgm:pt>
    <dgm:pt modelId="{8D53CD52-23C6-4B8D-B788-3D0EDB5B6BEB}" type="parTrans" cxnId="{C6E8257E-25B8-471F-AE9F-E42584B5A184}">
      <dgm:prSet/>
      <dgm:spPr/>
      <dgm:t>
        <a:bodyPr/>
        <a:lstStyle/>
        <a:p>
          <a:endParaRPr lang="en-US"/>
        </a:p>
      </dgm:t>
    </dgm:pt>
    <dgm:pt modelId="{660ED532-D703-47A8-9E9C-4CF50AFC0C22}" type="sibTrans" cxnId="{C6E8257E-25B8-471F-AE9F-E42584B5A184}">
      <dgm:prSet/>
      <dgm:spPr/>
      <dgm:t>
        <a:bodyPr/>
        <a:lstStyle/>
        <a:p>
          <a:endParaRPr lang="en-US"/>
        </a:p>
      </dgm:t>
    </dgm:pt>
    <dgm:pt modelId="{CE450C28-784B-421C-BB58-33F1C3D87B5A}" type="pres">
      <dgm:prSet presAssocID="{4AC7AE6E-B393-4D55-BDAF-55484134F0FE}" presName="Name0" presStyleCnt="0">
        <dgm:presLayoutVars>
          <dgm:dir/>
          <dgm:animOne val="branch"/>
          <dgm:animLvl val="lvl"/>
        </dgm:presLayoutVars>
      </dgm:prSet>
      <dgm:spPr/>
    </dgm:pt>
    <dgm:pt modelId="{3271C9E0-F7BD-408F-80E7-6E788370EB99}" type="pres">
      <dgm:prSet presAssocID="{AE168128-C4B5-4A3A-8E07-8DC19420971C}" presName="chaos" presStyleCnt="0"/>
      <dgm:spPr/>
    </dgm:pt>
    <dgm:pt modelId="{B7CC132C-C0B6-40BF-8679-B6076082D190}" type="pres">
      <dgm:prSet presAssocID="{AE168128-C4B5-4A3A-8E07-8DC19420971C}" presName="parTx1" presStyleLbl="revTx" presStyleIdx="0" presStyleCnt="5"/>
      <dgm:spPr/>
    </dgm:pt>
    <dgm:pt modelId="{0A60C9A2-B94E-44B0-A73A-C4F2EFE8BD7C}" type="pres">
      <dgm:prSet presAssocID="{AE168128-C4B5-4A3A-8E07-8DC19420971C}" presName="c1" presStyleLbl="node1" presStyleIdx="0" presStyleCnt="19"/>
      <dgm:spPr/>
    </dgm:pt>
    <dgm:pt modelId="{7718812A-1B50-46A0-A043-90129AD3DAFC}" type="pres">
      <dgm:prSet presAssocID="{AE168128-C4B5-4A3A-8E07-8DC19420971C}" presName="c2" presStyleLbl="node1" presStyleIdx="1" presStyleCnt="19"/>
      <dgm:spPr/>
    </dgm:pt>
    <dgm:pt modelId="{4624F9AD-CF0D-401A-A71B-4434827DD2EB}" type="pres">
      <dgm:prSet presAssocID="{AE168128-C4B5-4A3A-8E07-8DC19420971C}" presName="c3" presStyleLbl="node1" presStyleIdx="2" presStyleCnt="19"/>
      <dgm:spPr/>
    </dgm:pt>
    <dgm:pt modelId="{AD210927-1E64-4D5B-9520-783330023085}" type="pres">
      <dgm:prSet presAssocID="{AE168128-C4B5-4A3A-8E07-8DC19420971C}" presName="c4" presStyleLbl="node1" presStyleIdx="3" presStyleCnt="19"/>
      <dgm:spPr/>
    </dgm:pt>
    <dgm:pt modelId="{8AA206DC-136F-41BB-862B-3F16C81A281A}" type="pres">
      <dgm:prSet presAssocID="{AE168128-C4B5-4A3A-8E07-8DC19420971C}" presName="c5" presStyleLbl="node1" presStyleIdx="4" presStyleCnt="19"/>
      <dgm:spPr/>
    </dgm:pt>
    <dgm:pt modelId="{C37BB23E-1C22-4EC4-BEBA-F059DF8DD7B8}" type="pres">
      <dgm:prSet presAssocID="{AE168128-C4B5-4A3A-8E07-8DC19420971C}" presName="c6" presStyleLbl="node1" presStyleIdx="5" presStyleCnt="19"/>
      <dgm:spPr/>
    </dgm:pt>
    <dgm:pt modelId="{23F6B3B6-034D-4382-B964-38320E7CCEDD}" type="pres">
      <dgm:prSet presAssocID="{AE168128-C4B5-4A3A-8E07-8DC19420971C}" presName="c7" presStyleLbl="node1" presStyleIdx="6" presStyleCnt="19"/>
      <dgm:spPr/>
    </dgm:pt>
    <dgm:pt modelId="{BF653EE6-3CA0-4A70-BA57-40B95E30CD88}" type="pres">
      <dgm:prSet presAssocID="{AE168128-C4B5-4A3A-8E07-8DC19420971C}" presName="c8" presStyleLbl="node1" presStyleIdx="7" presStyleCnt="19"/>
      <dgm:spPr/>
    </dgm:pt>
    <dgm:pt modelId="{AF5E5C6E-83F8-4580-B4B5-5F736331F2BF}" type="pres">
      <dgm:prSet presAssocID="{AE168128-C4B5-4A3A-8E07-8DC19420971C}" presName="c9" presStyleLbl="node1" presStyleIdx="8" presStyleCnt="19"/>
      <dgm:spPr/>
    </dgm:pt>
    <dgm:pt modelId="{B249ED8C-5333-4DB9-9BD8-4C4D8AE47BDD}" type="pres">
      <dgm:prSet presAssocID="{AE168128-C4B5-4A3A-8E07-8DC19420971C}" presName="c10" presStyleLbl="node1" presStyleIdx="9" presStyleCnt="19"/>
      <dgm:spPr/>
    </dgm:pt>
    <dgm:pt modelId="{95A827C1-3413-4298-A295-E1CB24688F7D}" type="pres">
      <dgm:prSet presAssocID="{AE168128-C4B5-4A3A-8E07-8DC19420971C}" presName="c11" presStyleLbl="node1" presStyleIdx="10" presStyleCnt="19"/>
      <dgm:spPr/>
    </dgm:pt>
    <dgm:pt modelId="{7D779E07-821A-4B65-B0FA-1A627928E282}" type="pres">
      <dgm:prSet presAssocID="{AE168128-C4B5-4A3A-8E07-8DC19420971C}" presName="c12" presStyleLbl="node1" presStyleIdx="11" presStyleCnt="19"/>
      <dgm:spPr/>
    </dgm:pt>
    <dgm:pt modelId="{B2371CE9-5281-4B57-B96C-CF70887E6E2D}" type="pres">
      <dgm:prSet presAssocID="{AE168128-C4B5-4A3A-8E07-8DC19420971C}" presName="c13" presStyleLbl="node1" presStyleIdx="12" presStyleCnt="19"/>
      <dgm:spPr/>
    </dgm:pt>
    <dgm:pt modelId="{57653F55-EF3F-4480-BFC2-A59A60461E03}" type="pres">
      <dgm:prSet presAssocID="{AE168128-C4B5-4A3A-8E07-8DC19420971C}" presName="c14" presStyleLbl="node1" presStyleIdx="13" presStyleCnt="19"/>
      <dgm:spPr/>
    </dgm:pt>
    <dgm:pt modelId="{02F786C9-6BD6-4221-A536-57F460853C0D}" type="pres">
      <dgm:prSet presAssocID="{AE168128-C4B5-4A3A-8E07-8DC19420971C}" presName="c15" presStyleLbl="node1" presStyleIdx="14" presStyleCnt="19"/>
      <dgm:spPr/>
    </dgm:pt>
    <dgm:pt modelId="{3E7BE283-72B0-4B6C-903D-6559CE238BCF}" type="pres">
      <dgm:prSet presAssocID="{AE168128-C4B5-4A3A-8E07-8DC19420971C}" presName="c16" presStyleLbl="node1" presStyleIdx="15" presStyleCnt="19"/>
      <dgm:spPr/>
    </dgm:pt>
    <dgm:pt modelId="{5731DAAA-39F2-4E0B-A9B2-7139A0305DB7}" type="pres">
      <dgm:prSet presAssocID="{AE168128-C4B5-4A3A-8E07-8DC19420971C}" presName="c17" presStyleLbl="node1" presStyleIdx="16" presStyleCnt="19"/>
      <dgm:spPr/>
    </dgm:pt>
    <dgm:pt modelId="{2E6F4D0C-2746-4BED-B743-B627C9654F8A}" type="pres">
      <dgm:prSet presAssocID="{AE168128-C4B5-4A3A-8E07-8DC19420971C}" presName="c18" presStyleLbl="node1" presStyleIdx="17" presStyleCnt="19"/>
      <dgm:spPr/>
    </dgm:pt>
    <dgm:pt modelId="{4581753A-06AB-48CC-ABC7-528C8915C6ED}" type="pres">
      <dgm:prSet presAssocID="{0142D91E-6064-4D2E-B961-8CEC166BCB5E}" presName="chevronComposite1" presStyleCnt="0"/>
      <dgm:spPr/>
    </dgm:pt>
    <dgm:pt modelId="{62E174D7-57A6-409F-A955-D1FD8E20B7DF}" type="pres">
      <dgm:prSet presAssocID="{0142D91E-6064-4D2E-B961-8CEC166BCB5E}" presName="chevron1" presStyleLbl="sibTrans2D1" presStyleIdx="0" presStyleCnt="5"/>
      <dgm:spPr/>
    </dgm:pt>
    <dgm:pt modelId="{40C7C821-A886-461F-9D1B-88F185F430C2}" type="pres">
      <dgm:prSet presAssocID="{0142D91E-6064-4D2E-B961-8CEC166BCB5E}" presName="spChevron1" presStyleCnt="0"/>
      <dgm:spPr/>
    </dgm:pt>
    <dgm:pt modelId="{E567A2D1-084F-4D3A-8805-57112768A900}" type="pres">
      <dgm:prSet presAssocID="{FADDB677-D68D-49B8-83D9-46481956D95E}" presName="middle" presStyleCnt="0"/>
      <dgm:spPr/>
    </dgm:pt>
    <dgm:pt modelId="{45F8C5C1-E32E-4384-895D-B6F5AEE636C5}" type="pres">
      <dgm:prSet presAssocID="{FADDB677-D68D-49B8-83D9-46481956D95E}" presName="parTxMid" presStyleLbl="revTx" presStyleIdx="1" presStyleCnt="5"/>
      <dgm:spPr/>
    </dgm:pt>
    <dgm:pt modelId="{A95E041E-DB60-4FD9-BE63-8B57982B23F8}" type="pres">
      <dgm:prSet presAssocID="{FADDB677-D68D-49B8-83D9-46481956D95E}" presName="spMid" presStyleCnt="0"/>
      <dgm:spPr/>
    </dgm:pt>
    <dgm:pt modelId="{E02DAB5D-75FC-47D4-BA36-197C101C8F70}" type="pres">
      <dgm:prSet presAssocID="{619FA8D7-885A-43D8-9429-61BA35E5685A}" presName="chevronComposite1" presStyleCnt="0"/>
      <dgm:spPr/>
    </dgm:pt>
    <dgm:pt modelId="{1646A86F-2D80-4C58-B70E-2D85E4014A2E}" type="pres">
      <dgm:prSet presAssocID="{619FA8D7-885A-43D8-9429-61BA35E5685A}" presName="chevron1" presStyleLbl="sibTrans2D1" presStyleIdx="1" presStyleCnt="5"/>
      <dgm:spPr/>
    </dgm:pt>
    <dgm:pt modelId="{4539FE9B-C0C5-4A85-BD69-B6F59DC93D2E}" type="pres">
      <dgm:prSet presAssocID="{619FA8D7-885A-43D8-9429-61BA35E5685A}" presName="spChevron1" presStyleCnt="0"/>
      <dgm:spPr/>
    </dgm:pt>
    <dgm:pt modelId="{0A28BBFF-F01F-498E-BF1E-3DED503079D1}" type="pres">
      <dgm:prSet presAssocID="{AB07497A-1AA4-443E-BAB8-907B824E4D4E}" presName="middle" presStyleCnt="0"/>
      <dgm:spPr/>
    </dgm:pt>
    <dgm:pt modelId="{2961123B-50FA-48D2-9371-4CB97A719F88}" type="pres">
      <dgm:prSet presAssocID="{AB07497A-1AA4-443E-BAB8-907B824E4D4E}" presName="parTxMid" presStyleLbl="revTx" presStyleIdx="2" presStyleCnt="5"/>
      <dgm:spPr/>
    </dgm:pt>
    <dgm:pt modelId="{CD0ED63B-687D-4E35-8F58-CA7EEC79F712}" type="pres">
      <dgm:prSet presAssocID="{AB07497A-1AA4-443E-BAB8-907B824E4D4E}" presName="spMid" presStyleCnt="0"/>
      <dgm:spPr/>
    </dgm:pt>
    <dgm:pt modelId="{D1EC0ABB-EAA1-4C4F-BF5F-5A915DCEFEC1}" type="pres">
      <dgm:prSet presAssocID="{DE5AAD8C-89DF-46C5-8638-E78DE185DD52}" presName="chevronComposite1" presStyleCnt="0"/>
      <dgm:spPr/>
    </dgm:pt>
    <dgm:pt modelId="{B80A62F1-E3B4-423C-B0D3-D2954BC9B590}" type="pres">
      <dgm:prSet presAssocID="{DE5AAD8C-89DF-46C5-8638-E78DE185DD52}" presName="chevron1" presStyleLbl="sibTrans2D1" presStyleIdx="2" presStyleCnt="5"/>
      <dgm:spPr/>
    </dgm:pt>
    <dgm:pt modelId="{7CD08308-31CB-4FE8-B162-6F26999572F4}" type="pres">
      <dgm:prSet presAssocID="{DE5AAD8C-89DF-46C5-8638-E78DE185DD52}" presName="spChevron1" presStyleCnt="0"/>
      <dgm:spPr/>
    </dgm:pt>
    <dgm:pt modelId="{92E0E684-9F5E-404F-851A-661100399734}" type="pres">
      <dgm:prSet presAssocID="{71FFE981-287B-4418-B24C-83D89895977D}" presName="middle" presStyleCnt="0"/>
      <dgm:spPr/>
    </dgm:pt>
    <dgm:pt modelId="{AF6394EA-6E11-4656-9EF4-8B8AA9A47397}" type="pres">
      <dgm:prSet presAssocID="{71FFE981-287B-4418-B24C-83D89895977D}" presName="parTxMid" presStyleLbl="revTx" presStyleIdx="3" presStyleCnt="5"/>
      <dgm:spPr/>
    </dgm:pt>
    <dgm:pt modelId="{FE6AA506-09ED-4AA4-953C-24FB4B2BC5D5}" type="pres">
      <dgm:prSet presAssocID="{71FFE981-287B-4418-B24C-83D89895977D}" presName="spMid" presStyleCnt="0"/>
      <dgm:spPr/>
    </dgm:pt>
    <dgm:pt modelId="{F70AA49A-556E-4EE5-9C35-25CAE2AAA149}" type="pres">
      <dgm:prSet presAssocID="{B28A540D-4979-4F09-910A-2B3525CF6CB6}" presName="chevronComposite1" presStyleCnt="0"/>
      <dgm:spPr/>
    </dgm:pt>
    <dgm:pt modelId="{1521B2DE-7A48-4877-B335-DC3DB128A602}" type="pres">
      <dgm:prSet presAssocID="{B28A540D-4979-4F09-910A-2B3525CF6CB6}" presName="chevron1" presStyleLbl="sibTrans2D1" presStyleIdx="3" presStyleCnt="5"/>
      <dgm:spPr/>
    </dgm:pt>
    <dgm:pt modelId="{27499C9C-E543-4338-83C8-E4513495300E}" type="pres">
      <dgm:prSet presAssocID="{B28A540D-4979-4F09-910A-2B3525CF6CB6}" presName="spChevron1" presStyleCnt="0"/>
      <dgm:spPr/>
    </dgm:pt>
    <dgm:pt modelId="{7030E610-82D5-49E2-8D79-3ABE38594347}" type="pres">
      <dgm:prSet presAssocID="{A5117DDF-88A0-47F8-ACCD-71BCF4D5196C}" presName="middle" presStyleCnt="0"/>
      <dgm:spPr/>
    </dgm:pt>
    <dgm:pt modelId="{7D0DA1A7-BC89-4555-B474-0DECB88A1E54}" type="pres">
      <dgm:prSet presAssocID="{A5117DDF-88A0-47F8-ACCD-71BCF4D5196C}" presName="parTxMid" presStyleLbl="revTx" presStyleIdx="4" presStyleCnt="5"/>
      <dgm:spPr/>
    </dgm:pt>
    <dgm:pt modelId="{3A1163C0-7ABA-4E5B-8585-5EB6FF8E67E4}" type="pres">
      <dgm:prSet presAssocID="{A5117DDF-88A0-47F8-ACCD-71BCF4D5196C}" presName="spMid" presStyleCnt="0"/>
      <dgm:spPr/>
    </dgm:pt>
    <dgm:pt modelId="{560579A1-A2D5-4A7E-A861-D4B1B3D3EF67}" type="pres">
      <dgm:prSet presAssocID="{768EA76D-8F74-4609-82B4-4B37904FCDF0}" presName="chevronComposite1" presStyleCnt="0"/>
      <dgm:spPr/>
    </dgm:pt>
    <dgm:pt modelId="{39898345-A141-4680-B828-E991CCFE9C5C}" type="pres">
      <dgm:prSet presAssocID="{768EA76D-8F74-4609-82B4-4B37904FCDF0}" presName="chevron1" presStyleLbl="sibTrans2D1" presStyleIdx="4" presStyleCnt="5"/>
      <dgm:spPr/>
    </dgm:pt>
    <dgm:pt modelId="{1E9893D3-B0D7-4321-8BAE-67AF733C6316}" type="pres">
      <dgm:prSet presAssocID="{768EA76D-8F74-4609-82B4-4B37904FCDF0}" presName="spChevron1" presStyleCnt="0"/>
      <dgm:spPr/>
    </dgm:pt>
    <dgm:pt modelId="{65C6707A-6C49-481A-A525-D5CD06D38864}" type="pres">
      <dgm:prSet presAssocID="{191A75A1-5A99-4FCB-931B-77E5F7AD316E}" presName="last" presStyleCnt="0"/>
      <dgm:spPr/>
    </dgm:pt>
    <dgm:pt modelId="{9250298B-290B-4464-8311-51D1B0D96DB7}" type="pres">
      <dgm:prSet presAssocID="{191A75A1-5A99-4FCB-931B-77E5F7AD316E}" presName="circleTx" presStyleLbl="node1" presStyleIdx="18" presStyleCnt="19"/>
      <dgm:spPr/>
    </dgm:pt>
    <dgm:pt modelId="{5CDF4D9A-075B-4053-B49E-25F455B4FAB9}" type="pres">
      <dgm:prSet presAssocID="{191A75A1-5A99-4FCB-931B-77E5F7AD316E}" presName="spN" presStyleCnt="0"/>
      <dgm:spPr/>
    </dgm:pt>
  </dgm:ptLst>
  <dgm:cxnLst>
    <dgm:cxn modelId="{D5EAAD0F-4E24-454F-840F-08272BFF0912}" type="presOf" srcId="{AE168128-C4B5-4A3A-8E07-8DC19420971C}" destId="{B7CC132C-C0B6-40BF-8679-B6076082D190}" srcOrd="0" destOrd="0" presId="urn:microsoft.com/office/officeart/2009/3/layout/RandomtoResultProcess"/>
    <dgm:cxn modelId="{3C6D4011-DE50-4163-BDEB-51FBBC914D02}" type="presOf" srcId="{71FFE981-287B-4418-B24C-83D89895977D}" destId="{AF6394EA-6E11-4656-9EF4-8B8AA9A47397}" srcOrd="0" destOrd="0" presId="urn:microsoft.com/office/officeart/2009/3/layout/RandomtoResultProcess"/>
    <dgm:cxn modelId="{6945DE1B-1805-4E24-A5A8-5A8E81C007D1}" srcId="{4AC7AE6E-B393-4D55-BDAF-55484134F0FE}" destId="{AE168128-C4B5-4A3A-8E07-8DC19420971C}" srcOrd="0" destOrd="0" parTransId="{E671B93C-6E0E-4919-84E0-51D52FC1F1CA}" sibTransId="{0142D91E-6064-4D2E-B961-8CEC166BCB5E}"/>
    <dgm:cxn modelId="{9C56AF1D-1DDB-45C7-8372-D9A9B23097AB}" type="presOf" srcId="{4AC7AE6E-B393-4D55-BDAF-55484134F0FE}" destId="{CE450C28-784B-421C-BB58-33F1C3D87B5A}" srcOrd="0" destOrd="0" presId="urn:microsoft.com/office/officeart/2009/3/layout/RandomtoResultProcess"/>
    <dgm:cxn modelId="{AD7F3E67-39CA-47B7-8734-A976CB9F9FF1}" type="presOf" srcId="{A5117DDF-88A0-47F8-ACCD-71BCF4D5196C}" destId="{7D0DA1A7-BC89-4555-B474-0DECB88A1E54}" srcOrd="0" destOrd="0" presId="urn:microsoft.com/office/officeart/2009/3/layout/RandomtoResultProcess"/>
    <dgm:cxn modelId="{7B80944E-F325-47EF-94B6-4FFA71E6ED6A}" srcId="{4AC7AE6E-B393-4D55-BDAF-55484134F0FE}" destId="{A5117DDF-88A0-47F8-ACCD-71BCF4D5196C}" srcOrd="4" destOrd="0" parTransId="{1F453BA5-8ABB-4813-8CBC-A85353DFD367}" sibTransId="{768EA76D-8F74-4609-82B4-4B37904FCDF0}"/>
    <dgm:cxn modelId="{6BA3C875-D454-4ECC-A355-5B3516592485}" srcId="{4AC7AE6E-B393-4D55-BDAF-55484134F0FE}" destId="{FADDB677-D68D-49B8-83D9-46481956D95E}" srcOrd="1" destOrd="0" parTransId="{E644C7D0-A7F3-4411-A6CE-AF860E327C56}" sibTransId="{619FA8D7-885A-43D8-9429-61BA35E5685A}"/>
    <dgm:cxn modelId="{0E702576-75A2-4B11-96A0-BC7DEEE83D2A}" type="presOf" srcId="{FADDB677-D68D-49B8-83D9-46481956D95E}" destId="{45F8C5C1-E32E-4384-895D-B6F5AEE636C5}" srcOrd="0" destOrd="0" presId="urn:microsoft.com/office/officeart/2009/3/layout/RandomtoResultProcess"/>
    <dgm:cxn modelId="{C6E8257E-25B8-471F-AE9F-E42584B5A184}" srcId="{4AC7AE6E-B393-4D55-BDAF-55484134F0FE}" destId="{191A75A1-5A99-4FCB-931B-77E5F7AD316E}" srcOrd="5" destOrd="0" parTransId="{8D53CD52-23C6-4B8D-B788-3D0EDB5B6BEB}" sibTransId="{660ED532-D703-47A8-9E9C-4CF50AFC0C22}"/>
    <dgm:cxn modelId="{BA3A3596-0C88-40C0-9BEE-B047134F4F5D}" type="presOf" srcId="{AB07497A-1AA4-443E-BAB8-907B824E4D4E}" destId="{2961123B-50FA-48D2-9371-4CB97A719F88}" srcOrd="0" destOrd="0" presId="urn:microsoft.com/office/officeart/2009/3/layout/RandomtoResultProcess"/>
    <dgm:cxn modelId="{DD4C88CE-E4E5-4B76-B112-61AB5589D9A9}" srcId="{4AC7AE6E-B393-4D55-BDAF-55484134F0FE}" destId="{71FFE981-287B-4418-B24C-83D89895977D}" srcOrd="3" destOrd="0" parTransId="{9C1767D4-94FC-454F-851E-65985253C8F3}" sibTransId="{B28A540D-4979-4F09-910A-2B3525CF6CB6}"/>
    <dgm:cxn modelId="{FE4E26DB-ED7B-4CF4-B742-E393B0678B72}" type="presOf" srcId="{191A75A1-5A99-4FCB-931B-77E5F7AD316E}" destId="{9250298B-290B-4464-8311-51D1B0D96DB7}" srcOrd="0" destOrd="0" presId="urn:microsoft.com/office/officeart/2009/3/layout/RandomtoResultProcess"/>
    <dgm:cxn modelId="{0FDE49F0-5DAC-4C2F-97CB-DE34C5A823D9}" srcId="{4AC7AE6E-B393-4D55-BDAF-55484134F0FE}" destId="{AB07497A-1AA4-443E-BAB8-907B824E4D4E}" srcOrd="2" destOrd="0" parTransId="{E69A552B-0649-452C-BFF4-B818D4F4C54F}" sibTransId="{DE5AAD8C-89DF-46C5-8638-E78DE185DD52}"/>
    <dgm:cxn modelId="{6E187BF8-8658-4A1A-8332-E535C99C5EF8}" type="presParOf" srcId="{CE450C28-784B-421C-BB58-33F1C3D87B5A}" destId="{3271C9E0-F7BD-408F-80E7-6E788370EB99}" srcOrd="0" destOrd="0" presId="urn:microsoft.com/office/officeart/2009/3/layout/RandomtoResultProcess"/>
    <dgm:cxn modelId="{25DF2FD1-2A6F-49BE-8665-0ECB151D6E70}" type="presParOf" srcId="{3271C9E0-F7BD-408F-80E7-6E788370EB99}" destId="{B7CC132C-C0B6-40BF-8679-B6076082D190}" srcOrd="0" destOrd="0" presId="urn:microsoft.com/office/officeart/2009/3/layout/RandomtoResultProcess"/>
    <dgm:cxn modelId="{3CCB01EE-32E2-44DC-A843-765234BD7197}" type="presParOf" srcId="{3271C9E0-F7BD-408F-80E7-6E788370EB99}" destId="{0A60C9A2-B94E-44B0-A73A-C4F2EFE8BD7C}" srcOrd="1" destOrd="0" presId="urn:microsoft.com/office/officeart/2009/3/layout/RandomtoResultProcess"/>
    <dgm:cxn modelId="{5505B262-D234-4C43-ABF6-234FC9B5FD2E}" type="presParOf" srcId="{3271C9E0-F7BD-408F-80E7-6E788370EB99}" destId="{7718812A-1B50-46A0-A043-90129AD3DAFC}" srcOrd="2" destOrd="0" presId="urn:microsoft.com/office/officeart/2009/3/layout/RandomtoResultProcess"/>
    <dgm:cxn modelId="{798E406E-2EE3-4D88-84A2-0DA7F451F196}" type="presParOf" srcId="{3271C9E0-F7BD-408F-80E7-6E788370EB99}" destId="{4624F9AD-CF0D-401A-A71B-4434827DD2EB}" srcOrd="3" destOrd="0" presId="urn:microsoft.com/office/officeart/2009/3/layout/RandomtoResultProcess"/>
    <dgm:cxn modelId="{17C87952-A973-4345-B2A9-C0EC1A73F583}" type="presParOf" srcId="{3271C9E0-F7BD-408F-80E7-6E788370EB99}" destId="{AD210927-1E64-4D5B-9520-783330023085}" srcOrd="4" destOrd="0" presId="urn:microsoft.com/office/officeart/2009/3/layout/RandomtoResultProcess"/>
    <dgm:cxn modelId="{D3B81067-2BCA-4FD7-9766-B5143BFEFBC5}" type="presParOf" srcId="{3271C9E0-F7BD-408F-80E7-6E788370EB99}" destId="{8AA206DC-136F-41BB-862B-3F16C81A281A}" srcOrd="5" destOrd="0" presId="urn:microsoft.com/office/officeart/2009/3/layout/RandomtoResultProcess"/>
    <dgm:cxn modelId="{E171653E-D19E-4F85-8D61-F2872FBAE2CC}" type="presParOf" srcId="{3271C9E0-F7BD-408F-80E7-6E788370EB99}" destId="{C37BB23E-1C22-4EC4-BEBA-F059DF8DD7B8}" srcOrd="6" destOrd="0" presId="urn:microsoft.com/office/officeart/2009/3/layout/RandomtoResultProcess"/>
    <dgm:cxn modelId="{328571C1-BB5A-4CAB-AD30-DFC227B80433}" type="presParOf" srcId="{3271C9E0-F7BD-408F-80E7-6E788370EB99}" destId="{23F6B3B6-034D-4382-B964-38320E7CCEDD}" srcOrd="7" destOrd="0" presId="urn:microsoft.com/office/officeart/2009/3/layout/RandomtoResultProcess"/>
    <dgm:cxn modelId="{6551E295-9E8C-4969-99A8-967A026F20A8}" type="presParOf" srcId="{3271C9E0-F7BD-408F-80E7-6E788370EB99}" destId="{BF653EE6-3CA0-4A70-BA57-40B95E30CD88}" srcOrd="8" destOrd="0" presId="urn:microsoft.com/office/officeart/2009/3/layout/RandomtoResultProcess"/>
    <dgm:cxn modelId="{3F562ED6-74A5-4E06-A2AB-A79EFAE5AC68}" type="presParOf" srcId="{3271C9E0-F7BD-408F-80E7-6E788370EB99}" destId="{AF5E5C6E-83F8-4580-B4B5-5F736331F2BF}" srcOrd="9" destOrd="0" presId="urn:microsoft.com/office/officeart/2009/3/layout/RandomtoResultProcess"/>
    <dgm:cxn modelId="{70D45CA1-5C8D-4A94-A307-C005201D5EF5}" type="presParOf" srcId="{3271C9E0-F7BD-408F-80E7-6E788370EB99}" destId="{B249ED8C-5333-4DB9-9BD8-4C4D8AE47BDD}" srcOrd="10" destOrd="0" presId="urn:microsoft.com/office/officeart/2009/3/layout/RandomtoResultProcess"/>
    <dgm:cxn modelId="{B446A6CD-C92B-494F-BEAC-BFA640E2E0EF}" type="presParOf" srcId="{3271C9E0-F7BD-408F-80E7-6E788370EB99}" destId="{95A827C1-3413-4298-A295-E1CB24688F7D}" srcOrd="11" destOrd="0" presId="urn:microsoft.com/office/officeart/2009/3/layout/RandomtoResultProcess"/>
    <dgm:cxn modelId="{2E185F37-6C71-45B8-B169-BD6259821EF1}" type="presParOf" srcId="{3271C9E0-F7BD-408F-80E7-6E788370EB99}" destId="{7D779E07-821A-4B65-B0FA-1A627928E282}" srcOrd="12" destOrd="0" presId="urn:microsoft.com/office/officeart/2009/3/layout/RandomtoResultProcess"/>
    <dgm:cxn modelId="{8BEEFF83-C74D-45F4-8B79-B756F2FB83B8}" type="presParOf" srcId="{3271C9E0-F7BD-408F-80E7-6E788370EB99}" destId="{B2371CE9-5281-4B57-B96C-CF70887E6E2D}" srcOrd="13" destOrd="0" presId="urn:microsoft.com/office/officeart/2009/3/layout/RandomtoResultProcess"/>
    <dgm:cxn modelId="{DFF53E8B-28D5-42CA-8B66-FD07C33FC02D}" type="presParOf" srcId="{3271C9E0-F7BD-408F-80E7-6E788370EB99}" destId="{57653F55-EF3F-4480-BFC2-A59A60461E03}" srcOrd="14" destOrd="0" presId="urn:microsoft.com/office/officeart/2009/3/layout/RandomtoResultProcess"/>
    <dgm:cxn modelId="{CA27249C-B170-4D1F-BCBF-45550341C5A5}" type="presParOf" srcId="{3271C9E0-F7BD-408F-80E7-6E788370EB99}" destId="{02F786C9-6BD6-4221-A536-57F460853C0D}" srcOrd="15" destOrd="0" presId="urn:microsoft.com/office/officeart/2009/3/layout/RandomtoResultProcess"/>
    <dgm:cxn modelId="{511979CD-5A06-44D8-92C9-A3015BD12342}" type="presParOf" srcId="{3271C9E0-F7BD-408F-80E7-6E788370EB99}" destId="{3E7BE283-72B0-4B6C-903D-6559CE238BCF}" srcOrd="16" destOrd="0" presId="urn:microsoft.com/office/officeart/2009/3/layout/RandomtoResultProcess"/>
    <dgm:cxn modelId="{A6E8BB61-BE24-4415-9720-C32AC76C6B36}" type="presParOf" srcId="{3271C9E0-F7BD-408F-80E7-6E788370EB99}" destId="{5731DAAA-39F2-4E0B-A9B2-7139A0305DB7}" srcOrd="17" destOrd="0" presId="urn:microsoft.com/office/officeart/2009/3/layout/RandomtoResultProcess"/>
    <dgm:cxn modelId="{CA3BC2E5-9465-476C-9EAA-E13D6547B682}" type="presParOf" srcId="{3271C9E0-F7BD-408F-80E7-6E788370EB99}" destId="{2E6F4D0C-2746-4BED-B743-B627C9654F8A}" srcOrd="18" destOrd="0" presId="urn:microsoft.com/office/officeart/2009/3/layout/RandomtoResultProcess"/>
    <dgm:cxn modelId="{260BD251-519A-4D43-A4A6-88BBFB125C6F}" type="presParOf" srcId="{CE450C28-784B-421C-BB58-33F1C3D87B5A}" destId="{4581753A-06AB-48CC-ABC7-528C8915C6ED}" srcOrd="1" destOrd="0" presId="urn:microsoft.com/office/officeart/2009/3/layout/RandomtoResultProcess"/>
    <dgm:cxn modelId="{AAE58E0C-5AD1-4F71-BFFC-3F699FF59956}" type="presParOf" srcId="{4581753A-06AB-48CC-ABC7-528C8915C6ED}" destId="{62E174D7-57A6-409F-A955-D1FD8E20B7DF}" srcOrd="0" destOrd="0" presId="urn:microsoft.com/office/officeart/2009/3/layout/RandomtoResultProcess"/>
    <dgm:cxn modelId="{9D45495E-DF57-4E14-B247-EEF13607D288}" type="presParOf" srcId="{4581753A-06AB-48CC-ABC7-528C8915C6ED}" destId="{40C7C821-A886-461F-9D1B-88F185F430C2}" srcOrd="1" destOrd="0" presId="urn:microsoft.com/office/officeart/2009/3/layout/RandomtoResultProcess"/>
    <dgm:cxn modelId="{E6168D5A-BE2F-477A-B1D3-6282BFCACC77}" type="presParOf" srcId="{CE450C28-784B-421C-BB58-33F1C3D87B5A}" destId="{E567A2D1-084F-4D3A-8805-57112768A900}" srcOrd="2" destOrd="0" presId="urn:microsoft.com/office/officeart/2009/3/layout/RandomtoResultProcess"/>
    <dgm:cxn modelId="{6F0D6C45-DC01-41A7-9163-4D565E76C30B}" type="presParOf" srcId="{E567A2D1-084F-4D3A-8805-57112768A900}" destId="{45F8C5C1-E32E-4384-895D-B6F5AEE636C5}" srcOrd="0" destOrd="0" presId="urn:microsoft.com/office/officeart/2009/3/layout/RandomtoResultProcess"/>
    <dgm:cxn modelId="{8263E3EA-A583-4488-A735-D359D5044A44}" type="presParOf" srcId="{E567A2D1-084F-4D3A-8805-57112768A900}" destId="{A95E041E-DB60-4FD9-BE63-8B57982B23F8}" srcOrd="1" destOrd="0" presId="urn:microsoft.com/office/officeart/2009/3/layout/RandomtoResultProcess"/>
    <dgm:cxn modelId="{45520CBE-F69C-41FB-B9F9-7CE9A2A93B25}" type="presParOf" srcId="{CE450C28-784B-421C-BB58-33F1C3D87B5A}" destId="{E02DAB5D-75FC-47D4-BA36-197C101C8F70}" srcOrd="3" destOrd="0" presId="urn:microsoft.com/office/officeart/2009/3/layout/RandomtoResultProcess"/>
    <dgm:cxn modelId="{4B4044CA-39F0-45F0-B316-D569926C9693}" type="presParOf" srcId="{E02DAB5D-75FC-47D4-BA36-197C101C8F70}" destId="{1646A86F-2D80-4C58-B70E-2D85E4014A2E}" srcOrd="0" destOrd="0" presId="urn:microsoft.com/office/officeart/2009/3/layout/RandomtoResultProcess"/>
    <dgm:cxn modelId="{6FF66B7D-0F04-4F6C-906F-5BB10AC8CF0D}" type="presParOf" srcId="{E02DAB5D-75FC-47D4-BA36-197C101C8F70}" destId="{4539FE9B-C0C5-4A85-BD69-B6F59DC93D2E}" srcOrd="1" destOrd="0" presId="urn:microsoft.com/office/officeart/2009/3/layout/RandomtoResultProcess"/>
    <dgm:cxn modelId="{4E4968BD-B9F3-42C6-A2ED-C163230B7E03}" type="presParOf" srcId="{CE450C28-784B-421C-BB58-33F1C3D87B5A}" destId="{0A28BBFF-F01F-498E-BF1E-3DED503079D1}" srcOrd="4" destOrd="0" presId="urn:microsoft.com/office/officeart/2009/3/layout/RandomtoResultProcess"/>
    <dgm:cxn modelId="{22C1405A-43DE-4D27-A88B-1FA8509B2017}" type="presParOf" srcId="{0A28BBFF-F01F-498E-BF1E-3DED503079D1}" destId="{2961123B-50FA-48D2-9371-4CB97A719F88}" srcOrd="0" destOrd="0" presId="urn:microsoft.com/office/officeart/2009/3/layout/RandomtoResultProcess"/>
    <dgm:cxn modelId="{72C6C79A-2DEF-43A8-9EA3-A174CD4482AF}" type="presParOf" srcId="{0A28BBFF-F01F-498E-BF1E-3DED503079D1}" destId="{CD0ED63B-687D-4E35-8F58-CA7EEC79F712}" srcOrd="1" destOrd="0" presId="urn:microsoft.com/office/officeart/2009/3/layout/RandomtoResultProcess"/>
    <dgm:cxn modelId="{1EF0C95C-9AF4-48B4-9025-B8CBE5A04444}" type="presParOf" srcId="{CE450C28-784B-421C-BB58-33F1C3D87B5A}" destId="{D1EC0ABB-EAA1-4C4F-BF5F-5A915DCEFEC1}" srcOrd="5" destOrd="0" presId="urn:microsoft.com/office/officeart/2009/3/layout/RandomtoResultProcess"/>
    <dgm:cxn modelId="{80437EEE-0F1A-40BE-AB2F-D50AB0326AA3}" type="presParOf" srcId="{D1EC0ABB-EAA1-4C4F-BF5F-5A915DCEFEC1}" destId="{B80A62F1-E3B4-423C-B0D3-D2954BC9B590}" srcOrd="0" destOrd="0" presId="urn:microsoft.com/office/officeart/2009/3/layout/RandomtoResultProcess"/>
    <dgm:cxn modelId="{88D5183F-3935-4E41-8067-6A6F003EE2CE}" type="presParOf" srcId="{D1EC0ABB-EAA1-4C4F-BF5F-5A915DCEFEC1}" destId="{7CD08308-31CB-4FE8-B162-6F26999572F4}" srcOrd="1" destOrd="0" presId="urn:microsoft.com/office/officeart/2009/3/layout/RandomtoResultProcess"/>
    <dgm:cxn modelId="{957C5E3D-52A3-4B25-92A4-8EDBED68E1AC}" type="presParOf" srcId="{CE450C28-784B-421C-BB58-33F1C3D87B5A}" destId="{92E0E684-9F5E-404F-851A-661100399734}" srcOrd="6" destOrd="0" presId="urn:microsoft.com/office/officeart/2009/3/layout/RandomtoResultProcess"/>
    <dgm:cxn modelId="{F476ED10-9573-4DB2-A410-DFB74DD7108E}" type="presParOf" srcId="{92E0E684-9F5E-404F-851A-661100399734}" destId="{AF6394EA-6E11-4656-9EF4-8B8AA9A47397}" srcOrd="0" destOrd="0" presId="urn:microsoft.com/office/officeart/2009/3/layout/RandomtoResultProcess"/>
    <dgm:cxn modelId="{4AA0D701-864D-4A2B-A198-F6EAF98DF69D}" type="presParOf" srcId="{92E0E684-9F5E-404F-851A-661100399734}" destId="{FE6AA506-09ED-4AA4-953C-24FB4B2BC5D5}" srcOrd="1" destOrd="0" presId="urn:microsoft.com/office/officeart/2009/3/layout/RandomtoResultProcess"/>
    <dgm:cxn modelId="{3361B9DD-870C-45D2-B6F3-052A6688578A}" type="presParOf" srcId="{CE450C28-784B-421C-BB58-33F1C3D87B5A}" destId="{F70AA49A-556E-4EE5-9C35-25CAE2AAA149}" srcOrd="7" destOrd="0" presId="urn:microsoft.com/office/officeart/2009/3/layout/RandomtoResultProcess"/>
    <dgm:cxn modelId="{3562681B-54CD-4A1B-BEB0-12CF4BCE2F97}" type="presParOf" srcId="{F70AA49A-556E-4EE5-9C35-25CAE2AAA149}" destId="{1521B2DE-7A48-4877-B335-DC3DB128A602}" srcOrd="0" destOrd="0" presId="urn:microsoft.com/office/officeart/2009/3/layout/RandomtoResultProcess"/>
    <dgm:cxn modelId="{FFA0A038-8A5A-4547-AAC1-FBDE2FE03BF6}" type="presParOf" srcId="{F70AA49A-556E-4EE5-9C35-25CAE2AAA149}" destId="{27499C9C-E543-4338-83C8-E4513495300E}" srcOrd="1" destOrd="0" presId="urn:microsoft.com/office/officeart/2009/3/layout/RandomtoResultProcess"/>
    <dgm:cxn modelId="{57F2BB0A-ECC5-4CC6-8C20-9184EF6A217B}" type="presParOf" srcId="{CE450C28-784B-421C-BB58-33F1C3D87B5A}" destId="{7030E610-82D5-49E2-8D79-3ABE38594347}" srcOrd="8" destOrd="0" presId="urn:microsoft.com/office/officeart/2009/3/layout/RandomtoResultProcess"/>
    <dgm:cxn modelId="{FF375CBB-962B-4B64-975F-9F2A51DD0683}" type="presParOf" srcId="{7030E610-82D5-49E2-8D79-3ABE38594347}" destId="{7D0DA1A7-BC89-4555-B474-0DECB88A1E54}" srcOrd="0" destOrd="0" presId="urn:microsoft.com/office/officeart/2009/3/layout/RandomtoResultProcess"/>
    <dgm:cxn modelId="{B4127544-E368-4FC1-9F7B-A797CE445BBF}" type="presParOf" srcId="{7030E610-82D5-49E2-8D79-3ABE38594347}" destId="{3A1163C0-7ABA-4E5B-8585-5EB6FF8E67E4}" srcOrd="1" destOrd="0" presId="urn:microsoft.com/office/officeart/2009/3/layout/RandomtoResultProcess"/>
    <dgm:cxn modelId="{1C123664-861A-4A53-ADF4-3A8ED8E5B3E7}" type="presParOf" srcId="{CE450C28-784B-421C-BB58-33F1C3D87B5A}" destId="{560579A1-A2D5-4A7E-A861-D4B1B3D3EF67}" srcOrd="9" destOrd="0" presId="urn:microsoft.com/office/officeart/2009/3/layout/RandomtoResultProcess"/>
    <dgm:cxn modelId="{A6A16DAD-DE7C-4405-9FF0-D1E7583ECC7D}" type="presParOf" srcId="{560579A1-A2D5-4A7E-A861-D4B1B3D3EF67}" destId="{39898345-A141-4680-B828-E991CCFE9C5C}" srcOrd="0" destOrd="0" presId="urn:microsoft.com/office/officeart/2009/3/layout/RandomtoResultProcess"/>
    <dgm:cxn modelId="{C9E0835D-207C-48F5-8469-606248A05881}" type="presParOf" srcId="{560579A1-A2D5-4A7E-A861-D4B1B3D3EF67}" destId="{1E9893D3-B0D7-4321-8BAE-67AF733C6316}" srcOrd="1" destOrd="0" presId="urn:microsoft.com/office/officeart/2009/3/layout/RandomtoResultProcess"/>
    <dgm:cxn modelId="{12B66A88-86EC-43DF-A4E9-811190140926}" type="presParOf" srcId="{CE450C28-784B-421C-BB58-33F1C3D87B5A}" destId="{65C6707A-6C49-481A-A525-D5CD06D38864}" srcOrd="10" destOrd="0" presId="urn:microsoft.com/office/officeart/2009/3/layout/RandomtoResultProcess"/>
    <dgm:cxn modelId="{DC839806-196A-4B35-A2A1-BCB1974C66C5}" type="presParOf" srcId="{65C6707A-6C49-481A-A525-D5CD06D38864}" destId="{9250298B-290B-4464-8311-51D1B0D96DB7}" srcOrd="0" destOrd="0" presId="urn:microsoft.com/office/officeart/2009/3/layout/RandomtoResultProcess"/>
    <dgm:cxn modelId="{75FDCB4B-ACBD-4DE1-B4D6-F5A4D80C9646}" type="presParOf" srcId="{65C6707A-6C49-481A-A525-D5CD06D38864}" destId="{5CDF4D9A-075B-4053-B49E-25F455B4FAB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132C-C0B6-40BF-8679-B6076082D190}">
      <dsp:nvSpPr>
        <dsp:cNvPr id="0" name=""/>
        <dsp:cNvSpPr/>
      </dsp:nvSpPr>
      <dsp:spPr>
        <a:xfrm>
          <a:off x="82901" y="2522759"/>
          <a:ext cx="1181479" cy="3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Selected Books</a:t>
          </a:r>
        </a:p>
      </dsp:txBody>
      <dsp:txXfrm>
        <a:off x="82901" y="2522759"/>
        <a:ext cx="1181479" cy="389351"/>
      </dsp:txXfrm>
    </dsp:sp>
    <dsp:sp modelId="{0A60C9A2-B94E-44B0-A73A-C4F2EFE8BD7C}">
      <dsp:nvSpPr>
        <dsp:cNvPr id="0" name=""/>
        <dsp:cNvSpPr/>
      </dsp:nvSpPr>
      <dsp:spPr>
        <a:xfrm>
          <a:off x="81559" y="2404343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18812A-1B50-46A0-A043-90129AD3DAFC}">
      <dsp:nvSpPr>
        <dsp:cNvPr id="0" name=""/>
        <dsp:cNvSpPr/>
      </dsp:nvSpPr>
      <dsp:spPr>
        <a:xfrm>
          <a:off x="147345" y="2272769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4F9AD-CF0D-401A-A71B-4434827DD2EB}">
      <dsp:nvSpPr>
        <dsp:cNvPr id="0" name=""/>
        <dsp:cNvSpPr/>
      </dsp:nvSpPr>
      <dsp:spPr>
        <a:xfrm>
          <a:off x="305234" y="2299084"/>
          <a:ext cx="147684" cy="147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210927-1E64-4D5B-9520-783330023085}">
      <dsp:nvSpPr>
        <dsp:cNvPr id="0" name=""/>
        <dsp:cNvSpPr/>
      </dsp:nvSpPr>
      <dsp:spPr>
        <a:xfrm>
          <a:off x="436808" y="2154353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A206DC-136F-41BB-862B-3F16C81A281A}">
      <dsp:nvSpPr>
        <dsp:cNvPr id="0" name=""/>
        <dsp:cNvSpPr/>
      </dsp:nvSpPr>
      <dsp:spPr>
        <a:xfrm>
          <a:off x="607854" y="2101723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7BB23E-1C22-4EC4-BEBA-F059DF8DD7B8}">
      <dsp:nvSpPr>
        <dsp:cNvPr id="0" name=""/>
        <dsp:cNvSpPr/>
      </dsp:nvSpPr>
      <dsp:spPr>
        <a:xfrm>
          <a:off x="818372" y="2193825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F6B3B6-034D-4382-B964-38320E7CCEDD}">
      <dsp:nvSpPr>
        <dsp:cNvPr id="0" name=""/>
        <dsp:cNvSpPr/>
      </dsp:nvSpPr>
      <dsp:spPr>
        <a:xfrm>
          <a:off x="949946" y="2259612"/>
          <a:ext cx="147684" cy="147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653EE6-3CA0-4A70-BA57-40B95E30CD88}">
      <dsp:nvSpPr>
        <dsp:cNvPr id="0" name=""/>
        <dsp:cNvSpPr/>
      </dsp:nvSpPr>
      <dsp:spPr>
        <a:xfrm>
          <a:off x="1134149" y="2404343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5E5C6E-83F8-4580-B4B5-5F736331F2BF}">
      <dsp:nvSpPr>
        <dsp:cNvPr id="0" name=""/>
        <dsp:cNvSpPr/>
      </dsp:nvSpPr>
      <dsp:spPr>
        <a:xfrm>
          <a:off x="1213093" y="2549074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49ED8C-5333-4DB9-9BD8-4C4D8AE47BDD}">
      <dsp:nvSpPr>
        <dsp:cNvPr id="0" name=""/>
        <dsp:cNvSpPr/>
      </dsp:nvSpPr>
      <dsp:spPr>
        <a:xfrm>
          <a:off x="528909" y="2272769"/>
          <a:ext cx="241666" cy="241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A827C1-3413-4298-A295-E1CB24688F7D}">
      <dsp:nvSpPr>
        <dsp:cNvPr id="0" name=""/>
        <dsp:cNvSpPr/>
      </dsp:nvSpPr>
      <dsp:spPr>
        <a:xfrm>
          <a:off x="15772" y="2772750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779E07-821A-4B65-B0FA-1A627928E282}">
      <dsp:nvSpPr>
        <dsp:cNvPr id="0" name=""/>
        <dsp:cNvSpPr/>
      </dsp:nvSpPr>
      <dsp:spPr>
        <a:xfrm>
          <a:off x="94716" y="2891166"/>
          <a:ext cx="147684" cy="147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371CE9-5281-4B57-B96C-CF70887E6E2D}">
      <dsp:nvSpPr>
        <dsp:cNvPr id="0" name=""/>
        <dsp:cNvSpPr/>
      </dsp:nvSpPr>
      <dsp:spPr>
        <a:xfrm>
          <a:off x="292077" y="2996425"/>
          <a:ext cx="214814" cy="2148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653F55-EF3F-4480-BFC2-A59A60461E03}">
      <dsp:nvSpPr>
        <dsp:cNvPr id="0" name=""/>
        <dsp:cNvSpPr/>
      </dsp:nvSpPr>
      <dsp:spPr>
        <a:xfrm>
          <a:off x="568382" y="3167471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786C9-6BD6-4221-A536-57F460853C0D}">
      <dsp:nvSpPr>
        <dsp:cNvPr id="0" name=""/>
        <dsp:cNvSpPr/>
      </dsp:nvSpPr>
      <dsp:spPr>
        <a:xfrm>
          <a:off x="621011" y="2996425"/>
          <a:ext cx="147684" cy="147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7BE283-72B0-4B6C-903D-6559CE238BCF}">
      <dsp:nvSpPr>
        <dsp:cNvPr id="0" name=""/>
        <dsp:cNvSpPr/>
      </dsp:nvSpPr>
      <dsp:spPr>
        <a:xfrm>
          <a:off x="752585" y="3180628"/>
          <a:ext cx="93981" cy="93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31DAAA-39F2-4E0B-A9B2-7139A0305DB7}">
      <dsp:nvSpPr>
        <dsp:cNvPr id="0" name=""/>
        <dsp:cNvSpPr/>
      </dsp:nvSpPr>
      <dsp:spPr>
        <a:xfrm>
          <a:off x="871001" y="2970110"/>
          <a:ext cx="214814" cy="2148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6F4D0C-2746-4BED-B743-B627C9654F8A}">
      <dsp:nvSpPr>
        <dsp:cNvPr id="0" name=""/>
        <dsp:cNvSpPr/>
      </dsp:nvSpPr>
      <dsp:spPr>
        <a:xfrm>
          <a:off x="1160464" y="2917481"/>
          <a:ext cx="147684" cy="147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E174D7-57A6-409F-A955-D1FD8E20B7DF}">
      <dsp:nvSpPr>
        <dsp:cNvPr id="0" name=""/>
        <dsp:cNvSpPr/>
      </dsp:nvSpPr>
      <dsp:spPr>
        <a:xfrm>
          <a:off x="1308149" y="2298865"/>
          <a:ext cx="433729" cy="828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F8C5C1-E32E-4384-895D-B6F5AEE636C5}">
      <dsp:nvSpPr>
        <dsp:cNvPr id="0" name=""/>
        <dsp:cNvSpPr/>
      </dsp:nvSpPr>
      <dsp:spPr>
        <a:xfrm>
          <a:off x="1741878" y="2299267"/>
          <a:ext cx="1182898" cy="82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</a:t>
          </a:r>
        </a:p>
      </dsp:txBody>
      <dsp:txXfrm>
        <a:off x="1741878" y="2299267"/>
        <a:ext cx="1182898" cy="828028"/>
      </dsp:txXfrm>
    </dsp:sp>
    <dsp:sp modelId="{1646A86F-2D80-4C58-B70E-2D85E4014A2E}">
      <dsp:nvSpPr>
        <dsp:cNvPr id="0" name=""/>
        <dsp:cNvSpPr/>
      </dsp:nvSpPr>
      <dsp:spPr>
        <a:xfrm>
          <a:off x="2924777" y="2298865"/>
          <a:ext cx="433729" cy="828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61123B-50FA-48D2-9371-4CB97A719F88}">
      <dsp:nvSpPr>
        <dsp:cNvPr id="0" name=""/>
        <dsp:cNvSpPr/>
      </dsp:nvSpPr>
      <dsp:spPr>
        <a:xfrm>
          <a:off x="3358506" y="2299267"/>
          <a:ext cx="1182898" cy="82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Preprocessing &amp; Feature Engineering</a:t>
          </a:r>
        </a:p>
      </dsp:txBody>
      <dsp:txXfrm>
        <a:off x="3358506" y="2299267"/>
        <a:ext cx="1182898" cy="828028"/>
      </dsp:txXfrm>
    </dsp:sp>
    <dsp:sp modelId="{B80A62F1-E3B4-423C-B0D3-D2954BC9B590}">
      <dsp:nvSpPr>
        <dsp:cNvPr id="0" name=""/>
        <dsp:cNvSpPr/>
      </dsp:nvSpPr>
      <dsp:spPr>
        <a:xfrm>
          <a:off x="4541404" y="2298865"/>
          <a:ext cx="433729" cy="828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6394EA-6E11-4656-9EF4-8B8AA9A47397}">
      <dsp:nvSpPr>
        <dsp:cNvPr id="0" name=""/>
        <dsp:cNvSpPr/>
      </dsp:nvSpPr>
      <dsp:spPr>
        <a:xfrm>
          <a:off x="4975134" y="2299267"/>
          <a:ext cx="1182898" cy="82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Partitions Visualizations</a:t>
          </a:r>
        </a:p>
      </dsp:txBody>
      <dsp:txXfrm>
        <a:off x="4975134" y="2299267"/>
        <a:ext cx="1182898" cy="828028"/>
      </dsp:txXfrm>
    </dsp:sp>
    <dsp:sp modelId="{1521B2DE-7A48-4877-B335-DC3DB128A602}">
      <dsp:nvSpPr>
        <dsp:cNvPr id="0" name=""/>
        <dsp:cNvSpPr/>
      </dsp:nvSpPr>
      <dsp:spPr>
        <a:xfrm>
          <a:off x="6158032" y="2298865"/>
          <a:ext cx="433729" cy="828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0DA1A7-BC89-4555-B474-0DECB88A1E54}">
      <dsp:nvSpPr>
        <dsp:cNvPr id="0" name=""/>
        <dsp:cNvSpPr/>
      </dsp:nvSpPr>
      <dsp:spPr>
        <a:xfrm>
          <a:off x="6591762" y="2299267"/>
          <a:ext cx="1182898" cy="82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Modeling</a:t>
          </a:r>
        </a:p>
      </dsp:txBody>
      <dsp:txXfrm>
        <a:off x="6591762" y="2299267"/>
        <a:ext cx="1182898" cy="828028"/>
      </dsp:txXfrm>
    </dsp:sp>
    <dsp:sp modelId="{39898345-A141-4680-B828-E991CCFE9C5C}">
      <dsp:nvSpPr>
        <dsp:cNvPr id="0" name=""/>
        <dsp:cNvSpPr/>
      </dsp:nvSpPr>
      <dsp:spPr>
        <a:xfrm>
          <a:off x="7774660" y="2298865"/>
          <a:ext cx="433729" cy="828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50298B-290B-4464-8311-51D1B0D96DB7}">
      <dsp:nvSpPr>
        <dsp:cNvPr id="0" name=""/>
        <dsp:cNvSpPr/>
      </dsp:nvSpPr>
      <dsp:spPr>
        <a:xfrm>
          <a:off x="8255706" y="2230434"/>
          <a:ext cx="1005463" cy="1005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Error Analysis</a:t>
          </a:r>
        </a:p>
      </dsp:txBody>
      <dsp:txXfrm>
        <a:off x="8402953" y="2377681"/>
        <a:ext cx="710969" cy="71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739D-C056-447C-99B2-6244E1ABB53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00798-FAF1-44A7-80FD-00DC3A76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Stratified train test split was used to avoid bias 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00798-FAF1-44A7-80FD-00DC3A76D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3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82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3B0-F867-4BE4-8E2F-3826C4B3D06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0DBED-C18C-6294-9CB8-B455FCA40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Text Clustering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3D813-B0CF-18CC-5CB4-0A8BF7B5E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2413" y="5766339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98518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94EF-7248-A662-6E50-93EDF1F7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F668-5908-AF9A-15C9-C51E4558465F}"/>
              </a:ext>
            </a:extLst>
          </p:cNvPr>
          <p:cNvSpPr txBox="1"/>
          <p:nvPr/>
        </p:nvSpPr>
        <p:spPr>
          <a:xfrm>
            <a:off x="5356303" y="1713570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  <a:cs typeface="Segoe UI"/>
              </a:rPr>
              <a:t>LDA</a:t>
            </a:r>
            <a:r>
              <a:rPr lang="en-US">
                <a:cs typeface="Segoe UI"/>
              </a:rPr>
              <a:t> ​(K=8)</a:t>
            </a: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000000"/>
              </a:solidFill>
              <a:cs typeface="Segoe UI"/>
            </a:endParaRPr>
          </a:p>
          <a:p>
            <a:endParaRPr lang="en-US">
              <a:solidFill>
                <a:srgbClr val="404040"/>
              </a:solidFill>
              <a:cs typeface="Segoe UI"/>
            </a:endParaRPr>
          </a:p>
          <a:p>
            <a:r>
              <a:rPr lang="en-US">
                <a:solidFill>
                  <a:srgbClr val="404040"/>
                </a:solidFill>
                <a:cs typeface="Segoe UI"/>
              </a:rPr>
              <a:t>Word Embedding</a:t>
            </a:r>
            <a:r>
              <a:rPr lang="en-US">
                <a:cs typeface="Segoe UI"/>
              </a:rPr>
              <a:t> (K=4)​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E1E49A4-CBF3-1460-2FF4-2AC01C3C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9" y="2161428"/>
            <a:ext cx="3514492" cy="1745265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FEA74F-A328-CDEE-3462-20C6EB7A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94" y="2151162"/>
            <a:ext cx="3384395" cy="1756505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FC8C92F-768A-062D-9DD7-93D8D3E0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3" y="4346865"/>
            <a:ext cx="3551663" cy="1807001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22AF4A2-BCCD-2A39-AAFB-A326CE225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37" y="4492058"/>
            <a:ext cx="3691053" cy="18511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C1EFC74-1708-23CC-35D0-408820FA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/>
              <a:t>Modeling (EM)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71146-68EF-C46E-2BFC-F8E22BAF6164}"/>
              </a:ext>
            </a:extLst>
          </p:cNvPr>
          <p:cNvSpPr txBox="1">
            <a:spLocks/>
          </p:cNvSpPr>
          <p:nvPr/>
        </p:nvSpPr>
        <p:spPr>
          <a:xfrm>
            <a:off x="398553" y="1305663"/>
            <a:ext cx="8017859" cy="4889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Selected Features</a:t>
            </a:r>
          </a:p>
          <a:p>
            <a:pPr marL="457200" lvl="1" indent="0">
              <a:buFont typeface="Wingdings 3" charset="2"/>
              <a:buNone/>
            </a:pPr>
            <a:r>
              <a:rPr lang="en-US"/>
              <a:t>BOW(K=4)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Font typeface="Wingdings 3" charset="2"/>
              <a:buNone/>
            </a:pPr>
            <a:r>
              <a:rPr lang="en-US"/>
              <a:t>TF/IDF (K=5)</a:t>
            </a:r>
          </a:p>
          <a:p>
            <a:pPr marL="457200" lvl="1" indent="0">
              <a:buFont typeface="Wingdings 3" charset="2"/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60DE01-485A-35B6-5532-0876B909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26" y="1322444"/>
            <a:ext cx="8017859" cy="5307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Selected Features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C05C5-DBB3-FA8D-D0F8-C7413D6FA9D4}"/>
              </a:ext>
            </a:extLst>
          </p:cNvPr>
          <p:cNvSpPr txBox="1">
            <a:spLocks/>
          </p:cNvSpPr>
          <p:nvPr/>
        </p:nvSpPr>
        <p:spPr>
          <a:xfrm>
            <a:off x="2516632" y="4437297"/>
            <a:ext cx="467218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6E64A-B2E3-F600-EF48-B90E60ECF10D}"/>
              </a:ext>
            </a:extLst>
          </p:cNvPr>
          <p:cNvSpPr txBox="1"/>
          <p:nvPr/>
        </p:nvSpPr>
        <p:spPr>
          <a:xfrm>
            <a:off x="4319397" y="1718331"/>
            <a:ext cx="30044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2800" b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A6362A-9093-A534-7C93-12372E5A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>
            <a:normAutofit fontScale="90000"/>
          </a:bodyPr>
          <a:lstStyle/>
          <a:p>
            <a:r>
              <a:rPr lang="en-US"/>
              <a:t>Modeling (</a:t>
            </a:r>
            <a:r>
              <a:rPr lang="en-US" sz="3600">
                <a:latin typeface="Calibri"/>
                <a:cs typeface="Calibri"/>
              </a:rPr>
              <a:t>Hierarchical </a:t>
            </a:r>
            <a:r>
              <a:rPr lang="en-US">
                <a:latin typeface="Calibri"/>
                <a:cs typeface="Calibri"/>
              </a:rPr>
              <a:t>Agglomerative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>
                <a:latin typeface="Calibri"/>
                <a:cs typeface="Calibri"/>
              </a:rPr>
              <a:t> clustering</a:t>
            </a:r>
            <a:r>
              <a:rPr lang="en-US"/>
              <a:t>)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1E44F31-0B9B-DAF8-4704-C77F74A1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3" y="2138883"/>
            <a:ext cx="2844010" cy="1989097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0DBCA12-D8BB-5B09-A21C-50934C8BD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57" y="2216609"/>
            <a:ext cx="3004456" cy="2018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D3FBD-C471-09BA-4CB0-A1230CAB910A}"/>
              </a:ext>
            </a:extLst>
          </p:cNvPr>
          <p:cNvSpPr txBox="1"/>
          <p:nvPr/>
        </p:nvSpPr>
        <p:spPr>
          <a:xfrm>
            <a:off x="911123" y="1691982"/>
            <a:ext cx="73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BOW(K=6)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D598-FDDC-6AD0-8D62-F87A83DEA865}"/>
              </a:ext>
            </a:extLst>
          </p:cNvPr>
          <p:cNvSpPr txBox="1"/>
          <p:nvPr/>
        </p:nvSpPr>
        <p:spPr>
          <a:xfrm>
            <a:off x="911122" y="4301848"/>
            <a:ext cx="73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TF-IDF(K=6)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7128839-9878-6113-808C-9DEDAF694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8" y="4815794"/>
            <a:ext cx="2890706" cy="1969205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60503D48-71CA-FD43-6620-7DC079832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65" y="4815794"/>
            <a:ext cx="3131548" cy="20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1F3FC73-D285-66D3-3EFA-DB4C3551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67" y="1237553"/>
            <a:ext cx="8017859" cy="555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Selected Features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C05C5-DBB3-FA8D-D0F8-C7413D6FA9D4}"/>
              </a:ext>
            </a:extLst>
          </p:cNvPr>
          <p:cNvSpPr txBox="1">
            <a:spLocks/>
          </p:cNvSpPr>
          <p:nvPr/>
        </p:nvSpPr>
        <p:spPr>
          <a:xfrm>
            <a:off x="2516632" y="4437297"/>
            <a:ext cx="467218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6E64A-B2E3-F600-EF48-B90E60ECF10D}"/>
              </a:ext>
            </a:extLst>
          </p:cNvPr>
          <p:cNvSpPr txBox="1"/>
          <p:nvPr/>
        </p:nvSpPr>
        <p:spPr>
          <a:xfrm>
            <a:off x="4319397" y="1718331"/>
            <a:ext cx="30044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2800" b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A6362A-9093-A534-7C93-12372E5A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>
            <a:normAutofit fontScale="90000"/>
          </a:bodyPr>
          <a:lstStyle/>
          <a:p>
            <a:r>
              <a:rPr lang="en-US"/>
              <a:t>Modeling (</a:t>
            </a:r>
            <a:r>
              <a:rPr lang="en-US" sz="3600">
                <a:latin typeface="Calibri"/>
                <a:cs typeface="Calibri"/>
              </a:rPr>
              <a:t>Hierarchical </a:t>
            </a:r>
            <a:r>
              <a:rPr lang="en-US">
                <a:latin typeface="Calibri"/>
                <a:cs typeface="Calibri"/>
              </a:rPr>
              <a:t>Agglomerative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>
                <a:latin typeface="Calibri"/>
                <a:cs typeface="Calibri"/>
              </a:rPr>
              <a:t> clustering</a:t>
            </a:r>
            <a:r>
              <a:rPr lang="en-US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44F31-0B9B-DAF8-4704-C77F74A1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36" y="2114661"/>
            <a:ext cx="2944391" cy="1997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DBCA12-D8BB-5B09-A21C-50934C8BD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7004" y="1917887"/>
            <a:ext cx="2923589" cy="2503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D3FBD-C471-09BA-4CB0-A1230CAB910A}"/>
              </a:ext>
            </a:extLst>
          </p:cNvPr>
          <p:cNvSpPr txBox="1"/>
          <p:nvPr/>
        </p:nvSpPr>
        <p:spPr>
          <a:xfrm>
            <a:off x="678262" y="1637739"/>
            <a:ext cx="73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LDA(K=16)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D598-FDDC-6AD0-8D62-F87A83DEA865}"/>
              </a:ext>
            </a:extLst>
          </p:cNvPr>
          <p:cNvSpPr txBox="1"/>
          <p:nvPr/>
        </p:nvSpPr>
        <p:spPr>
          <a:xfrm>
            <a:off x="767822" y="4253636"/>
            <a:ext cx="73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Word-Embedding(K=8)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28839-9878-6113-808C-9DEDAF694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981" y="4764809"/>
            <a:ext cx="2370907" cy="2026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503D48-71CA-FD43-6620-7DC079832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4983" y="4764809"/>
            <a:ext cx="3371248" cy="20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7E50-EA79-4A92-9D45-5AF96C49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71" y="358486"/>
            <a:ext cx="8596668" cy="1320800"/>
          </a:xfrm>
        </p:spPr>
        <p:txBody>
          <a:bodyPr/>
          <a:lstStyle/>
          <a:p>
            <a:r>
              <a:rPr lang="en-US"/>
              <a:t>Models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523DF-8C29-BFAB-F587-1277F832E619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037AC-BAC9-76B7-525C-50143E8187ED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C4C693-8102-A2D9-5A14-F2CE5B7D9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39896"/>
              </p:ext>
            </p:extLst>
          </p:nvPr>
        </p:nvGraphicFramePr>
        <p:xfrm>
          <a:off x="1002890" y="1140542"/>
          <a:ext cx="8200053" cy="52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648">
                  <a:extLst>
                    <a:ext uri="{9D8B030D-6E8A-4147-A177-3AD203B41FA5}">
                      <a16:colId xmlns:a16="http://schemas.microsoft.com/office/drawing/2014/main" val="2146813846"/>
                    </a:ext>
                  </a:extLst>
                </a:gridCol>
                <a:gridCol w="2056648">
                  <a:extLst>
                    <a:ext uri="{9D8B030D-6E8A-4147-A177-3AD203B41FA5}">
                      <a16:colId xmlns:a16="http://schemas.microsoft.com/office/drawing/2014/main" val="4028864384"/>
                    </a:ext>
                  </a:extLst>
                </a:gridCol>
                <a:gridCol w="2056648">
                  <a:extLst>
                    <a:ext uri="{9D8B030D-6E8A-4147-A177-3AD203B41FA5}">
                      <a16:colId xmlns:a16="http://schemas.microsoft.com/office/drawing/2014/main" val="1174097234"/>
                    </a:ext>
                  </a:extLst>
                </a:gridCol>
                <a:gridCol w="2030109">
                  <a:extLst>
                    <a:ext uri="{9D8B030D-6E8A-4147-A177-3AD203B41FA5}">
                      <a16:colId xmlns:a16="http://schemas.microsoft.com/office/drawing/2014/main" val="810269290"/>
                    </a:ext>
                  </a:extLst>
                </a:gridCol>
              </a:tblGrid>
              <a:tr h="31851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Model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Feature Transformation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Kappa score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Silhouette score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90563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K-Means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BOW (K=5)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0.5825 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0.0717481628763099 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9268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TF-IDF (K=5)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0.96125 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0.0592342330995609 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3535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LDA (K=5)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0.72875 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0.3422239906442638 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25245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Word-Embedding (K=4)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0.1800000000000000 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0.4705114066600799 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51537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Gaussian Mixture (EM)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BOW (K=4)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0.47875 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0.0753171425476114 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88229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TF-IDF (K=5)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0.96125 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0.0624972540094336 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05273"/>
                  </a:ext>
                </a:extLst>
              </a:tr>
              <a:tr h="318512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LDA (K=8)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0.836249999999999 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0.3992434975333 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58569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Word-Embedding (K=4)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0.4625 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-0.0350672826170921 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59391"/>
                  </a:ext>
                </a:extLst>
              </a:tr>
              <a:tr h="52460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Hierarchical Agglomerative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BOW (K=6)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0.57 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0.04271552890500441 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90155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TF-IDF (K=6)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0.98875 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0.0225072723452413 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06460"/>
                  </a:ext>
                </a:extLst>
              </a:tr>
              <a:tr h="318512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LDA (K=16)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0.86625  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0.406303122634795 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63207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Word-Embedding (K=8)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0.1762500000000000 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0.404001623392105 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543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707D97-007F-E5BB-861F-E2293503FEE4}"/>
              </a:ext>
            </a:extLst>
          </p:cNvPr>
          <p:cNvSpPr/>
          <p:nvPr/>
        </p:nvSpPr>
        <p:spPr>
          <a:xfrm>
            <a:off x="1002890" y="5211097"/>
            <a:ext cx="8200053" cy="4719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B459-4229-B252-FF5B-4AE70C8C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Champion Model Analysis – (</a:t>
            </a:r>
            <a:r>
              <a:rPr lang="en-US" err="1"/>
              <a:t>Hirarchical</a:t>
            </a:r>
            <a:r>
              <a:rPr lang="en-US"/>
              <a:t> clustering &amp; TF-IDF Transformation)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75A9E-3085-4AC1-9F00-199D96FE98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632" y="2590482"/>
            <a:ext cx="4114677" cy="2217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148AD-DE00-42FC-8CF7-E5420ACB5D68}"/>
              </a:ext>
            </a:extLst>
          </p:cNvPr>
          <p:cNvSpPr txBox="1"/>
          <p:nvPr/>
        </p:nvSpPr>
        <p:spPr>
          <a:xfrm>
            <a:off x="7140402" y="5396023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Word cloud for incorrect predictions of partitions with original label = C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02E8A9-F516-164B-48E2-9E0FFCDE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6" y="2514662"/>
            <a:ext cx="6676060" cy="2412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3D2238-4FD5-BB1A-BFD8-15D857155470}"/>
              </a:ext>
            </a:extLst>
          </p:cNvPr>
          <p:cNvSpPr txBox="1"/>
          <p:nvPr/>
        </p:nvSpPr>
        <p:spPr>
          <a:xfrm>
            <a:off x="903146" y="5396023"/>
            <a:ext cx="39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Falsely labeled partitions</a:t>
            </a:r>
          </a:p>
        </p:txBody>
      </p:sp>
    </p:spTree>
    <p:extLst>
      <p:ext uri="{BB962C8B-B14F-4D97-AF65-F5344CB8AC3E}">
        <p14:creationId xmlns:p14="http://schemas.microsoft.com/office/powerpoint/2010/main" val="168629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B459-4229-B252-FF5B-4AE70C8C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Champion Model Analysis – (</a:t>
            </a:r>
            <a:r>
              <a:rPr lang="en-US" err="1"/>
              <a:t>Hirarchical</a:t>
            </a:r>
            <a:r>
              <a:rPr lang="en-US"/>
              <a:t> clustering &amp; TF-IDF Transformation)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E6C1B1-7345-6EF0-012B-78A103B1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1" y="2214360"/>
            <a:ext cx="8164254" cy="23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83DA9-21B3-D94D-9E53-C8667DE5352F}"/>
              </a:ext>
            </a:extLst>
          </p:cNvPr>
          <p:cNvSpPr txBox="1"/>
          <p:nvPr/>
        </p:nvSpPr>
        <p:spPr>
          <a:xfrm>
            <a:off x="2860094" y="4801456"/>
            <a:ext cx="503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Ngrams</a:t>
            </a:r>
            <a:r>
              <a:rPr lang="en-US" b="1"/>
              <a:t> for Falsely labeled partitions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2C09-9FB4-0F48-5143-948961B992B9}"/>
              </a:ext>
            </a:extLst>
          </p:cNvPr>
          <p:cNvSpPr txBox="1"/>
          <p:nvPr/>
        </p:nvSpPr>
        <p:spPr>
          <a:xfrm>
            <a:off x="2070834" y="5444916"/>
            <a:ext cx="580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Most interesting words (world ,astronomy, madame)</a:t>
            </a:r>
          </a:p>
        </p:txBody>
      </p:sp>
    </p:spTree>
    <p:extLst>
      <p:ext uri="{BB962C8B-B14F-4D97-AF65-F5344CB8AC3E}">
        <p14:creationId xmlns:p14="http://schemas.microsoft.com/office/powerpoint/2010/main" val="211512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B459-4229-B252-FF5B-4AE70C8C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Champion Model Analysis – (</a:t>
            </a:r>
            <a:r>
              <a:rPr lang="en-US" err="1"/>
              <a:t>Hirarchical</a:t>
            </a:r>
            <a:r>
              <a:rPr lang="en-US"/>
              <a:t> clustering &amp; TF-IDF Transformation)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E6CB2-3667-68E6-0C27-C09A5A13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2" y="2388666"/>
            <a:ext cx="3291840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911428-F086-BE7C-49F3-35F58C23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336" y="1812290"/>
            <a:ext cx="1882140" cy="1424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65CE4E-6994-DEAB-6C23-A541712E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36" y="4264037"/>
            <a:ext cx="1844040" cy="1356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2B02A2-BD59-BEC9-FF5B-42B8A4E1F55B}"/>
              </a:ext>
            </a:extLst>
          </p:cNvPr>
          <p:cNvSpPr txBox="1"/>
          <p:nvPr/>
        </p:nvSpPr>
        <p:spPr>
          <a:xfrm>
            <a:off x="7663097" y="3207142"/>
            <a:ext cx="256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-IDF of the selected words in book D partitions only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FF734-8CB6-7CEE-9CC2-7505D5A9086A}"/>
              </a:ext>
            </a:extLst>
          </p:cNvPr>
          <p:cNvSpPr txBox="1"/>
          <p:nvPr/>
        </p:nvSpPr>
        <p:spPr>
          <a:xfrm>
            <a:off x="7663097" y="5753962"/>
            <a:ext cx="256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-IDF of the selected words in book C partitions only</a:t>
            </a:r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F0B7BE3-780F-6C12-2FB7-1965997ED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571" y="1812290"/>
            <a:ext cx="2080260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287AEF-B1B0-E998-839D-3C7BD7C66C9A}"/>
              </a:ext>
            </a:extLst>
          </p:cNvPr>
          <p:cNvSpPr txBox="1"/>
          <p:nvPr/>
        </p:nvSpPr>
        <p:spPr>
          <a:xfrm>
            <a:off x="3728772" y="5912851"/>
            <a:ext cx="3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Top words for </a:t>
            </a:r>
            <a:r>
              <a:rPr lang="en-US" b="1" err="1"/>
              <a:t>Tf</a:t>
            </a:r>
            <a:r>
              <a:rPr lang="en-US" b="1"/>
              <a:t>-IDF for all books partitions</a:t>
            </a:r>
          </a:p>
        </p:txBody>
      </p:sp>
    </p:spTree>
    <p:extLst>
      <p:ext uri="{BB962C8B-B14F-4D97-AF65-F5344CB8AC3E}">
        <p14:creationId xmlns:p14="http://schemas.microsoft.com/office/powerpoint/2010/main" val="181838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0BEC6-41F8-4DD7-9EA9-26B9FA6EE89E}"/>
              </a:ext>
            </a:extLst>
          </p:cNvPr>
          <p:cNvSpPr/>
          <p:nvPr/>
        </p:nvSpPr>
        <p:spPr>
          <a:xfrm>
            <a:off x="3895483" y="3029479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47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43F0-7333-7333-39B2-9647CAD8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19AF9A99-F1E6-96A1-9530-63254815E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212654"/>
              </p:ext>
            </p:extLst>
          </p:nvPr>
        </p:nvGraphicFramePr>
        <p:xfrm>
          <a:off x="705741" y="1514168"/>
          <a:ext cx="8596312" cy="515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89A509-D3E0-5430-E121-42572CCA3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63571"/>
              </p:ext>
            </p:extLst>
          </p:nvPr>
        </p:nvGraphicFramePr>
        <p:xfrm>
          <a:off x="341768" y="872066"/>
          <a:ext cx="9324258" cy="537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53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C68B-2D69-3827-9DAC-BDBA19CE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9" y="609600"/>
            <a:ext cx="8596668" cy="1320800"/>
          </a:xfrm>
        </p:spPr>
        <p:txBody>
          <a:bodyPr/>
          <a:lstStyle/>
          <a:p>
            <a:r>
              <a:rPr lang="en-US"/>
              <a:t>Selected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4D85-20BC-BC7D-6633-4439C803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5" y="5365238"/>
            <a:ext cx="8596668" cy="62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"/>
                <a:ea typeface="+mn-lt"/>
                <a:cs typeface="+mn-lt"/>
              </a:rPr>
              <a:t>Categories: Fiction, Biology, Astronomy, Crowd psychology</a:t>
            </a:r>
            <a:r>
              <a:rPr lang="en-US" b="1">
                <a:latin typeface="Calibri"/>
                <a:ea typeface="+mn-lt"/>
                <a:cs typeface="Arial"/>
              </a:rPr>
              <a:t> and </a:t>
            </a:r>
            <a:r>
              <a:rPr lang="en-US" b="1">
                <a:latin typeface="Calibri"/>
                <a:ea typeface="+mn-lt"/>
                <a:cs typeface="+mn-lt"/>
              </a:rPr>
              <a:t>History</a:t>
            </a:r>
            <a:endParaRPr lang="en-US" b="1">
              <a:latin typeface="Calibri"/>
              <a:cs typeface="Arial"/>
            </a:endParaRPr>
          </a:p>
        </p:txBody>
      </p:sp>
      <p:pic>
        <p:nvPicPr>
          <p:cNvPr id="4" name="Picture 5" descr="A picture containing text, outdoor, sign, blue&#10;&#10;Description automatically generated">
            <a:extLst>
              <a:ext uri="{FF2B5EF4-FFF2-40B4-BE49-F238E27FC236}">
                <a16:creationId xmlns:a16="http://schemas.microsoft.com/office/drawing/2014/main" id="{DD5BD9CB-14A9-DD65-0336-1D1CA7EF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4" y="2050906"/>
            <a:ext cx="1935306" cy="2860097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AD8BDF3-F0D0-E47C-1F5B-9B71FDB5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22" y="2052638"/>
            <a:ext cx="1933574" cy="2856633"/>
          </a:xfrm>
          <a:prstGeom prst="rect">
            <a:avLst/>
          </a:prstGeom>
        </p:spPr>
      </p:pic>
      <p:pic>
        <p:nvPicPr>
          <p:cNvPr id="8" name="Picture 9" descr="A picture containing text, mollusk&#10;&#10;Description automatically generated">
            <a:extLst>
              <a:ext uri="{FF2B5EF4-FFF2-40B4-BE49-F238E27FC236}">
                <a16:creationId xmlns:a16="http://schemas.microsoft.com/office/drawing/2014/main" id="{34E2AD70-AE88-C3CC-F2EF-1AD66D8D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76" y="2052638"/>
            <a:ext cx="2270413" cy="2856633"/>
          </a:xfrm>
          <a:prstGeom prst="rect">
            <a:avLst/>
          </a:prstGeom>
        </p:spPr>
      </p:pic>
      <p:pic>
        <p:nvPicPr>
          <p:cNvPr id="10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B738F17-B974-FD90-ECD1-FC4091FD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610" y="2105458"/>
            <a:ext cx="2080779" cy="2647084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939EE5F4-6977-608F-6617-2E635C80E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185" y="2102428"/>
            <a:ext cx="1920585" cy="2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DE6F-143B-BE32-1763-AB1AF2E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C17F-0350-89E4-821B-D0FBA9D4FFC2}"/>
              </a:ext>
            </a:extLst>
          </p:cNvPr>
          <p:cNvSpPr txBox="1"/>
          <p:nvPr/>
        </p:nvSpPr>
        <p:spPr>
          <a:xfrm>
            <a:off x="480452" y="3311164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1-Fiction 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EF91-7B06-5E15-0320-AB78197CA665}"/>
              </a:ext>
            </a:extLst>
          </p:cNvPr>
          <p:cNvSpPr txBox="1"/>
          <p:nvPr/>
        </p:nvSpPr>
        <p:spPr>
          <a:xfrm>
            <a:off x="3919934" y="3311164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2-Biology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25D75-7540-B405-8100-3883474BE16E}"/>
              </a:ext>
            </a:extLst>
          </p:cNvPr>
          <p:cNvSpPr txBox="1"/>
          <p:nvPr/>
        </p:nvSpPr>
        <p:spPr>
          <a:xfrm>
            <a:off x="513033" y="5708589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3-Astronomy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53A68-8270-E061-4CA7-06B1D59553A6}"/>
              </a:ext>
            </a:extLst>
          </p:cNvPr>
          <p:cNvSpPr txBox="1"/>
          <p:nvPr/>
        </p:nvSpPr>
        <p:spPr>
          <a:xfrm>
            <a:off x="4012714" y="5765041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4-</a:t>
            </a:r>
            <a:r>
              <a:rPr lang="en-US" b="1">
                <a:latin typeface="Calibri"/>
                <a:ea typeface="+mn-lt"/>
                <a:cs typeface="+mn-lt"/>
              </a:rPr>
              <a:t>Crowd psychology</a:t>
            </a:r>
            <a:r>
              <a:rPr lang="en-US" b="1">
                <a:latin typeface="Calibri"/>
                <a:ea typeface="+mn-lt"/>
                <a:cs typeface="Arial"/>
              </a:rPr>
              <a:t> 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5E9B4-2D4B-EF65-D0C7-3353A3291BAC}"/>
              </a:ext>
            </a:extLst>
          </p:cNvPr>
          <p:cNvSpPr txBox="1"/>
          <p:nvPr/>
        </p:nvSpPr>
        <p:spPr>
          <a:xfrm>
            <a:off x="7095628" y="4625459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5-</a:t>
            </a:r>
            <a:r>
              <a:rPr lang="en-US" b="1">
                <a:latin typeface="Calibri"/>
                <a:ea typeface="+mn-lt"/>
                <a:cs typeface="+mn-lt"/>
              </a:rPr>
              <a:t> History</a:t>
            </a:r>
            <a:endParaRPr lang="en-US" b="1"/>
          </a:p>
        </p:txBody>
      </p:sp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CD2D244C-5CC8-61E4-EA3F-3613CA63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54" y="1769515"/>
            <a:ext cx="2895600" cy="1476375"/>
          </a:xfrm>
        </p:spPr>
      </p:pic>
      <p:pic>
        <p:nvPicPr>
          <p:cNvPr id="16" name="Picture 16" descr="A picture containing text, newspaper, accessory&#10;&#10;Description automatically generated">
            <a:extLst>
              <a:ext uri="{FF2B5EF4-FFF2-40B4-BE49-F238E27FC236}">
                <a16:creationId xmlns:a16="http://schemas.microsoft.com/office/drawing/2014/main" id="{90A87FDA-F3A5-C4A0-C89A-1957E951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86" y="1796764"/>
            <a:ext cx="2895600" cy="1477148"/>
          </a:xfrm>
          <a:prstGeom prst="rect">
            <a:avLst/>
          </a:prstGeo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B2131355-782D-CE6A-B93E-025DA2C9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45" y="4033405"/>
            <a:ext cx="3106881" cy="155344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41CC9BAB-8263-3BF5-6798-F9C465424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8" y="4073387"/>
            <a:ext cx="3054927" cy="1549676"/>
          </a:xfrm>
          <a:prstGeom prst="rect">
            <a:avLst/>
          </a:prstGeom>
        </p:spPr>
      </p:pic>
      <p:pic>
        <p:nvPicPr>
          <p:cNvPr id="19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FD02CF7-21B9-8516-5238-BF9BBCA2B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018" y="2861335"/>
            <a:ext cx="3141518" cy="16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6635-9DF2-9361-E94E-E4CBAA06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FFB8-6BFC-981A-9BC9-4D772C04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books.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Tokenize words.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stop words and punctuation marks.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 the first 100 words.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partitions.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to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Shuffle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EBAD-49A6-0C65-0F7B-F03E4C72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 Visualization</a:t>
            </a:r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61E41C6B-9447-AF54-02B4-EE568D6C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43" y="1560157"/>
            <a:ext cx="6935613" cy="427338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24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EBAD-49A6-0C65-0F7B-F03E4C72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 Visualization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E41C6B-9447-AF54-02B4-EE568D6C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85" y="1560157"/>
            <a:ext cx="5659645" cy="445924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172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D211-6BF9-3F74-0AEC-510D80A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94EF-7248-A662-6E50-93EDF1F7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BOW</a:t>
            </a:r>
          </a:p>
          <a:p>
            <a:pPr lvl="1"/>
            <a:r>
              <a:rPr lang="en-US" err="1"/>
              <a:t>Min_df</a:t>
            </a:r>
            <a:r>
              <a:rPr lang="en-US"/>
              <a:t>=100</a:t>
            </a:r>
          </a:p>
          <a:p>
            <a:r>
              <a:rPr lang="en-US"/>
              <a:t>TF/IDF</a:t>
            </a:r>
          </a:p>
          <a:p>
            <a:pPr lvl="1"/>
            <a:r>
              <a:rPr lang="en-US" err="1"/>
              <a:t>Min_df</a:t>
            </a:r>
            <a:r>
              <a:rPr lang="en-US"/>
              <a:t>=50</a:t>
            </a:r>
          </a:p>
          <a:p>
            <a:r>
              <a:rPr lang="en-US"/>
              <a:t>LDA</a:t>
            </a:r>
          </a:p>
          <a:p>
            <a:pPr lvl="1"/>
            <a:r>
              <a:rPr lang="en-US" err="1"/>
              <a:t>No_Topics</a:t>
            </a:r>
            <a:r>
              <a:rPr lang="en-US"/>
              <a:t>=20</a:t>
            </a:r>
          </a:p>
          <a:p>
            <a:r>
              <a:rPr lang="en-US"/>
              <a:t>Word Embedding</a:t>
            </a:r>
          </a:p>
          <a:p>
            <a:pPr lvl="1"/>
            <a:r>
              <a:rPr lang="en-US"/>
              <a:t>Custom model trained on our books’ partitions</a:t>
            </a:r>
          </a:p>
        </p:txBody>
      </p:sp>
    </p:spTree>
    <p:extLst>
      <p:ext uri="{BB962C8B-B14F-4D97-AF65-F5344CB8AC3E}">
        <p14:creationId xmlns:p14="http://schemas.microsoft.com/office/powerpoint/2010/main" val="304818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1CD-8205-FAD8-DF19-4300521A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/>
              <a:t>Modeling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8C42-E5EC-827E-2F87-73095C79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3" y="1305663"/>
            <a:ext cx="8017859" cy="488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Selected Features</a:t>
            </a:r>
          </a:p>
          <a:p>
            <a:pPr marL="457200" lvl="1" indent="0">
              <a:buNone/>
            </a:pPr>
            <a:r>
              <a:rPr lang="en-US"/>
              <a:t>BOW(K=5)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TF/IDF(K=5)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FA36BE6-AF5E-24F5-2F4A-77C1A109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7" y="2166143"/>
            <a:ext cx="3458735" cy="1680076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6DF1CE5-FECC-A965-6E25-EF1F3C15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9" y="4394997"/>
            <a:ext cx="3455656" cy="1680076"/>
          </a:xfrm>
          <a:prstGeom prst="rect">
            <a:avLst/>
          </a:prstGeom>
        </p:spPr>
      </p:pic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A47C54A-484C-5BD4-DAA4-D2F9DA6D5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99" y="4403719"/>
            <a:ext cx="3579845" cy="1791131"/>
          </a:xfrm>
          <a:prstGeom prst="rect">
            <a:avLst/>
          </a:prstGeom>
        </p:spPr>
      </p:pic>
      <p:pic>
        <p:nvPicPr>
          <p:cNvPr id="12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7D2D4A2-C424-C429-6C47-98DDF5A71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399" y="2247883"/>
            <a:ext cx="3337931" cy="1665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BC737-C5AD-E9A2-9F20-0348F0CF7D19}"/>
              </a:ext>
            </a:extLst>
          </p:cNvPr>
          <p:cNvSpPr txBox="1"/>
          <p:nvPr/>
        </p:nvSpPr>
        <p:spPr>
          <a:xfrm>
            <a:off x="4034056" y="1731468"/>
            <a:ext cx="34587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solidFill>
                  <a:srgbClr val="404040"/>
                </a:solidFill>
                <a:cs typeface="Arial"/>
              </a:rPr>
              <a:t>LDA</a:t>
            </a:r>
            <a:r>
              <a:rPr lang="en-US">
                <a:cs typeface="Arial"/>
              </a:rPr>
              <a:t>​(K=5)</a:t>
            </a:r>
            <a:endParaRPr lang="en-US"/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5193C-DCF0-958A-A01D-3DA546259FFE}"/>
              </a:ext>
            </a:extLst>
          </p:cNvPr>
          <p:cNvSpPr txBox="1"/>
          <p:nvPr/>
        </p:nvSpPr>
        <p:spPr>
          <a:xfrm>
            <a:off x="4157549" y="3940076"/>
            <a:ext cx="34587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>
                <a:solidFill>
                  <a:srgbClr val="404040"/>
                </a:solidFill>
                <a:cs typeface="Arial"/>
              </a:rPr>
              <a:t>Word-Embedding</a:t>
            </a:r>
            <a:r>
              <a:rPr lang="en-US">
                <a:cs typeface="Arial"/>
              </a:rPr>
              <a:t>(K=4)</a:t>
            </a:r>
            <a:endParaRPr lang="en-US"/>
          </a:p>
          <a:p>
            <a:pPr lvl="1"/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Tx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12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Text Clustering</vt:lpstr>
      <vt:lpstr>Agenda</vt:lpstr>
      <vt:lpstr>Selected Books</vt:lpstr>
      <vt:lpstr>Visualizations</vt:lpstr>
      <vt:lpstr>Preprocessing</vt:lpstr>
      <vt:lpstr>LDA Visualization</vt:lpstr>
      <vt:lpstr>LDA Visualization</vt:lpstr>
      <vt:lpstr>Feature Engineering</vt:lpstr>
      <vt:lpstr>Modeling (K-Means)</vt:lpstr>
      <vt:lpstr>Modeling (EM)</vt:lpstr>
      <vt:lpstr>Modeling (Hierarchical Agglomerative  clustering)</vt:lpstr>
      <vt:lpstr>Modeling (Hierarchical Agglomerative  clustering)</vt:lpstr>
      <vt:lpstr>Models Comparison</vt:lpstr>
      <vt:lpstr>Champion Model Analysis – (Hirarchical clustering &amp; TF-IDF Transformation)</vt:lpstr>
      <vt:lpstr>Champion Model Analysis – (Hirarchical clustering &amp; TF-IDF Transformation)</vt:lpstr>
      <vt:lpstr>Champion Model Analysis – (Hirarchical clustering &amp; TF-IDF Transformation)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Esraa El-Kot</dc:creator>
  <cp:revision>1</cp:revision>
  <dcterms:created xsi:type="dcterms:W3CDTF">2022-05-29T05:51:50Z</dcterms:created>
  <dcterms:modified xsi:type="dcterms:W3CDTF">2022-06-19T14:40:35Z</dcterms:modified>
</cp:coreProperties>
</file>