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8079ED-72F7-4CD9-B841-D0682D55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5395072-4B84-40F8-ACFC-B59ED3F0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D397-D080-4017-AA5C-64368AF54789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61FEFD1-1082-4C69-B328-38188C6B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FE080C3-D4F2-4F3C-8EFA-F4AD4F92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2B9-9FB1-4C7E-9942-7399D61A77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3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D2EA9CA-8E60-4EEB-8E41-F2C798BB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1F3D14-B3A7-459A-8DDF-3B6377FF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68BD4E-049E-49FC-91DA-FCBEEF79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D397-D080-4017-AA5C-64368AF54789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D128FE-BBA9-44D0-AB43-646EB068A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CE6103-37E3-4559-A3BA-982895EA2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52B9-9FB1-4C7E-9942-7399D61A77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6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9DEED582-2A9B-4A97-AED6-F2A1EF42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793DD1C-EF54-40BB-8556-F7A91368EA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5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714BEB8C-AE4A-402A-8053-88177E9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0CBF46F7-9E0F-4CC6-B0D5-62A5D4B24E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F5AA8A38-0519-432A-B73E-62A9B39C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D0077E3F-4C15-4E09-BB01-742A70C90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5AD2E687-D283-483C-A416-5C252CED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B79BB54D-792A-44B0-B192-6DBE29BB2E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8572ABC4-69DF-4A4B-92BB-2B5AEE77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DA6C6DE4-C5EC-43E4-8DCB-E57734BA2F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0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D8F0F74C-E06C-4D90-8AF2-90AE9CBB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677A939E-4A28-418C-8D40-D1FF6440D6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2C9EF1A1-1E32-42FC-B80C-DAF88C78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22243F7D-CAE9-4640-910F-4BE1A9C50F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59218718-E81E-4B71-80C0-64EA616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Mulige tilordninger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46E75A4B-A104-450A-A0CE-4A723F1BFF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1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 hidden="1">
            <a:extLst>
              <a:ext uri="{FF2B5EF4-FFF2-40B4-BE49-F238E27FC236}">
                <a16:creationId xmlns:a16="http://schemas.microsoft.com/office/drawing/2014/main" id="{D98BA18E-86CE-4D91-B8D0-390F3B38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Mulige tilordninger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2C1866AB-95F1-455A-86A9-0AE2126519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Mulige tilordninger</vt:lpstr>
      <vt:lpstr>Mulige tilordninger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Sondre Bolland</dc:creator>
  <cp:lastModifiedBy>Sondre Bolland</cp:lastModifiedBy>
  <cp:revision>1</cp:revision>
  <dcterms:created xsi:type="dcterms:W3CDTF">2019-10-03T13:58:33Z</dcterms:created>
  <dcterms:modified xsi:type="dcterms:W3CDTF">2019-10-03T13:58:33Z</dcterms:modified>
</cp:coreProperties>
</file>