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9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4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0956-8434-4A96-8ED4-0709A8411F5B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0956-8434-4A96-8ED4-0709A8411F5B}" type="datetimeFigureOut">
              <a:rPr lang="en-US" smtClean="0"/>
              <a:t>2023-10-09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5A37-F15C-44B9-9AE5-F2CB26D2B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990454" y="1876425"/>
            <a:ext cx="4230069" cy="3127375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9832" y="1872668"/>
            <a:ext cx="4021228" cy="3138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9452" y="2350489"/>
            <a:ext cx="5121608" cy="26603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9453" y="1872667"/>
            <a:ext cx="5121606" cy="1222958"/>
          </a:xfrm>
          <a:prstGeom prst="roundRect">
            <a:avLst>
              <a:gd name="adj" fmla="val 4143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92" y="1958974"/>
            <a:ext cx="3248025" cy="2962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57792"/>
            <a:ext cx="8161020" cy="1237058"/>
          </a:xfrm>
          <a:solidFill>
            <a:schemeClr val="accent1"/>
          </a:solidFill>
          <a:ln>
            <a:noFill/>
          </a:ln>
          <a:effectLst/>
        </p:spPr>
        <p:txBody>
          <a:bodyPr>
            <a:noAutofit/>
          </a:bodyPr>
          <a:lstStyle/>
          <a:p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Evolving Biologically Plausible Networks for Temporal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251" y="8390676"/>
            <a:ext cx="2229818" cy="1459301"/>
          </a:xfrm>
        </p:spPr>
        <p:txBody>
          <a:bodyPr/>
          <a:lstStyle/>
          <a:p>
            <a:r>
              <a:rPr lang="en-US" dirty="0" smtClean="0"/>
              <a:t>Network placeholder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531069" y="8390676"/>
            <a:ext cx="2229818" cy="145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placeholder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760887" y="8390676"/>
            <a:ext cx="2229818" cy="145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placeholder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990705" y="8390675"/>
            <a:ext cx="2229818" cy="145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placeholder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1251" y="9849976"/>
            <a:ext cx="2229818" cy="145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 placeholder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531069" y="9849976"/>
            <a:ext cx="2229818" cy="145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placeholder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760887" y="9849976"/>
            <a:ext cx="2229818" cy="145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placeholder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990705" y="9849975"/>
            <a:ext cx="2229818" cy="145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placeholder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9451" y="2350489"/>
            <a:ext cx="5121608" cy="1433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1244" y="2507250"/>
            <a:ext cx="4595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 NEAT and </a:t>
            </a:r>
            <a:r>
              <a:rPr lang="en-US" dirty="0" err="1" smtClean="0"/>
              <a:t>Hebbian</a:t>
            </a:r>
            <a:r>
              <a:rPr lang="en-US" dirty="0" smtClean="0"/>
              <a:t> Learning to evolve biologically plausible RNNs capable of learning multiple time-dependent sequences.</a:t>
            </a:r>
          </a:p>
          <a:p>
            <a:endParaRPr lang="en-US" dirty="0" smtClean="0"/>
          </a:p>
          <a:p>
            <a:r>
              <a:rPr lang="en-US" dirty="0" smtClean="0"/>
              <a:t>By finding </a:t>
            </a:r>
            <a:r>
              <a:rPr lang="en-US" i="1" dirty="0" smtClean="0"/>
              <a:t>topologies</a:t>
            </a:r>
            <a:r>
              <a:rPr lang="en-US" dirty="0" smtClean="0"/>
              <a:t> that solve the problem domain, we might learn about the corresponding processes in the brain.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01251" y="11309276"/>
            <a:ext cx="2229818" cy="145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Hebbian</a:t>
            </a:r>
            <a:r>
              <a:rPr lang="en-US" dirty="0" smtClean="0"/>
              <a:t> placeholder</a:t>
            </a:r>
          </a:p>
          <a:p>
            <a:r>
              <a:rPr lang="en-US" dirty="0" smtClean="0"/>
              <a:t>Bigger?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0090" y="1394850"/>
            <a:ext cx="813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Sondre H </a:t>
            </a:r>
            <a:r>
              <a:rPr lang="en-US" dirty="0" smtClean="0"/>
              <a:t>Elgaaen, </a:t>
            </a:r>
            <a:r>
              <a:rPr lang="en-US" dirty="0" smtClean="0"/>
              <a:t>Felix </a:t>
            </a:r>
            <a:r>
              <a:rPr lang="en-US" dirty="0"/>
              <a:t>Kern, </a:t>
            </a:r>
            <a:r>
              <a:rPr lang="en-US" dirty="0" err="1"/>
              <a:t>Zenas</a:t>
            </a:r>
            <a:r>
              <a:rPr lang="en-US" dirty="0"/>
              <a:t> Chao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91" y="5373217"/>
            <a:ext cx="1571625" cy="21050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2600" y="1872667"/>
            <a:ext cx="1278459" cy="477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0090" y="1920943"/>
            <a:ext cx="488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NeuroEvolution</a:t>
            </a:r>
            <a:r>
              <a:rPr lang="en-US" b="1" dirty="0" smtClean="0"/>
              <a:t> of Augmenting Topologies (NEAT)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990453" y="5098111"/>
            <a:ext cx="4230069" cy="2655239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49831" y="5094353"/>
            <a:ext cx="4021228" cy="2665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49451" y="5572174"/>
            <a:ext cx="5121608" cy="2188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49452" y="5094352"/>
            <a:ext cx="5121606" cy="1222958"/>
          </a:xfrm>
          <a:prstGeom prst="roundRect">
            <a:avLst>
              <a:gd name="adj" fmla="val 4143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9450" y="5572174"/>
            <a:ext cx="5121608" cy="1433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51243" y="5728935"/>
            <a:ext cx="4595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timing-task aimed at developing networks whose only function is to encode the information needed to learn timings.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Ready</a:t>
            </a:r>
            <a:r>
              <a:rPr lang="en-US" dirty="0" smtClean="0"/>
              <a:t>-signal is sent to prepare the network for a coming </a:t>
            </a:r>
            <a:r>
              <a:rPr lang="en-US" b="1" dirty="0" smtClean="0">
                <a:solidFill>
                  <a:schemeClr val="accent6"/>
                </a:solidFill>
              </a:rPr>
              <a:t>Go</a:t>
            </a:r>
            <a:r>
              <a:rPr lang="en-US" dirty="0" smtClean="0"/>
              <a:t>-signal, whose timing the network is made to predict.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292599" y="5094352"/>
            <a:ext cx="1278459" cy="477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0028" y="5142628"/>
            <a:ext cx="488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Ready</a:t>
            </a:r>
            <a:r>
              <a:rPr lang="en-US" b="1" dirty="0"/>
              <a:t>-</a:t>
            </a:r>
            <a:r>
              <a:rPr lang="en-US" b="1" dirty="0">
                <a:solidFill>
                  <a:schemeClr val="accent6"/>
                </a:solidFill>
              </a:rPr>
              <a:t>Go</a:t>
            </a:r>
            <a:r>
              <a:rPr lang="en-US" b="1" dirty="0"/>
              <a:t> Task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97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</TotalTime>
  <Words>123</Words>
  <Application>Microsoft Office PowerPoint</Application>
  <PresentationFormat>A3 Paper (297x420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Evolving Biologically Plausible Networks for Temporal Prediction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Biologically Plausible Networks for Temporal Prediction</dc:title>
  <dc:creator>Microsoft account</dc:creator>
  <cp:lastModifiedBy>Microsoft account</cp:lastModifiedBy>
  <cp:revision>11</cp:revision>
  <dcterms:created xsi:type="dcterms:W3CDTF">2023-10-06T03:36:13Z</dcterms:created>
  <dcterms:modified xsi:type="dcterms:W3CDTF">2023-10-10T01:30:42Z</dcterms:modified>
</cp:coreProperties>
</file>