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>
      <p:cViewPr>
        <p:scale>
          <a:sx n="55" d="100"/>
          <a:sy n="55" d="100"/>
        </p:scale>
        <p:origin x="286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0FF-DD69-0BF4-8607-F18BB3FB6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58C6-F7BA-1845-D594-743A845D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51FB-9C1C-0D51-1478-018F4C52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5E1D-7EC5-8E3F-E252-B86CCFBC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39D6-8D6F-1D5F-9578-714A6680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0B0D-F9FE-9C12-989D-4A19CB6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2DEB-973B-A103-5074-BC90849F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25FA-D5A2-9EF3-6C4C-0E34E795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6FB4-EA26-8C20-6137-D23AF7C2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0337-8368-926F-D2F6-AAC6539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04E8B-8043-70E0-7AA9-D819FB69C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F19B7-F9C6-97E2-0BB6-BC017554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26A5-00BE-4945-3294-786ABA2E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B528-D601-34BA-BE69-143B79BC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BDDE-3234-24E3-2E31-EBD4539F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4D1-27D2-5EC5-3AC3-63EA2521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80B0-6D8B-8462-9CCE-E22FE22E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F929-6BD7-F5D2-7CF6-23CD3A82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58F1-3DB2-0ED4-CE6A-34EFE13A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8120-C6BE-B2EC-940F-E2DFAC55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6BEB-4631-7564-2F74-4927B449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F2C8-7FA4-D26F-DD54-4CA1C749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57E0-B2D9-0BD7-19EC-EAA32B7C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F202-CEC1-0077-1D17-39F65940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9318-A46B-9296-4A01-EE61A585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64D5-5322-FA1D-7B57-E0D483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DC0D-B25C-04BB-13DC-557BB998F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0436E-6887-3B17-C0BD-1041F444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81AE8-E879-7E4B-E70E-33EF33CB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2DE97-DAC6-8D3C-814A-49A07398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A0838-15E0-0E16-52B5-F512FF6D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D94-933A-CAE7-9DEE-09B18DE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B33B-9886-5EFE-9AA0-5D34C599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AC00-7074-B250-4370-A4DD8BC4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904B7-E1EC-FB0C-9A65-5FAC5970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15203-7390-E2CC-814C-7D5C89375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A308D-088C-A021-8E3A-5CE239D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60752-393A-9D19-B417-86CEFF1B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ABF3A-AF2B-4352-46FE-C549F8C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68BE-950B-F7E3-5014-CE1849BC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2DEBB-7B13-706C-20D3-4A2B2E0D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3BD62-4E2D-7729-6C27-587A6F3F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0949-6689-E758-6410-1F06285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6732C-5875-ACBA-95DD-6278A5CF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0C94D-E36B-C8C6-688A-6F085E8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FFE9-D424-8C68-8F86-7C0350A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DC5C-70E5-7922-B626-62065808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1DD5-A5AF-1C6E-C448-2944119C4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6C13-843F-FDF0-8C9B-1639737A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993C-54AD-BAC6-B14D-31E69242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E5FF-F68C-FC75-B71C-07665C2E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6AE6-8E98-476F-C8DD-EE9B899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D6F-1C56-9CBD-62B8-89E09B9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E4CC3-1372-9C98-A7C1-2395C3A01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188E-97D4-C04C-279A-650F1E67C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7427-EB1F-1C39-40A4-44A3D6A8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E3B3D-F3CF-999C-DD3F-D906382C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90618-F918-570A-CA63-AE23CB0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6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211D6-4867-4230-FF7B-7068FAC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C1EB-BFF5-E280-FE4B-10179B06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887A-ABD3-A4FB-687C-E1DBEDA3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74423-6912-114F-AAD7-AF8ED2D94E48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CAFF-1473-F90B-A859-C9117CF06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EF0F-178B-1299-79E5-1B5B62050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AFC52-BBDE-6348-B5D1-6363F1598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F073DD-8AB4-EA47-270C-511AFDC6C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46383"/>
              </p:ext>
            </p:extLst>
          </p:nvPr>
        </p:nvGraphicFramePr>
        <p:xfrm>
          <a:off x="625230" y="320040"/>
          <a:ext cx="586935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677">
                  <a:extLst>
                    <a:ext uri="{9D8B030D-6E8A-4147-A177-3AD203B41FA5}">
                      <a16:colId xmlns:a16="http://schemas.microsoft.com/office/drawing/2014/main" val="3124175302"/>
                    </a:ext>
                  </a:extLst>
                </a:gridCol>
                <a:gridCol w="2934677">
                  <a:extLst>
                    <a:ext uri="{9D8B030D-6E8A-4147-A177-3AD203B41FA5}">
                      <a16:colId xmlns:a16="http://schemas.microsoft.com/office/drawing/2014/main" val="182367183"/>
                    </a:ext>
                  </a:extLst>
                </a:gridCol>
              </a:tblGrid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73629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sz="1800" b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SMALLINT()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0675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sz="1800" b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VARCHAR(4)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57223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522586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56560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53114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taxi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6892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39351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subway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72193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77108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2188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89338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815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motorcycle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18709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valid_activity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35072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start_date_time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29599"/>
                  </a:ext>
                </a:extLst>
              </a:tr>
              <a:tr h="285913">
                <a:tc>
                  <a:txBody>
                    <a:bodyPr/>
                    <a:lstStyle/>
                    <a:p>
                      <a:r>
                        <a:rPr lang="en-US" noProof="1"/>
                        <a:t>end_date_time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4F3E-9B01-4FBD-14A5-973271726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C2F65C-009D-BE6B-7CE2-2C1A05D98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95279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7296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448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VARCHAR(4)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0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has_labels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BIT(1)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9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24FA3-1958-17A2-9E3A-9484CFC7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E1AC7E-F9E7-39AF-066E-CF2F2744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89932"/>
              </p:ext>
            </p:extLst>
          </p:nvPr>
        </p:nvGraphicFramePr>
        <p:xfrm>
          <a:off x="2032000" y="71966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7296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448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0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DOUBLE(8,6)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9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DOUBLE(9,6)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6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MEDIUMINT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transportation_mode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date_days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DOUBLE(15,10)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6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date_time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138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Sondre Andreas N. Rogde</dc:creator>
  <cp:lastModifiedBy>Sondre Andreas N. Rogde</cp:lastModifiedBy>
  <cp:revision>1</cp:revision>
  <dcterms:created xsi:type="dcterms:W3CDTF">2024-10-09T12:18:08Z</dcterms:created>
  <dcterms:modified xsi:type="dcterms:W3CDTF">2024-10-09T21:39:58Z</dcterms:modified>
</cp:coreProperties>
</file>