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EB12-2B9B-4FBF-9BF8-242B8AD58DA3}"/>
              </a:ext>
            </a:extLst>
          </p:cNvPr>
          <p:cNvSpPr>
            <a:spLocks noGrp="1"/>
          </p:cNvSpPr>
          <p:nvPr>
            <p:ph type="ctrTitle"/>
          </p:nvPr>
        </p:nvSpPr>
        <p:spPr>
          <a:xfrm>
            <a:off x="988528" y="1519928"/>
            <a:ext cx="8791575" cy="2387600"/>
          </a:xfrm>
        </p:spPr>
        <p:txBody>
          <a:bodyPr>
            <a:normAutofit/>
          </a:bodyPr>
          <a:lstStyle/>
          <a:p>
            <a:r>
              <a:rPr lang="en-GB" sz="11500" dirty="0"/>
              <a:t>Crypto Lock</a:t>
            </a:r>
          </a:p>
        </p:txBody>
      </p:sp>
    </p:spTree>
    <p:extLst>
      <p:ext uri="{BB962C8B-B14F-4D97-AF65-F5344CB8AC3E}">
        <p14:creationId xmlns:p14="http://schemas.microsoft.com/office/powerpoint/2010/main" val="259622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2732-D01C-41EA-8F5C-EC4D16E4E453}"/>
              </a:ext>
            </a:extLst>
          </p:cNvPr>
          <p:cNvSpPr>
            <a:spLocks noGrp="1"/>
          </p:cNvSpPr>
          <p:nvPr>
            <p:ph type="title"/>
          </p:nvPr>
        </p:nvSpPr>
        <p:spPr/>
        <p:txBody>
          <a:bodyPr/>
          <a:lstStyle/>
          <a:p>
            <a:r>
              <a:rPr lang="en-GB" dirty="0"/>
              <a:t>What is crypto lock</a:t>
            </a:r>
          </a:p>
        </p:txBody>
      </p:sp>
      <p:sp>
        <p:nvSpPr>
          <p:cNvPr id="3" name="Content Placeholder 2">
            <a:extLst>
              <a:ext uri="{FF2B5EF4-FFF2-40B4-BE49-F238E27FC236}">
                <a16:creationId xmlns:a16="http://schemas.microsoft.com/office/drawing/2014/main" id="{939B59FB-1AD5-4464-B178-C48C1AC24412}"/>
              </a:ext>
            </a:extLst>
          </p:cNvPr>
          <p:cNvSpPr>
            <a:spLocks noGrp="1"/>
          </p:cNvSpPr>
          <p:nvPr>
            <p:ph idx="1"/>
          </p:nvPr>
        </p:nvSpPr>
        <p:spPr/>
        <p:txBody>
          <a:bodyPr/>
          <a:lstStyle/>
          <a:p>
            <a:pPr marL="0" indent="0">
              <a:buNone/>
            </a:pPr>
            <a:r>
              <a:rPr lang="en-GB" dirty="0" err="1"/>
              <a:t>CryptoLock</a:t>
            </a:r>
            <a:r>
              <a:rPr lang="en-GB" dirty="0"/>
              <a:t> is a company dedicated to stopping hackers steal personal information. To do this we encrypt all text using AES Encryption. This uses a cipher key to encrypt messages and thus makes it harder for hackers to steal. </a:t>
            </a:r>
          </a:p>
          <a:p>
            <a:pPr marL="0" indent="0">
              <a:buNone/>
            </a:pPr>
            <a:r>
              <a:rPr lang="en-GB" dirty="0"/>
              <a:t>The Advanced Encryption Standard, or AES, is a symmetric block cipher chosen by the U.S. government to protect classified information and is implemented in software and hardware throughout the world to encrypt sensitive data.</a:t>
            </a:r>
          </a:p>
        </p:txBody>
      </p:sp>
    </p:spTree>
    <p:extLst>
      <p:ext uri="{BB962C8B-B14F-4D97-AF65-F5344CB8AC3E}">
        <p14:creationId xmlns:p14="http://schemas.microsoft.com/office/powerpoint/2010/main" val="105064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4F598-1E65-494D-87E2-D6BBD5DB9A15}"/>
              </a:ext>
            </a:extLst>
          </p:cNvPr>
          <p:cNvSpPr>
            <a:spLocks noGrp="1"/>
          </p:cNvSpPr>
          <p:nvPr>
            <p:ph type="title"/>
          </p:nvPr>
        </p:nvSpPr>
        <p:spPr/>
        <p:txBody>
          <a:bodyPr/>
          <a:lstStyle/>
          <a:p>
            <a:r>
              <a:rPr lang="en-GB" dirty="0"/>
              <a:t>What is AES</a:t>
            </a:r>
          </a:p>
        </p:txBody>
      </p:sp>
      <p:sp>
        <p:nvSpPr>
          <p:cNvPr id="3" name="Content Placeholder 2">
            <a:extLst>
              <a:ext uri="{FF2B5EF4-FFF2-40B4-BE49-F238E27FC236}">
                <a16:creationId xmlns:a16="http://schemas.microsoft.com/office/drawing/2014/main" id="{857C4204-36B9-49CB-8FA7-5AACEB224100}"/>
              </a:ext>
            </a:extLst>
          </p:cNvPr>
          <p:cNvSpPr>
            <a:spLocks noGrp="1"/>
          </p:cNvSpPr>
          <p:nvPr>
            <p:ph idx="1"/>
          </p:nvPr>
        </p:nvSpPr>
        <p:spPr/>
        <p:txBody>
          <a:bodyPr/>
          <a:lstStyle/>
          <a:p>
            <a:pPr marL="0" indent="0">
              <a:buNone/>
            </a:pPr>
            <a:r>
              <a:rPr lang="en-GB" dirty="0"/>
              <a:t>DES was developed in the early 1970s at IBM and had been in common use since 1977, when it was approved by NIST for use in the US government. However, by the late '90s it became clear the algorithm was vulnerable to cracking through brute-force, differential cryptanalysis and linear cryptanalysis attacks (although it had been theorised this was the case as early as the year DES was launched). The involvement of the NSA in the development of DES had also aroused suspicions of a back door.</a:t>
            </a:r>
          </a:p>
        </p:txBody>
      </p:sp>
    </p:spTree>
    <p:extLst>
      <p:ext uri="{BB962C8B-B14F-4D97-AF65-F5344CB8AC3E}">
        <p14:creationId xmlns:p14="http://schemas.microsoft.com/office/powerpoint/2010/main" val="2490698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6ACB-8303-41B1-9ABE-52A77BF85680}"/>
              </a:ext>
            </a:extLst>
          </p:cNvPr>
          <p:cNvSpPr>
            <a:spLocks noGrp="1"/>
          </p:cNvSpPr>
          <p:nvPr>
            <p:ph type="title"/>
          </p:nvPr>
        </p:nvSpPr>
        <p:spPr/>
        <p:txBody>
          <a:bodyPr/>
          <a:lstStyle/>
          <a:p>
            <a:r>
              <a:rPr lang="en-GB" dirty="0"/>
              <a:t>AES cont.</a:t>
            </a:r>
          </a:p>
        </p:txBody>
      </p:sp>
      <p:sp>
        <p:nvSpPr>
          <p:cNvPr id="3" name="Content Placeholder 2">
            <a:extLst>
              <a:ext uri="{FF2B5EF4-FFF2-40B4-BE49-F238E27FC236}">
                <a16:creationId xmlns:a16="http://schemas.microsoft.com/office/drawing/2014/main" id="{FDB43D1F-43B5-461F-8A9C-41D256E02880}"/>
              </a:ext>
            </a:extLst>
          </p:cNvPr>
          <p:cNvSpPr>
            <a:spLocks noGrp="1"/>
          </p:cNvSpPr>
          <p:nvPr>
            <p:ph idx="1"/>
          </p:nvPr>
        </p:nvSpPr>
        <p:spPr>
          <a:xfrm>
            <a:off x="1141412" y="1762538"/>
            <a:ext cx="9905999" cy="4476943"/>
          </a:xfrm>
        </p:spPr>
        <p:txBody>
          <a:bodyPr>
            <a:normAutofit fontScale="92500" lnSpcReduction="20000"/>
          </a:bodyPr>
          <a:lstStyle/>
          <a:p>
            <a:pPr marL="0" indent="0">
              <a:buNone/>
            </a:pPr>
            <a:r>
              <a:rPr lang="en-GB" dirty="0"/>
              <a:t>The public demonstrations of DES’s weakness led to NIST initiating a five-year process to select a successor, which would be known as the Advanced Encryption Standard (AES).</a:t>
            </a:r>
          </a:p>
          <a:p>
            <a:pPr marL="0" indent="0">
              <a:buNone/>
            </a:pPr>
            <a:r>
              <a:rPr lang="en-GB" dirty="0"/>
              <a:t>Two Belgian cryptographers, Vincent </a:t>
            </a:r>
            <a:r>
              <a:rPr lang="en-GB" dirty="0" err="1"/>
              <a:t>Rijmen</a:t>
            </a:r>
            <a:r>
              <a:rPr lang="en-GB" dirty="0"/>
              <a:t> and Joan Daemen, submitted their </a:t>
            </a:r>
            <a:r>
              <a:rPr lang="en-GB" dirty="0" err="1"/>
              <a:t>Rijndael</a:t>
            </a:r>
            <a:r>
              <a:rPr lang="en-GB" dirty="0"/>
              <a:t> proposal to NIST – one of 15 different designs to be submitted to the institute. It was eventually selected as the winner, although certain modifications to names of functions and the range of key and block lengths were made that differentiate AES from the original </a:t>
            </a:r>
            <a:r>
              <a:rPr lang="en-GB" dirty="0" err="1"/>
              <a:t>Rijndael</a:t>
            </a:r>
            <a:r>
              <a:rPr lang="en-GB" dirty="0"/>
              <a:t> standard and effectively make the latter a subset of the former.</a:t>
            </a:r>
          </a:p>
          <a:p>
            <a:pPr marL="0" indent="0">
              <a:buNone/>
            </a:pPr>
            <a:r>
              <a:rPr lang="en-GB" dirty="0"/>
              <a:t>In 2002, it was finally approved for use at a US federal level and has been in common use since then.</a:t>
            </a:r>
          </a:p>
          <a:p>
            <a:pPr marL="0" indent="0">
              <a:buNone/>
            </a:pPr>
            <a:r>
              <a:rPr lang="en-GB" dirty="0"/>
              <a:t>It is one of the most widely used encryption techniques used today.</a:t>
            </a:r>
          </a:p>
        </p:txBody>
      </p:sp>
    </p:spTree>
    <p:extLst>
      <p:ext uri="{BB962C8B-B14F-4D97-AF65-F5344CB8AC3E}">
        <p14:creationId xmlns:p14="http://schemas.microsoft.com/office/powerpoint/2010/main" val="424809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0888-41F7-490A-831D-D5BBB96E877E}"/>
              </a:ext>
            </a:extLst>
          </p:cNvPr>
          <p:cNvSpPr>
            <a:spLocks noGrp="1"/>
          </p:cNvSpPr>
          <p:nvPr>
            <p:ph type="title"/>
          </p:nvPr>
        </p:nvSpPr>
        <p:spPr/>
        <p:txBody>
          <a:bodyPr/>
          <a:lstStyle/>
          <a:p>
            <a:r>
              <a:rPr lang="en-GB" dirty="0"/>
              <a:t>About Us</a:t>
            </a:r>
          </a:p>
        </p:txBody>
      </p:sp>
      <p:sp>
        <p:nvSpPr>
          <p:cNvPr id="3" name="Content Placeholder 2">
            <a:extLst>
              <a:ext uri="{FF2B5EF4-FFF2-40B4-BE49-F238E27FC236}">
                <a16:creationId xmlns:a16="http://schemas.microsoft.com/office/drawing/2014/main" id="{F7CCC8E2-1F7C-477D-AB5A-834C7ACE9073}"/>
              </a:ext>
            </a:extLst>
          </p:cNvPr>
          <p:cNvSpPr>
            <a:spLocks noGrp="1"/>
          </p:cNvSpPr>
          <p:nvPr>
            <p:ph idx="1"/>
          </p:nvPr>
        </p:nvSpPr>
        <p:spPr/>
        <p:txBody>
          <a:bodyPr/>
          <a:lstStyle/>
          <a:p>
            <a:pPr marL="0" indent="0">
              <a:buNone/>
            </a:pPr>
            <a:r>
              <a:rPr lang="en-GB" dirty="0" err="1"/>
              <a:t>CryptoLock</a:t>
            </a:r>
            <a:r>
              <a:rPr lang="en-GB" dirty="0"/>
              <a:t> is a start-up created by Issa, Zadok and Kritik. We did this because data theft is a major issue in today’s world and so it is essential for us to put a stop to this. The easiest way to do this was to use encryption. However, many people don’t like to encrypt data manually and then send it. Therefore we made a tool in python to do it for us using a library called </a:t>
            </a:r>
            <a:r>
              <a:rPr lang="en-GB" dirty="0" err="1"/>
              <a:t>Pycrypto</a:t>
            </a:r>
            <a:r>
              <a:rPr lang="en-GB"/>
              <a:t>.</a:t>
            </a:r>
            <a:endParaRPr lang="en-GB" dirty="0"/>
          </a:p>
        </p:txBody>
      </p:sp>
    </p:spTree>
    <p:extLst>
      <p:ext uri="{BB962C8B-B14F-4D97-AF65-F5344CB8AC3E}">
        <p14:creationId xmlns:p14="http://schemas.microsoft.com/office/powerpoint/2010/main" val="4060447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TotalTime>
  <Words>410</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Tw Cen MT</vt:lpstr>
      <vt:lpstr>Circuit</vt:lpstr>
      <vt:lpstr>Crypto Lock</vt:lpstr>
      <vt:lpstr>What is crypto lock</vt:lpstr>
      <vt:lpstr>What is AES</vt:lpstr>
      <vt:lpstr>AES cont.</vt:lpstr>
      <vt:lpstr>About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Lock</dc:title>
  <dc:creator>Mukul Pant</dc:creator>
  <cp:lastModifiedBy>Mukul Pant</cp:lastModifiedBy>
  <cp:revision>2</cp:revision>
  <dcterms:created xsi:type="dcterms:W3CDTF">2018-04-13T14:26:46Z</dcterms:created>
  <dcterms:modified xsi:type="dcterms:W3CDTF">2018-04-13T14:37:48Z</dcterms:modified>
</cp:coreProperties>
</file>