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AD3EB-CED9-1065-9053-AD1E38764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848A3A8-1B2A-F9BC-7FA1-4C8573EFC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50E231-B27F-A9BE-9D0A-E2F45754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F43-256F-4550-8355-C21AF511898E}" type="datetimeFigureOut">
              <a:rPr lang="nl-NL" smtClean="0"/>
              <a:t>13-9-2024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241E7E-B7D1-018C-8D65-2AB056E1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683F62-29AD-DBA4-2B72-9F41EAEE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CBC-E8A7-472E-BBDA-73098BCDAE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798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30539-9901-3F6B-9709-C4D1B9BC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60634ED-EFB7-85B2-B49B-275F9C743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FA0CC1-C315-D93C-5D45-0FD688DC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F43-256F-4550-8355-C21AF511898E}" type="datetimeFigureOut">
              <a:rPr lang="nl-NL" smtClean="0"/>
              <a:t>13-9-2024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4A9FF0-6EA8-2449-6D10-F7D65701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4AFF73-165F-79BF-159B-CE4D0B34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CBC-E8A7-472E-BBDA-73098BCDAE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083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8F0DCFA-3F48-C5AD-3634-B289B436F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D0831CF-81FF-BF69-BCE9-F9FAE38AC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514CBE8-E537-E5D1-E6B6-2DD6CC21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F43-256F-4550-8355-C21AF511898E}" type="datetimeFigureOut">
              <a:rPr lang="nl-NL" smtClean="0"/>
              <a:t>13-9-2024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5210C4-B629-33A6-6CF5-C7E890AE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730B7B-E998-C437-64B4-91521D6D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CBC-E8A7-472E-BBDA-73098BCDAE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173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CDA5A-C933-BDAB-3778-93257F84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D2BC53-BAF0-DC4A-A180-F575DBD0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277809-3A5A-F738-F39C-0E0F968A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F43-256F-4550-8355-C21AF511898E}" type="datetimeFigureOut">
              <a:rPr lang="nl-NL" smtClean="0"/>
              <a:t>13-9-2024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63535C-F95B-D780-3122-9926B3B2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07C30B-53ED-D54B-D2C0-65AB5871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CBC-E8A7-472E-BBDA-73098BCDAE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85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F34E9-02D3-D860-F283-AA9C052E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D1AA829-83D8-9C23-3FFB-5F1609D86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55296A-0BA7-701A-D3DB-2C6A761B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F43-256F-4550-8355-C21AF511898E}" type="datetimeFigureOut">
              <a:rPr lang="nl-NL" smtClean="0"/>
              <a:t>13-9-2024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9E600D-FF58-481D-9E0E-163C4D8B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CC5A66-5D6C-60C2-7FB0-B18F305B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CBC-E8A7-472E-BBDA-73098BCDAE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278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BBD5C-0A93-EEBF-4F80-330B1D4A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DD332C-4EF1-F634-BC81-B0CF34525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C8B4F85-E89C-D02D-EA8D-D6F816548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7FB95EE-593F-DB8F-F1C2-BAA2D98C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F43-256F-4550-8355-C21AF511898E}" type="datetimeFigureOut">
              <a:rPr lang="nl-NL" smtClean="0"/>
              <a:t>13-9-2024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F18264A-E215-8202-9753-CE18E21D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50D3604-4DDA-DA5B-4307-B9C87642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CBC-E8A7-472E-BBDA-73098BCDAE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05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7BD7E-DAE0-2E8A-CD90-BACB9EAE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C012632-5D70-10C8-2E7C-D833253FB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B0EABE9-46B1-D197-F9BF-F08072FCE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5C27B2F-6D37-A2BA-848F-E5F513928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669B155-CE95-9268-B3B2-9120FB4FA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63CD62A-2D44-2F34-311B-08E576A0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F43-256F-4550-8355-C21AF511898E}" type="datetimeFigureOut">
              <a:rPr lang="nl-NL" smtClean="0"/>
              <a:t>13-9-2024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284A6BB-14E8-0DF8-D0F1-4091F8E3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840C545-C9BF-36E2-9710-0190639C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CBC-E8A7-472E-BBDA-73098BCDAE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029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9EB91-2D39-DE59-8A29-0F109F31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DF5FE38-E6BD-9C3E-2F8B-6C2C71BF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F43-256F-4550-8355-C21AF511898E}" type="datetimeFigureOut">
              <a:rPr lang="nl-NL" smtClean="0"/>
              <a:t>13-9-2024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B303CEF-6F9D-C876-9077-F59CC395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6CF7846-E356-1450-31FE-CC0FA38E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CBC-E8A7-472E-BBDA-73098BCDAE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700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B37D097-8D42-AC30-0F45-00190CF1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F43-256F-4550-8355-C21AF511898E}" type="datetimeFigureOut">
              <a:rPr lang="nl-NL" smtClean="0"/>
              <a:t>13-9-2024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520479-809F-BF7F-E920-A2EDF41A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36968FB-B4D3-E93E-9E82-3879AA82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CBC-E8A7-472E-BBDA-73098BCDAE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444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35679-8591-7413-2C04-95956079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940070-B193-A177-A9FD-F1F0ACF8C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7D3C36-5CA3-3E01-917E-1BA8F2534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647C1F-5318-3CF6-6471-F75A582A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F43-256F-4550-8355-C21AF511898E}" type="datetimeFigureOut">
              <a:rPr lang="nl-NL" smtClean="0"/>
              <a:t>13-9-2024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9E5D1DC-B77D-06C8-D7D5-265DCAA4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CEE8E0-EB3B-1CF6-A504-88EA3028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CBC-E8A7-472E-BBDA-73098BCDAE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886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4AC27-0FCD-42F9-F412-AEFB3D41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1A0D5B0-2AF6-EEE5-2368-A1220CEF3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D5A9399-6FF7-A4DE-E120-47FAC2BA1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CDBA308-EBB2-9811-7369-0D12F151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F43-256F-4550-8355-C21AF511898E}" type="datetimeFigureOut">
              <a:rPr lang="nl-NL" smtClean="0"/>
              <a:t>13-9-2024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502FD3B-41DE-4070-F944-89F2E92E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12DF087-CEB4-A84D-F6B9-EA49D914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CBC-E8A7-472E-BBDA-73098BCDAE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466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51B6618-24AA-2546-C0E2-9C1701A4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4DDE3-0444-C11E-E45D-0BB576BE9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DD21F5-2E4F-A819-A724-CDA91E3B8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05F43-256F-4550-8355-C21AF511898E}" type="datetimeFigureOut">
              <a:rPr lang="nl-NL" smtClean="0"/>
              <a:t>13-9-2024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527B76-8786-E01D-EC89-641B14EDB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20070D-2F09-57A7-E7BB-E2987D698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3FECBC-E8A7-472E-BBDA-73098BCDAE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D2274-957F-9223-DE16-94EEB73B9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47E2D34-946D-6C5A-38EE-70AFF9F7D4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2697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Sonja Ammerlaan</dc:creator>
  <cp:lastModifiedBy>Sonja Ammerlaan</cp:lastModifiedBy>
  <cp:revision>1</cp:revision>
  <dcterms:created xsi:type="dcterms:W3CDTF">2024-09-13T08:27:02Z</dcterms:created>
  <dcterms:modified xsi:type="dcterms:W3CDTF">2024-09-13T08:33:50Z</dcterms:modified>
</cp:coreProperties>
</file>