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6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8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41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60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9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3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37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6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64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7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14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7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3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4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57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4103-FAA2-4D6C-AF3A-E2C600669DD8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D5EA8D-4CD1-48E0-B4C3-7EE2DB652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53B644-195F-429C-B922-ED6B88CB0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EPİLEPSİ DATA PROJESİ</a:t>
            </a:r>
            <a:br>
              <a:rPr lang="tr-TR" dirty="0"/>
            </a:br>
            <a:r>
              <a:rPr lang="tr-TR" dirty="0"/>
              <a:t>EPILEPSY DATA PROJECT</a:t>
            </a:r>
          </a:p>
        </p:txBody>
      </p:sp>
    </p:spTree>
    <p:extLst>
      <p:ext uri="{BB962C8B-B14F-4D97-AF65-F5344CB8AC3E}">
        <p14:creationId xmlns:p14="http://schemas.microsoft.com/office/powerpoint/2010/main" val="8903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C10247-AEEE-473B-A2E3-F3390950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Neleri Barındırır?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10DC6-01E1-40FE-A73B-F2461A11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Epilepsi datası ; </a:t>
            </a:r>
            <a:r>
              <a:rPr lang="tr-TR" dirty="0" err="1"/>
              <a:t>treatment</a:t>
            </a:r>
            <a:r>
              <a:rPr lang="tr-TR" dirty="0"/>
              <a:t>(tedavi </a:t>
            </a:r>
            <a:r>
              <a:rPr lang="tr-TR" dirty="0" err="1"/>
              <a:t>yönt</a:t>
            </a:r>
            <a:r>
              <a:rPr lang="tr-TR" dirty="0"/>
              <a:t>.), </a:t>
            </a:r>
            <a:r>
              <a:rPr lang="tr-TR" dirty="0" err="1"/>
              <a:t>base</a:t>
            </a:r>
            <a:r>
              <a:rPr lang="tr-TR" dirty="0"/>
              <a:t>, </a:t>
            </a:r>
            <a:r>
              <a:rPr lang="tr-TR" dirty="0" err="1"/>
              <a:t>age</a:t>
            </a:r>
            <a:r>
              <a:rPr lang="tr-TR" dirty="0"/>
              <a:t>(yaş),</a:t>
            </a:r>
            <a:r>
              <a:rPr lang="tr-TR" dirty="0" err="1"/>
              <a:t>seizure</a:t>
            </a:r>
            <a:r>
              <a:rPr lang="tr-TR" dirty="0"/>
              <a:t> rate(nöbet oranı),</a:t>
            </a:r>
            <a:r>
              <a:rPr lang="tr-TR" dirty="0" err="1"/>
              <a:t>period</a:t>
            </a:r>
            <a:r>
              <a:rPr lang="tr-TR" dirty="0"/>
              <a:t>(evre),</a:t>
            </a:r>
            <a:r>
              <a:rPr lang="tr-TR" dirty="0" err="1"/>
              <a:t>subject</a:t>
            </a:r>
            <a:r>
              <a:rPr lang="tr-TR" dirty="0"/>
              <a:t> bilgilerini barındırır.</a:t>
            </a:r>
          </a:p>
          <a:p>
            <a:endParaRPr lang="tr-TR" dirty="0"/>
          </a:p>
          <a:p>
            <a:r>
              <a:rPr lang="tr-TR" dirty="0"/>
              <a:t>Data üzerinde uygulanan algoritmalarda baz alınan değişken durum tedavi yöntemidir. Diğer bağımsız etkenlerin değişimine bağlı olarak tedavi yöntemi </a:t>
            </a:r>
            <a:r>
              <a:rPr lang="tr-TR" dirty="0" err="1"/>
              <a:t>Prograbide</a:t>
            </a:r>
            <a:r>
              <a:rPr lang="tr-TR" dirty="0"/>
              <a:t> ve </a:t>
            </a:r>
            <a:r>
              <a:rPr lang="tr-TR" dirty="0" err="1"/>
              <a:t>Placebo</a:t>
            </a:r>
            <a:r>
              <a:rPr lang="tr-TR" dirty="0"/>
              <a:t> olarak belirlenir.</a:t>
            </a:r>
          </a:p>
          <a:p>
            <a:endParaRPr lang="tr-TR" dirty="0"/>
          </a:p>
          <a:p>
            <a:r>
              <a:rPr lang="tr-TR" dirty="0" err="1"/>
              <a:t>Progabide</a:t>
            </a:r>
            <a:r>
              <a:rPr lang="tr-TR" dirty="0"/>
              <a:t> ; </a:t>
            </a:r>
            <a:r>
              <a:rPr lang="tr-TR" dirty="0" err="1"/>
              <a:t>Epilepi</a:t>
            </a:r>
            <a:r>
              <a:rPr lang="tr-TR" dirty="0"/>
              <a:t> tedavisi için kullanılan ilaçla yapılan ilaçlı tedavi.</a:t>
            </a:r>
          </a:p>
          <a:p>
            <a:r>
              <a:rPr lang="tr-TR" dirty="0" err="1"/>
              <a:t>Placebo</a:t>
            </a:r>
            <a:r>
              <a:rPr lang="tr-TR" dirty="0"/>
              <a:t> ; Telkine dayalı tedavi. </a:t>
            </a:r>
            <a:r>
              <a:rPr lang="tr-TR" dirty="0" err="1"/>
              <a:t>Farmokolojik</a:t>
            </a:r>
            <a:r>
              <a:rPr lang="tr-TR" dirty="0"/>
              <a:t> etkisi olmayan bir ilacın hastaya verilmesiyle hastanın psikolojik olarak iyileşmesi durumunda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7604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23D34C-E7BA-4E18-8179-258B1B45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İçin En Uygun Algoritma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74DE1-E0A5-44B0-ABA5-B55E6ECD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Tüm test sonuçları göz önüne alındığında epilepsi datası için en doğru algoritma KNN </a:t>
            </a:r>
            <a:r>
              <a:rPr lang="tr-TR" dirty="0" err="1"/>
              <a:t>algoritmasıdır.Çünkü</a:t>
            </a:r>
            <a:r>
              <a:rPr lang="tr-TR" dirty="0"/>
              <a:t> tüm test değerlerinde sürekli yükseklik sağlıyor. 2.uygun algoritma bazı parametrelerle yüksek sonuçlar sağlayan SVM algoritmasıdır.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ve </a:t>
            </a:r>
            <a:r>
              <a:rPr lang="tr-TR" dirty="0" err="1"/>
              <a:t>Logistic</a:t>
            </a:r>
            <a:r>
              <a:rPr lang="tr-TR" dirty="0"/>
              <a:t> Regresyon sonuçları datamıza iyi oranda uyumlu sonuçlar vermemektedir.</a:t>
            </a:r>
          </a:p>
          <a:p>
            <a:r>
              <a:rPr lang="tr-TR" dirty="0"/>
              <a:t>En uyumlu </a:t>
            </a:r>
            <a:r>
              <a:rPr lang="tr-TR" dirty="0" err="1"/>
              <a:t>train</a:t>
            </a:r>
            <a:r>
              <a:rPr lang="tr-TR" dirty="0"/>
              <a:t> yüzdesi %75 tir çünkü genel bazda tüm en iyi sonuçlar bu oranda elde edilmiştir.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1573ED-1D02-4AC9-9B3B-0394E966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26" y="4399810"/>
            <a:ext cx="891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99ABC4-A453-4263-B108-92E7A21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Üzerine Farklı Algoritma Denemeleri ve Sonuçları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B39290-9F79-441F-A9C1-C0004A59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9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En iyi sonuç veren değerler </a:t>
            </a:r>
            <a:r>
              <a:rPr lang="tr-TR" dirty="0" err="1"/>
              <a:t>görsellenmiştir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54BE1E6-C673-43C6-BF08-4B124A86F9F8}"/>
              </a:ext>
            </a:extLst>
          </p:cNvPr>
          <p:cNvSpPr txBox="1"/>
          <p:nvPr/>
        </p:nvSpPr>
        <p:spPr>
          <a:xfrm>
            <a:off x="2615846" y="2769379"/>
            <a:ext cx="2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SVM ALGORİTMASI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7FCE982-A6F5-4BD0-A591-8D1B5F1D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46" y="3280947"/>
            <a:ext cx="6172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FEB4F5-73F0-4D66-93EA-6750A5CB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Üzerine Farklı Algoritma Denemeleri ve Sonuçları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257E6F-1FB8-4AE2-8AA1-52A65559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7557"/>
          </a:xfrm>
        </p:spPr>
        <p:txBody>
          <a:bodyPr/>
          <a:lstStyle/>
          <a:p>
            <a:r>
              <a:rPr lang="tr-TR" dirty="0"/>
              <a:t>En iyi sonuç veren değerler </a:t>
            </a:r>
            <a:r>
              <a:rPr lang="tr-TR" dirty="0" err="1"/>
              <a:t>görsellenmiştir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24ACF63-CB62-483E-8558-2A69829C2B40}"/>
              </a:ext>
            </a:extLst>
          </p:cNvPr>
          <p:cNvSpPr txBox="1"/>
          <p:nvPr/>
        </p:nvSpPr>
        <p:spPr>
          <a:xfrm>
            <a:off x="2920752" y="2723225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KNN ALGORİTMASI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63A13A-5DAA-48D0-B388-3422627E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2" y="3289176"/>
            <a:ext cx="5619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E34C6C-E26F-4D1C-84EA-0E331A5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Üzerine Farklı Algoritma Denemeleri ve Sonuçları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F0BD6-7616-46EB-AD86-8514ADAE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5313"/>
          </a:xfrm>
        </p:spPr>
        <p:txBody>
          <a:bodyPr/>
          <a:lstStyle/>
          <a:p>
            <a:r>
              <a:rPr lang="tr-TR" dirty="0"/>
              <a:t>En iyi sonuç veren değerler </a:t>
            </a:r>
            <a:r>
              <a:rPr lang="tr-TR" dirty="0" err="1"/>
              <a:t>görsellenmiştir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75678CD-2AF7-4A90-A1ED-D0082AD14F9A}"/>
              </a:ext>
            </a:extLst>
          </p:cNvPr>
          <p:cNvSpPr txBox="1"/>
          <p:nvPr/>
        </p:nvSpPr>
        <p:spPr>
          <a:xfrm>
            <a:off x="2908808" y="2662847"/>
            <a:ext cx="2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LOJİSTİK REGRESYON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9500A5B-D8EA-4A0C-9986-49F529221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1" y="3255608"/>
            <a:ext cx="5791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31BF51-FCF5-4B8E-8E32-04A0B810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Epilepsi Datası Üzerine Farklı Algoritma Denemeleri ve Sonuçları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E3330F-F2C5-471C-BC7A-3AFAD3A6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6536"/>
          </a:xfrm>
        </p:spPr>
        <p:txBody>
          <a:bodyPr/>
          <a:lstStyle/>
          <a:p>
            <a:r>
              <a:rPr lang="tr-TR" dirty="0"/>
              <a:t>En iyi sonuç veren değerler </a:t>
            </a:r>
            <a:r>
              <a:rPr lang="tr-TR" dirty="0" err="1"/>
              <a:t>görsellenmiştir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42913F-4E3B-45CD-8CE1-4E5374B60F6B}"/>
              </a:ext>
            </a:extLst>
          </p:cNvPr>
          <p:cNvSpPr txBox="1"/>
          <p:nvPr/>
        </p:nvSpPr>
        <p:spPr>
          <a:xfrm>
            <a:off x="2965142" y="265220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NAIVE BAYES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CB97032-E03D-4408-B4D6-5F696A811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3199152"/>
            <a:ext cx="6219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2902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48</TotalTime>
  <Words>233</Words>
  <Application>Microsoft Office PowerPoint</Application>
  <PresentationFormat>Geniş ekran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Duman</vt:lpstr>
      <vt:lpstr>EPİLEPSİ DATA PROJESİ EPILEPSY DATA PROJECT</vt:lpstr>
      <vt:lpstr>Epilepsi Datası Neleri Barındırır?</vt:lpstr>
      <vt:lpstr>Epilepsi Datası İçin En Uygun Algoritma</vt:lpstr>
      <vt:lpstr>Epilepsi Datası Üzerine Farklı Algoritma Denemeleri ve Sonuçları</vt:lpstr>
      <vt:lpstr>Epilepsi Datası Üzerine Farklı Algoritma Denemeleri ve Sonuçları</vt:lpstr>
      <vt:lpstr>Epilepsi Datası Üzerine Farklı Algoritma Denemeleri ve Sonuçları</vt:lpstr>
      <vt:lpstr>Epilepsi Datası Üzerine Farklı Algoritma Denemeleri ve Sonuçları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DATA PROJECT</dc:title>
  <dc:creator>Havvanur Selamet</dc:creator>
  <cp:lastModifiedBy>Havvanur Selamet</cp:lastModifiedBy>
  <cp:revision>6</cp:revision>
  <dcterms:created xsi:type="dcterms:W3CDTF">2019-12-15T17:36:52Z</dcterms:created>
  <dcterms:modified xsi:type="dcterms:W3CDTF">2019-12-16T14:11:12Z</dcterms:modified>
</cp:coreProperties>
</file>