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0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2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488" y="499533"/>
            <a:ext cx="8825658" cy="2677648"/>
          </a:xfrm>
        </p:spPr>
        <p:txBody>
          <a:bodyPr/>
          <a:lstStyle/>
          <a:p>
            <a:pPr algn="ctr"/>
            <a:r>
              <a:rPr lang="en-US" dirty="0" smtClean="0">
                <a:latin typeface="Maiandra GD" panose="020E0502030308020204" pitchFamily="34" charset="0"/>
              </a:rPr>
              <a:t>Student Fee Payment Using PayPal</a:t>
            </a:r>
            <a:endParaRPr lang="en-US" dirty="0">
              <a:latin typeface="Maiandra GD" panose="020E0502030308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3488" y="3465047"/>
            <a:ext cx="8825658" cy="861420"/>
          </a:xfrm>
        </p:spPr>
        <p:txBody>
          <a:bodyPr>
            <a:noAutofit/>
          </a:bodyPr>
          <a:lstStyle/>
          <a:p>
            <a:r>
              <a:rPr lang="en-US" sz="1400" b="1" u="sng" dirty="0" smtClean="0"/>
              <a:t>Scrum master:</a:t>
            </a:r>
          </a:p>
          <a:p>
            <a:r>
              <a:rPr lang="en-US" sz="1200" dirty="0" smtClean="0"/>
              <a:t>Soney benny Thomas</a:t>
            </a:r>
          </a:p>
          <a:p>
            <a:endParaRPr lang="en-US" sz="1200" dirty="0"/>
          </a:p>
          <a:p>
            <a:r>
              <a:rPr lang="en-US" sz="1400" b="1" u="sng" dirty="0" smtClean="0"/>
              <a:t>Members:</a:t>
            </a:r>
          </a:p>
          <a:p>
            <a:r>
              <a:rPr lang="en-US" sz="1200" dirty="0" smtClean="0"/>
              <a:t>Adithya chandran</a:t>
            </a:r>
          </a:p>
          <a:p>
            <a:r>
              <a:rPr lang="en-US" sz="1200" dirty="0" smtClean="0"/>
              <a:t>Jerin p r</a:t>
            </a:r>
          </a:p>
          <a:p>
            <a:r>
              <a:rPr lang="en-US" sz="1200" dirty="0" smtClean="0"/>
              <a:t>Martina Graceson Cherian</a:t>
            </a:r>
          </a:p>
          <a:p>
            <a:r>
              <a:rPr lang="en-US" sz="1200" dirty="0" smtClean="0"/>
              <a:t>Vidya vasu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83565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iandra GD" panose="020E0502030308020204" pitchFamily="34" charset="0"/>
              </a:rPr>
              <a:t>Screenshots</a:t>
            </a:r>
            <a:endParaRPr lang="en-US" dirty="0">
              <a:latin typeface="Maiandra GD" panose="020E0502030308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Admin can view student details using this form.</a:t>
            </a:r>
          </a:p>
          <a:p>
            <a:endParaRPr lang="en-US" dirty="0"/>
          </a:p>
        </p:txBody>
      </p:sp>
      <p:pic>
        <p:nvPicPr>
          <p:cNvPr id="6" name="Picture 5" descr="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091" y="437460"/>
            <a:ext cx="3331153" cy="590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890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iandra GD" panose="020E0502030308020204" pitchFamily="34" charset="0"/>
              </a:rPr>
              <a:t>Screenshots</a:t>
            </a:r>
            <a:endParaRPr lang="en-US" dirty="0">
              <a:latin typeface="Maiandra GD" panose="020E0502030308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</a:t>
            </a:r>
            <a:r>
              <a:rPr lang="en-US" dirty="0"/>
              <a:t>logging in the </a:t>
            </a:r>
            <a:r>
              <a:rPr lang="en-US" dirty="0" smtClean="0"/>
              <a:t>students </a:t>
            </a:r>
            <a:r>
              <a:rPr lang="en-US" dirty="0"/>
              <a:t>will be redirected to </a:t>
            </a:r>
            <a:r>
              <a:rPr lang="en-US" dirty="0" smtClean="0"/>
              <a:t>their respective home pages.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84927" y="442613"/>
            <a:ext cx="3508137" cy="58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560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iandra GD" panose="020E0502030308020204" pitchFamily="34" charset="0"/>
              </a:rPr>
              <a:t>Screenshots</a:t>
            </a:r>
            <a:endParaRPr lang="en-US" dirty="0">
              <a:latin typeface="Maiandra GD" panose="020E0502030308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</a:t>
            </a:r>
            <a:r>
              <a:rPr lang="en-US" dirty="0"/>
              <a:t>logging in the </a:t>
            </a:r>
            <a:r>
              <a:rPr lang="en-US" dirty="0" smtClean="0"/>
              <a:t>students </a:t>
            </a:r>
            <a:r>
              <a:rPr lang="en-US" dirty="0"/>
              <a:t>will be </a:t>
            </a:r>
            <a:r>
              <a:rPr lang="en-US" dirty="0" smtClean="0"/>
              <a:t>able to view their details through student profiles.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75096" y="536055"/>
            <a:ext cx="3493367" cy="578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2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iandra GD" panose="020E0502030308020204" pitchFamily="34" charset="0"/>
              </a:rPr>
              <a:t>Screenshots</a:t>
            </a:r>
            <a:endParaRPr lang="en-US" dirty="0">
              <a:latin typeface="Maiandra GD" panose="020E0502030308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Students can enter the fee detail and the amount through this form. After entering the amount, they can submit it by clicking on the Pay Now button.</a:t>
            </a:r>
            <a:endParaRPr lang="en-US" dirty="0"/>
          </a:p>
        </p:txBody>
      </p:sp>
      <p:pic>
        <p:nvPicPr>
          <p:cNvPr id="6" name="Picture 5" descr="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191" y="483481"/>
            <a:ext cx="3495594" cy="564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06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iandra GD" panose="020E0502030308020204" pitchFamily="34" charset="0"/>
              </a:rPr>
              <a:t>Screenshots</a:t>
            </a:r>
            <a:endParaRPr lang="en-US" dirty="0">
              <a:latin typeface="Maiandra GD" panose="020E0502030308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submitting the control will go to the PayPal site</a:t>
            </a:r>
            <a:endParaRPr lang="en-US" dirty="0"/>
          </a:p>
        </p:txBody>
      </p:sp>
      <p:pic>
        <p:nvPicPr>
          <p:cNvPr id="7" name="Picture 6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154" y="468009"/>
            <a:ext cx="3234596" cy="576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06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iandra GD" panose="020E0502030308020204" pitchFamily="34" charset="0"/>
              </a:rPr>
              <a:t>Screenshots</a:t>
            </a:r>
            <a:endParaRPr lang="en-US" dirty="0">
              <a:latin typeface="Maiandra GD" panose="020E0502030308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pressing the Pay now option the login page will display!</a:t>
            </a:r>
          </a:p>
          <a:p>
            <a:r>
              <a:rPr lang="en-US" dirty="0" smtClean="0"/>
              <a:t>The payment can be proceeded after logging into the valid PayPal account.</a:t>
            </a:r>
            <a:endParaRPr lang="en-US" dirty="0"/>
          </a:p>
        </p:txBody>
      </p:sp>
      <p:pic>
        <p:nvPicPr>
          <p:cNvPr id="6" name="Picture 5" descr="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870" y="514811"/>
            <a:ext cx="3285187" cy="584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06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iandra GD" panose="020E0502030308020204" pitchFamily="34" charset="0"/>
              </a:rPr>
              <a:t>Screenshots</a:t>
            </a:r>
            <a:endParaRPr lang="en-US" dirty="0">
              <a:latin typeface="Maiandra GD" panose="020E0502030308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payment details as Id, amount and status will be displayed.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49086" y="451927"/>
            <a:ext cx="3487114" cy="580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22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iandra GD" panose="020E0502030308020204" pitchFamily="34" charset="0"/>
              </a:rPr>
              <a:t>Conclusion</a:t>
            </a:r>
            <a:endParaRPr lang="en-US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Maiandra GD" panose="020E0502030308020204" pitchFamily="34" charset="0"/>
              </a:rPr>
              <a:t>Students now need not wait in long queues to pay their fees.</a:t>
            </a:r>
          </a:p>
          <a:p>
            <a:r>
              <a:rPr lang="en-US" dirty="0" smtClean="0">
                <a:latin typeface="Maiandra GD" panose="020E0502030308020204" pitchFamily="34" charset="0"/>
              </a:rPr>
              <a:t>They can just login to their application using the registration number and password provided externally  by the admin.</a:t>
            </a:r>
          </a:p>
          <a:p>
            <a:r>
              <a:rPr lang="en-US" dirty="0" smtClean="0">
                <a:latin typeface="Maiandra GD" panose="020E0502030308020204" pitchFamily="34" charset="0"/>
              </a:rPr>
              <a:t>They can utilize the application and PayPal account to successfully pay their fees.</a:t>
            </a:r>
          </a:p>
          <a:p>
            <a:r>
              <a:rPr lang="en-US" dirty="0" smtClean="0">
                <a:latin typeface="Maiandra GD" panose="020E0502030308020204" pitchFamily="34" charset="0"/>
              </a:rPr>
              <a:t>Minimizes time </a:t>
            </a:r>
            <a:r>
              <a:rPr lang="en-US" smtClean="0">
                <a:latin typeface="Maiandra GD" panose="020E0502030308020204" pitchFamily="34" charset="0"/>
              </a:rPr>
              <a:t>and effort.</a:t>
            </a:r>
          </a:p>
          <a:p>
            <a:pPr marL="0" indent="0">
              <a:buNone/>
            </a:pPr>
            <a:endParaRPr lang="en-US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541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iandra GD" panose="020E0502030308020204" pitchFamily="34" charset="0"/>
              </a:rPr>
              <a:t>INTRODUCTION</a:t>
            </a:r>
            <a:endParaRPr lang="en-US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Maiandra GD" panose="020E0502030308020204" pitchFamily="34" charset="0"/>
              </a:rPr>
              <a:t>Project is entitled Student fee payment </a:t>
            </a:r>
          </a:p>
          <a:p>
            <a:r>
              <a:rPr lang="en-US" dirty="0" smtClean="0">
                <a:latin typeface="Maiandra GD" panose="020E0502030308020204" pitchFamily="34" charset="0"/>
              </a:rPr>
              <a:t>Front end is Android Studio</a:t>
            </a:r>
          </a:p>
          <a:p>
            <a:r>
              <a:rPr lang="en-US" dirty="0" smtClean="0">
                <a:latin typeface="Maiandra GD" panose="020E0502030308020204" pitchFamily="34" charset="0"/>
              </a:rPr>
              <a:t>Back end is MySQL</a:t>
            </a:r>
            <a:endParaRPr lang="en-US" dirty="0">
              <a:latin typeface="Maiandra GD" panose="020E0502030308020204" pitchFamily="34" charset="0"/>
            </a:endParaRPr>
          </a:p>
          <a:p>
            <a:r>
              <a:rPr lang="en-US" dirty="0" smtClean="0">
                <a:latin typeface="Maiandra GD" panose="020E0502030308020204" pitchFamily="34" charset="0"/>
              </a:rPr>
              <a:t>Basically the project is about providing the students a platform to pay their fees online without having to wait in long queues.</a:t>
            </a:r>
          </a:p>
          <a:p>
            <a:r>
              <a:rPr lang="en-US" dirty="0" smtClean="0">
                <a:latin typeface="Maiandra GD" panose="020E0502030308020204" pitchFamily="34" charset="0"/>
              </a:rPr>
              <a:t>PayPal platform is used for payment purpose</a:t>
            </a:r>
          </a:p>
          <a:p>
            <a:endParaRPr lang="en-US" dirty="0" smtClean="0">
              <a:latin typeface="Maiandra GD" panose="020E0502030308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Maiandra GD" panose="020E0502030308020204" pitchFamily="34" charset="0"/>
            </a:endParaRPr>
          </a:p>
          <a:p>
            <a:endParaRPr lang="en-US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04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iandra GD" panose="020E0502030308020204" pitchFamily="34" charset="0"/>
              </a:rPr>
              <a:t>System Requirements</a:t>
            </a:r>
            <a:endParaRPr lang="en-US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Maiandra GD" panose="020E0502030308020204" pitchFamily="34" charset="0"/>
              </a:rPr>
              <a:t>Android Studio latest version</a:t>
            </a:r>
          </a:p>
          <a:p>
            <a:r>
              <a:rPr lang="en-US" sz="2000" dirty="0" smtClean="0">
                <a:latin typeface="Maiandra GD" panose="020E0502030308020204" pitchFamily="34" charset="0"/>
              </a:rPr>
              <a:t>Wamp Server</a:t>
            </a:r>
          </a:p>
          <a:p>
            <a:r>
              <a:rPr lang="en-US" sz="2000" dirty="0" smtClean="0">
                <a:latin typeface="Maiandra GD" panose="020E0502030308020204" pitchFamily="34" charset="0"/>
              </a:rPr>
              <a:t>MySQL Database</a:t>
            </a:r>
          </a:p>
          <a:p>
            <a:r>
              <a:rPr lang="en-US" sz="2000" dirty="0" smtClean="0">
                <a:latin typeface="Maiandra GD" panose="020E0502030308020204" pitchFamily="34" charset="0"/>
              </a:rPr>
              <a:t>PayPal SDK</a:t>
            </a:r>
          </a:p>
          <a:p>
            <a:r>
              <a:rPr lang="en-US" sz="2000" dirty="0" smtClean="0">
                <a:latin typeface="Maiandra GD" panose="020E0502030308020204" pitchFamily="34" charset="0"/>
              </a:rPr>
              <a:t>PayPal account</a:t>
            </a:r>
          </a:p>
          <a:p>
            <a:endParaRPr lang="en-US" sz="2000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84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iandra GD" panose="020E0502030308020204" pitchFamily="34" charset="0"/>
              </a:rPr>
              <a:t>Modules</a:t>
            </a:r>
            <a:endParaRPr lang="en-US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Maiandra GD" panose="020E0502030308020204" pitchFamily="34" charset="0"/>
              </a:rPr>
              <a:t>There are two modules: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u="sng" dirty="0" smtClean="0">
                <a:solidFill>
                  <a:schemeClr val="accent5">
                    <a:lumMod val="50000"/>
                  </a:schemeClr>
                </a:solidFill>
                <a:latin typeface="Maiandra GD" panose="020E0502030308020204" pitchFamily="34" charset="0"/>
              </a:rPr>
              <a:t>Admin</a:t>
            </a:r>
            <a:r>
              <a:rPr lang="en-US" sz="2400" dirty="0" smtClean="0">
                <a:latin typeface="Maiandra GD" panose="020E0502030308020204" pitchFamily="34" charset="0"/>
              </a:rPr>
              <a:t>: The Admin has to login to the application and should be able to add and view student details.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u="sng" dirty="0" smtClean="0">
                <a:solidFill>
                  <a:schemeClr val="accent5">
                    <a:lumMod val="50000"/>
                  </a:schemeClr>
                </a:solidFill>
                <a:latin typeface="Maiandra GD" panose="020E0502030308020204" pitchFamily="34" charset="0"/>
              </a:rPr>
              <a:t>Student</a:t>
            </a:r>
            <a:r>
              <a:rPr lang="en-US" sz="2400" dirty="0" smtClean="0">
                <a:latin typeface="Maiandra GD" panose="020E0502030308020204" pitchFamily="34" charset="0"/>
              </a:rPr>
              <a:t>: The student has to login to the application and should be able to view their profile and pay their fees using PayPal.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72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iandra GD" panose="020E0502030308020204" pitchFamily="34" charset="0"/>
              </a:rPr>
              <a:t>Functionalities</a:t>
            </a:r>
            <a:endParaRPr lang="en-US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Maiandra GD" panose="020E0502030308020204" pitchFamily="34" charset="0"/>
              </a:rPr>
              <a:t>The Admin has the functions of adding student records in database.</a:t>
            </a:r>
          </a:p>
          <a:p>
            <a:r>
              <a:rPr lang="en-US" sz="2000" dirty="0" smtClean="0">
                <a:latin typeface="Maiandra GD" panose="020E0502030308020204" pitchFamily="34" charset="0"/>
              </a:rPr>
              <a:t>The Admin provides the student, the registration Id, which is the username, and password to the students.</a:t>
            </a:r>
          </a:p>
          <a:p>
            <a:r>
              <a:rPr lang="en-US" sz="2000" dirty="0" smtClean="0">
                <a:latin typeface="Maiandra GD" panose="020E0502030308020204" pitchFamily="34" charset="0"/>
              </a:rPr>
              <a:t>The students using the username and password, login to the application.</a:t>
            </a:r>
          </a:p>
          <a:p>
            <a:r>
              <a:rPr lang="en-US" sz="2000" dirty="0" smtClean="0">
                <a:latin typeface="Maiandra GD" panose="020E0502030308020204" pitchFamily="34" charset="0"/>
              </a:rPr>
              <a:t>The students can then be able to view their profile, and pay their fees.</a:t>
            </a:r>
          </a:p>
          <a:p>
            <a:r>
              <a:rPr lang="en-US" sz="2000" dirty="0" smtClean="0">
                <a:latin typeface="Maiandra GD" panose="020E0502030308020204" pitchFamily="34" charset="0"/>
              </a:rPr>
              <a:t>The student has to login to the </a:t>
            </a:r>
            <a:r>
              <a:rPr lang="en-US" sz="2000" dirty="0" err="1" smtClean="0">
                <a:latin typeface="Maiandra GD" panose="020E0502030308020204" pitchFamily="34" charset="0"/>
              </a:rPr>
              <a:t>Paypal</a:t>
            </a:r>
            <a:r>
              <a:rPr lang="en-US" sz="2000" dirty="0" smtClean="0">
                <a:latin typeface="Maiandra GD" panose="020E0502030308020204" pitchFamily="34" charset="0"/>
              </a:rPr>
              <a:t> account and then pay their fees using </a:t>
            </a:r>
            <a:r>
              <a:rPr lang="en-US" sz="2000" smtClean="0">
                <a:latin typeface="Maiandra GD" panose="020E0502030308020204" pitchFamily="34" charset="0"/>
              </a:rPr>
              <a:t>this gateway.</a:t>
            </a:r>
            <a:endParaRPr lang="en-US" sz="2000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09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iandra GD" panose="020E0502030308020204" pitchFamily="34" charset="0"/>
              </a:rPr>
              <a:t>Future Plan</a:t>
            </a:r>
            <a:endParaRPr lang="en-US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Maiandra GD" panose="020E0502030308020204" pitchFamily="34" charset="0"/>
              </a:rPr>
              <a:t>In future the admin would be able to view the payment transaction history of each student.</a:t>
            </a:r>
          </a:p>
          <a:p>
            <a:r>
              <a:rPr lang="en-US" sz="2000" dirty="0" smtClean="0">
                <a:latin typeface="Maiandra GD" panose="020E0502030308020204" pitchFamily="34" charset="0"/>
              </a:rPr>
              <a:t>The admin would be able to provide fee details to the students and update the dues of students accordingly.</a:t>
            </a:r>
          </a:p>
          <a:p>
            <a:r>
              <a:rPr lang="en-US" sz="2000" dirty="0" smtClean="0">
                <a:latin typeface="Maiandra GD" panose="020E0502030308020204" pitchFamily="34" charset="0"/>
              </a:rPr>
              <a:t>Admin would be able to update and delete student details from database.</a:t>
            </a:r>
            <a:endParaRPr lang="en-US" sz="2000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94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iandra GD" panose="020E0502030308020204" pitchFamily="34" charset="0"/>
              </a:rPr>
              <a:t>Screenshots</a:t>
            </a:r>
            <a:endParaRPr lang="en-US" dirty="0">
              <a:latin typeface="Maiandra GD" panose="020E0502030308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Admin and students can login using this Login 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0508" y="468013"/>
            <a:ext cx="3523170" cy="5881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65173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iandra GD" panose="020E0502030308020204" pitchFamily="34" charset="0"/>
              </a:rPr>
              <a:t>Screenshots</a:t>
            </a:r>
            <a:endParaRPr lang="en-US" dirty="0">
              <a:latin typeface="Maiandra GD" panose="020E0502030308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After logging in, the admin will be redirected to his home page.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9687" y="515425"/>
            <a:ext cx="3529446" cy="587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347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iandra GD" panose="020E0502030308020204" pitchFamily="34" charset="0"/>
              </a:rPr>
              <a:t>Screenshots</a:t>
            </a:r>
            <a:endParaRPr lang="en-US" dirty="0">
              <a:latin typeface="Maiandra GD" panose="020E0502030308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Admin can add students using this form.</a:t>
            </a:r>
          </a:p>
          <a:p>
            <a:endParaRPr lang="en-US" dirty="0"/>
          </a:p>
          <a:p>
            <a:r>
              <a:rPr lang="en-US" dirty="0" smtClean="0"/>
              <a:t>After </a:t>
            </a:r>
            <a:r>
              <a:rPr lang="en-US" dirty="0"/>
              <a:t>logging in the </a:t>
            </a:r>
            <a:r>
              <a:rPr lang="en-US" dirty="0" smtClean="0"/>
              <a:t>students </a:t>
            </a:r>
            <a:r>
              <a:rPr lang="en-US" dirty="0"/>
              <a:t>will be redirected to </a:t>
            </a:r>
            <a:r>
              <a:rPr lang="en-US" dirty="0" smtClean="0"/>
              <a:t>their respective home pages.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59764" y="468012"/>
            <a:ext cx="3558636" cy="592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533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124</TotalTime>
  <Words>494</Words>
  <Application>Microsoft Office PowerPoint</Application>
  <PresentationFormat>Custom</PresentationFormat>
  <Paragraphs>64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 Boardroom</vt:lpstr>
      <vt:lpstr>Student Fee Payment Using PayPal</vt:lpstr>
      <vt:lpstr>INTRODUCTION</vt:lpstr>
      <vt:lpstr>System Requirements</vt:lpstr>
      <vt:lpstr>Modules</vt:lpstr>
      <vt:lpstr>Functionalities</vt:lpstr>
      <vt:lpstr>Future Plan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Fee Payment Using PayPal</dc:title>
  <dc:creator>Martina Graceson</dc:creator>
  <cp:lastModifiedBy>MARTINA.GC1719</cp:lastModifiedBy>
  <cp:revision>12</cp:revision>
  <dcterms:created xsi:type="dcterms:W3CDTF">2018-10-04T16:45:11Z</dcterms:created>
  <dcterms:modified xsi:type="dcterms:W3CDTF">2018-11-23T10:07:07Z</dcterms:modified>
</cp:coreProperties>
</file>