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2C91-B01C-406A-92F0-F94596568B43}" type="datetimeFigureOut">
              <a:rPr lang="ko-KR" altLang="en-US" smtClean="0"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4362641"/>
            <a:ext cx="389177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247073"/>
            <a:ext cx="6521276" cy="3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2" y="5281868"/>
            <a:ext cx="4276268" cy="11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2148856"/>
            <a:ext cx="3984847" cy="67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588225" y="2144906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449802" y="2119819"/>
            <a:ext cx="0" cy="413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92770"/>
              </p:ext>
            </p:extLst>
          </p:nvPr>
        </p:nvGraphicFramePr>
        <p:xfrm>
          <a:off x="1175384" y="2158842"/>
          <a:ext cx="2215473" cy="2240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5473"/>
              </a:tblGrid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미남형 이신가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귀여운 편이신가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578343"/>
            <a:ext cx="6521277" cy="154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3588225" y="4345022"/>
            <a:ext cx="4084018" cy="86483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29" y="2933242"/>
            <a:ext cx="3894025" cy="6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3495148" y="2893376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4514" y="3625684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0" y="3668963"/>
            <a:ext cx="397150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39387"/>
              </p:ext>
            </p:extLst>
          </p:nvPr>
        </p:nvGraphicFramePr>
        <p:xfrm>
          <a:off x="1172257" y="4483694"/>
          <a:ext cx="2218600" cy="192492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8600"/>
              </a:tblGrid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진행중</a:t>
                      </a: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 관련 토론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원빈은 미남인가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장동건은 꼴뚜기인가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</a:tr>
              <a:tr h="8420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9" y="5917027"/>
            <a:ext cx="5109630" cy="6302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41" y="2922825"/>
            <a:ext cx="5109630" cy="630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90172" y="943872"/>
            <a:ext cx="2088555" cy="43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5640" y="2922825"/>
            <a:ext cx="5109630" cy="63022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72" y="3648076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55421" y="3817030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18" y="3859974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55418" y="4114167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513" y="4105634"/>
            <a:ext cx="3003758" cy="38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21" y="4798500"/>
            <a:ext cx="4992183" cy="80109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46847" y="4932845"/>
            <a:ext cx="4992183" cy="80109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596786" y="158039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08220" y="389985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10996" y="3605764"/>
            <a:ext cx="144016" cy="1676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436765" y="5614257"/>
            <a:ext cx="118247" cy="118800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96" y="273607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48" y="270413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63" y="2709947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54" y="12449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6" y="1914566"/>
            <a:ext cx="4953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4534" y="431619"/>
            <a:ext cx="3543882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4581" y="344339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81504" y="1092809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15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InSeok 01091729778</dc:creator>
  <cp:lastModifiedBy>InSeok 01091729778</cp:lastModifiedBy>
  <cp:revision>21</cp:revision>
  <dcterms:created xsi:type="dcterms:W3CDTF">2012-10-17T06:50:36Z</dcterms:created>
  <dcterms:modified xsi:type="dcterms:W3CDTF">2012-11-02T14:21:12Z</dcterms:modified>
</cp:coreProperties>
</file>