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77" autoAdjust="0"/>
  </p:normalViewPr>
  <p:slideViewPr>
    <p:cSldViewPr>
      <p:cViewPr varScale="1">
        <p:scale>
          <a:sx n="73" d="100"/>
          <a:sy n="73" d="100"/>
        </p:scale>
        <p:origin x="-129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2C91-B01C-406A-92F0-F94596568B43}" type="datetimeFigureOut">
              <a:rPr lang="ko-KR" altLang="en-US" smtClean="0"/>
              <a:t>2012-11-01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2E91-7F94-4274-9A6F-3D1F271E1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51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2C91-B01C-406A-92F0-F94596568B43}" type="datetimeFigureOut">
              <a:rPr lang="ko-KR" altLang="en-US" smtClean="0"/>
              <a:t>2012-11-01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2E91-7F94-4274-9A6F-3D1F271E1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54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2C91-B01C-406A-92F0-F94596568B43}" type="datetimeFigureOut">
              <a:rPr lang="ko-KR" altLang="en-US" smtClean="0"/>
              <a:t>2012-11-01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2E91-7F94-4274-9A6F-3D1F271E1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67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2C91-B01C-406A-92F0-F94596568B43}" type="datetimeFigureOut">
              <a:rPr lang="ko-KR" altLang="en-US" smtClean="0"/>
              <a:t>2012-11-01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2E91-7F94-4274-9A6F-3D1F271E1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723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2C91-B01C-406A-92F0-F94596568B43}" type="datetimeFigureOut">
              <a:rPr lang="ko-KR" altLang="en-US" smtClean="0"/>
              <a:t>2012-11-01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2E91-7F94-4274-9A6F-3D1F271E1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463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2C91-B01C-406A-92F0-F94596568B43}" type="datetimeFigureOut">
              <a:rPr lang="ko-KR" altLang="en-US" smtClean="0"/>
              <a:t>2012-11-01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2E91-7F94-4274-9A6F-3D1F271E1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379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2C91-B01C-406A-92F0-F94596568B43}" type="datetimeFigureOut">
              <a:rPr lang="ko-KR" altLang="en-US" smtClean="0"/>
              <a:t>2012-11-01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2E91-7F94-4274-9A6F-3D1F271E1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639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2C91-B01C-406A-92F0-F94596568B43}" type="datetimeFigureOut">
              <a:rPr lang="ko-KR" altLang="en-US" smtClean="0"/>
              <a:t>2012-11-01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2E91-7F94-4274-9A6F-3D1F271E1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138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2C91-B01C-406A-92F0-F94596568B43}" type="datetimeFigureOut">
              <a:rPr lang="ko-KR" altLang="en-US" smtClean="0"/>
              <a:t>2012-11-01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2E91-7F94-4274-9A6F-3D1F271E1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482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2C91-B01C-406A-92F0-F94596568B43}" type="datetimeFigureOut">
              <a:rPr lang="ko-KR" altLang="en-US" smtClean="0"/>
              <a:t>2012-11-01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2E91-7F94-4274-9A6F-3D1F271E1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143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2C91-B01C-406A-92F0-F94596568B43}" type="datetimeFigureOut">
              <a:rPr lang="ko-KR" altLang="en-US" smtClean="0"/>
              <a:t>2012-11-01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2E91-7F94-4274-9A6F-3D1F271E1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291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02C91-B01C-406A-92F0-F94596568B43}" type="datetimeFigureOut">
              <a:rPr lang="ko-KR" altLang="en-US" smtClean="0"/>
              <a:t>2012-11-01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E2E91-7F94-4274-9A6F-3D1F271E1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0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803" y="4362641"/>
            <a:ext cx="389177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966" y="247073"/>
            <a:ext cx="6521276" cy="331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187453" y="2488739"/>
            <a:ext cx="2059973" cy="457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092" y="5281868"/>
            <a:ext cx="4276268" cy="1171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803" y="2148856"/>
            <a:ext cx="3984847" cy="679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모서리가 둥근 직사각형 11"/>
          <p:cNvSpPr/>
          <p:nvPr/>
        </p:nvSpPr>
        <p:spPr>
          <a:xfrm>
            <a:off x="3588225" y="2144906"/>
            <a:ext cx="4078425" cy="668988"/>
          </a:xfrm>
          <a:prstGeom prst="roundRect">
            <a:avLst/>
          </a:prstGeom>
          <a:noFill/>
          <a:ln w="38100">
            <a:solidFill>
              <a:srgbClr val="FF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3449802" y="2119819"/>
            <a:ext cx="0" cy="41393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815357"/>
              </p:ext>
            </p:extLst>
          </p:nvPr>
        </p:nvGraphicFramePr>
        <p:xfrm>
          <a:off x="1175384" y="2158842"/>
          <a:ext cx="2215473" cy="2240040"/>
        </p:xfrm>
        <a:graphic>
          <a:graphicData uri="http://schemas.openxmlformats.org/drawingml/2006/table">
            <a:tbl>
              <a:tblPr>
                <a:solidFill>
                  <a:srgbClr val="FFFF99"/>
                </a:solidFill>
                <a:tableStyleId>{5C22544A-7EE6-4342-B048-85BDC9FD1C3A}</a:tableStyleId>
              </a:tblPr>
              <a:tblGrid>
                <a:gridCol w="2215473"/>
              </a:tblGrid>
              <a:tr h="3733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미남형 이신가</a:t>
                      </a:r>
                      <a:r>
                        <a:rPr lang="en-US" altLang="ko-KR" sz="12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?</a:t>
                      </a:r>
                      <a:endParaRPr lang="ko-KR" altLang="en-US" sz="12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3733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귀여운 편이신가</a:t>
                      </a:r>
                      <a:r>
                        <a:rPr lang="en-US" altLang="ko-KR" sz="1200" dirty="0" smtClean="0"/>
                        <a:t>?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3733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3733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3733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3733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966" y="578343"/>
            <a:ext cx="6521277" cy="1545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직사각형 42"/>
          <p:cNvSpPr/>
          <p:nvPr/>
        </p:nvSpPr>
        <p:spPr>
          <a:xfrm flipV="1">
            <a:off x="1190258" y="2484007"/>
            <a:ext cx="1196678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182009" y="2856179"/>
            <a:ext cx="2059973" cy="457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 flipV="1">
            <a:off x="1184814" y="2851446"/>
            <a:ext cx="1846354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3588225" y="4345022"/>
            <a:ext cx="4084018" cy="864838"/>
          </a:xfrm>
          <a:prstGeom prst="roundRect">
            <a:avLst/>
          </a:prstGeom>
          <a:noFill/>
          <a:ln w="38100">
            <a:solidFill>
              <a:srgbClr val="FF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929" y="2933242"/>
            <a:ext cx="3894025" cy="668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모서리가 둥근 직사각형 46"/>
          <p:cNvSpPr/>
          <p:nvPr/>
        </p:nvSpPr>
        <p:spPr>
          <a:xfrm>
            <a:off x="3495148" y="2893376"/>
            <a:ext cx="4078425" cy="668988"/>
          </a:xfrm>
          <a:prstGeom prst="roundRect">
            <a:avLst/>
          </a:prstGeom>
          <a:noFill/>
          <a:ln w="38100"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494514" y="3625684"/>
            <a:ext cx="4078425" cy="668988"/>
          </a:xfrm>
          <a:prstGeom prst="roundRect">
            <a:avLst/>
          </a:prstGeom>
          <a:noFill/>
          <a:ln w="38100"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1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270" y="3668963"/>
            <a:ext cx="3971506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883310"/>
              </p:ext>
            </p:extLst>
          </p:nvPr>
        </p:nvGraphicFramePr>
        <p:xfrm>
          <a:off x="1172257" y="4483694"/>
          <a:ext cx="2218600" cy="1924929"/>
        </p:xfrm>
        <a:graphic>
          <a:graphicData uri="http://schemas.openxmlformats.org/drawingml/2006/table">
            <a:tbl>
              <a:tblPr>
                <a:solidFill>
                  <a:srgbClr val="FFFF99"/>
                </a:solidFill>
                <a:tableStyleId>{5C22544A-7EE6-4342-B048-85BDC9FD1C3A}</a:tableStyleId>
              </a:tblPr>
              <a:tblGrid>
                <a:gridCol w="2218600"/>
              </a:tblGrid>
              <a:tr h="3609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latin typeface="+mn-lt"/>
                        </a:rPr>
                        <a:t>비슷한 주제의 </a:t>
                      </a:r>
                      <a:endParaRPr lang="ko-KR" altLang="en-US" sz="1400" b="1" dirty="0">
                        <a:ln>
                          <a:noFill/>
                        </a:ln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3609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원빈은 미남인가</a:t>
                      </a:r>
                      <a:r>
                        <a:rPr lang="en-US" altLang="ko-KR" sz="12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?</a:t>
                      </a:r>
                      <a:endParaRPr lang="ko-KR" altLang="en-US" sz="12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3609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장동건은 꼴뚜기인가</a:t>
                      </a:r>
                      <a:r>
                        <a:rPr lang="en-US" altLang="ko-KR" sz="1200" dirty="0" smtClean="0"/>
                        <a:t>?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84202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507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29" y="5917027"/>
            <a:ext cx="5109630" cy="630220"/>
          </a:xfrm>
          <a:prstGeom prst="rect">
            <a:avLst/>
          </a:prstGeom>
          <a:noFill/>
          <a:ln w="12700">
            <a:noFill/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641" y="2922825"/>
            <a:ext cx="5109630" cy="63022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990172" y="943872"/>
            <a:ext cx="2088555" cy="435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45640" y="2922825"/>
            <a:ext cx="5109630" cy="630220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172" y="3648076"/>
            <a:ext cx="5499853" cy="247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155421" y="3817030"/>
            <a:ext cx="3121461" cy="383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418" y="3859974"/>
            <a:ext cx="5499853" cy="247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2155418" y="4114167"/>
            <a:ext cx="3121461" cy="383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51513" y="4105634"/>
            <a:ext cx="3003758" cy="383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421" y="4798500"/>
            <a:ext cx="4992183" cy="801094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3246847" y="4932845"/>
            <a:ext cx="4992183" cy="801094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596786" y="1580392"/>
            <a:ext cx="144016" cy="167695"/>
          </a:xfrm>
          <a:prstGeom prst="ellipse">
            <a:avLst/>
          </a:prstGeom>
          <a:solidFill>
            <a:srgbClr val="92D050"/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7408220" y="3899852"/>
            <a:ext cx="144016" cy="167695"/>
          </a:xfrm>
          <a:prstGeom prst="ellipse">
            <a:avLst/>
          </a:prstGeom>
          <a:solidFill>
            <a:srgbClr val="92D050"/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7410996" y="3605764"/>
            <a:ext cx="144016" cy="16769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7436765" y="5614257"/>
            <a:ext cx="118247" cy="118800"/>
          </a:xfrm>
          <a:prstGeom prst="ellipse">
            <a:avLst/>
          </a:prstGeom>
          <a:solidFill>
            <a:srgbClr val="92D050"/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10" descr="C:\Users\Administrator\Downloads\MC90044132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996" y="2736073"/>
            <a:ext cx="1800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1" descr="C:\Users\Administrator\Downloads\MC90044132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848" y="2704131"/>
            <a:ext cx="1800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3" descr="http://www.hewlett.org/uploads/images/facebook-ic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163" y="2709947"/>
            <a:ext cx="1800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3" descr="http://www.hewlett.org/uploads/images/facebook-ic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954" y="1244965"/>
            <a:ext cx="1800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56" y="1914566"/>
            <a:ext cx="49530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814534" y="431619"/>
            <a:ext cx="3543882" cy="383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174581" y="344339"/>
            <a:ext cx="4078425" cy="668988"/>
          </a:xfrm>
          <a:prstGeom prst="roundRect">
            <a:avLst/>
          </a:prstGeom>
          <a:noFill/>
          <a:ln w="38100">
            <a:solidFill>
              <a:srgbClr val="FF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5081504" y="1092809"/>
            <a:ext cx="4078425" cy="668988"/>
          </a:xfrm>
          <a:prstGeom prst="roundRect">
            <a:avLst/>
          </a:prstGeom>
          <a:noFill/>
          <a:ln w="38100"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82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14</Words>
  <Application>Microsoft Office PowerPoint</Application>
  <PresentationFormat>화면 슬라이드 쇼(4:3)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InSeok 01091729778</dc:creator>
  <cp:lastModifiedBy>InSeok 01091729778</cp:lastModifiedBy>
  <cp:revision>18</cp:revision>
  <dcterms:created xsi:type="dcterms:W3CDTF">2012-10-17T06:50:36Z</dcterms:created>
  <dcterms:modified xsi:type="dcterms:W3CDTF">2012-11-01T15:44:40Z</dcterms:modified>
</cp:coreProperties>
</file>