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77" autoAdjust="0"/>
  </p:normalViewPr>
  <p:slideViewPr>
    <p:cSldViewPr>
      <p:cViewPr varScale="1">
        <p:scale>
          <a:sx n="73" d="100"/>
          <a:sy n="73" d="100"/>
        </p:scale>
        <p:origin x="-624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C91-B01C-406A-92F0-F94596568B43}" type="datetimeFigureOut">
              <a:rPr lang="ko-KR" altLang="en-US" smtClean="0"/>
              <a:t>2012-10-17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51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C91-B01C-406A-92F0-F94596568B43}" type="datetimeFigureOut">
              <a:rPr lang="ko-KR" altLang="en-US" smtClean="0"/>
              <a:t>2012-10-17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5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C91-B01C-406A-92F0-F94596568B43}" type="datetimeFigureOut">
              <a:rPr lang="ko-KR" altLang="en-US" smtClean="0"/>
              <a:t>2012-10-17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7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C91-B01C-406A-92F0-F94596568B43}" type="datetimeFigureOut">
              <a:rPr lang="ko-KR" altLang="en-US" smtClean="0"/>
              <a:t>2012-10-17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72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C91-B01C-406A-92F0-F94596568B43}" type="datetimeFigureOut">
              <a:rPr lang="ko-KR" altLang="en-US" smtClean="0"/>
              <a:t>2012-10-17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46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C91-B01C-406A-92F0-F94596568B43}" type="datetimeFigureOut">
              <a:rPr lang="ko-KR" altLang="en-US" smtClean="0"/>
              <a:t>2012-10-17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37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C91-B01C-406A-92F0-F94596568B43}" type="datetimeFigureOut">
              <a:rPr lang="ko-KR" altLang="en-US" smtClean="0"/>
              <a:t>2012-10-17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63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C91-B01C-406A-92F0-F94596568B43}" type="datetimeFigureOut">
              <a:rPr lang="ko-KR" altLang="en-US" smtClean="0"/>
              <a:t>2012-10-17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3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C91-B01C-406A-92F0-F94596568B43}" type="datetimeFigureOut">
              <a:rPr lang="ko-KR" altLang="en-US" smtClean="0"/>
              <a:t>2012-10-17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48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C91-B01C-406A-92F0-F94596568B43}" type="datetimeFigureOut">
              <a:rPr lang="ko-KR" altLang="en-US" smtClean="0"/>
              <a:t>2012-10-17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4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C91-B01C-406A-92F0-F94596568B43}" type="datetimeFigureOut">
              <a:rPr lang="ko-KR" altLang="en-US" smtClean="0"/>
              <a:t>2012-10-17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29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02C91-B01C-406A-92F0-F94596568B43}" type="datetimeFigureOut">
              <a:rPr lang="ko-KR" altLang="en-US" smtClean="0"/>
              <a:t>2012-10-17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0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160730" y="-171399"/>
            <a:ext cx="5634705" cy="6912768"/>
            <a:chOff x="1160730" y="-171399"/>
            <a:chExt cx="5634705" cy="6912768"/>
          </a:xfrm>
        </p:grpSpPr>
        <p:grpSp>
          <p:nvGrpSpPr>
            <p:cNvPr id="9" name="그룹 8"/>
            <p:cNvGrpSpPr/>
            <p:nvPr/>
          </p:nvGrpSpPr>
          <p:grpSpPr>
            <a:xfrm>
              <a:off x="1160730" y="-171399"/>
              <a:ext cx="5634705" cy="6912768"/>
              <a:chOff x="1160730" y="-171399"/>
              <a:chExt cx="5634705" cy="6912768"/>
            </a:xfrm>
          </p:grpSpPr>
          <p:pic>
            <p:nvPicPr>
              <p:cNvPr id="20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0016" y="3755179"/>
                <a:ext cx="5109630" cy="6302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9793" y="1708630"/>
                <a:ext cx="4992183" cy="80109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0013" y="2509724"/>
                <a:ext cx="5109630" cy="6302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9792" y="107983"/>
                <a:ext cx="5499853" cy="13010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9793" y="-171399"/>
                <a:ext cx="5499853" cy="2793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9791" y="1420293"/>
                <a:ext cx="5499853" cy="2474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" name="직사각형 3"/>
              <p:cNvSpPr/>
              <p:nvPr/>
            </p:nvSpPr>
            <p:spPr>
              <a:xfrm>
                <a:off x="1199793" y="1667746"/>
                <a:ext cx="3543882" cy="3831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4611091" y="1662494"/>
                <a:ext cx="2088555" cy="435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590012" y="2509724"/>
                <a:ext cx="5109630" cy="6302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199793" y="1708630"/>
                <a:ext cx="4992183" cy="80109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9790" y="3151213"/>
                <a:ext cx="5499853" cy="2474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" name="직사각형 13"/>
              <p:cNvSpPr/>
              <p:nvPr/>
            </p:nvSpPr>
            <p:spPr>
              <a:xfrm>
                <a:off x="1199793" y="3403929"/>
                <a:ext cx="3121461" cy="3831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2571224" y="3403928"/>
                <a:ext cx="4128422" cy="3831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9790" y="3446873"/>
                <a:ext cx="5499853" cy="2474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7" name="직사각형 16"/>
              <p:cNvSpPr/>
              <p:nvPr/>
            </p:nvSpPr>
            <p:spPr>
              <a:xfrm>
                <a:off x="1199790" y="3701066"/>
                <a:ext cx="3121461" cy="3831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3695885" y="3692533"/>
                <a:ext cx="3003758" cy="3831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590012" y="3755179"/>
                <a:ext cx="5109630" cy="6302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9793" y="4385399"/>
                <a:ext cx="4992183" cy="80109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" name="직사각형 21"/>
              <p:cNvSpPr/>
              <p:nvPr/>
            </p:nvSpPr>
            <p:spPr>
              <a:xfrm>
                <a:off x="1199793" y="4385399"/>
                <a:ext cx="4992183" cy="80109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0730" y="5197762"/>
                <a:ext cx="5634705" cy="1543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" name="타원 7"/>
              <p:cNvSpPr/>
              <p:nvPr/>
            </p:nvSpPr>
            <p:spPr>
              <a:xfrm>
                <a:off x="6444208" y="1460171"/>
                <a:ext cx="144016" cy="167695"/>
              </a:xfrm>
              <a:prstGeom prst="ellipse">
                <a:avLst/>
              </a:pr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6452592" y="3486751"/>
                <a:ext cx="144016" cy="167695"/>
              </a:xfrm>
              <a:prstGeom prst="ellipse">
                <a:avLst/>
              </a:pr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6455368" y="3192663"/>
                <a:ext cx="144016" cy="16769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1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481137" y="5201156"/>
                <a:ext cx="118247" cy="118800"/>
              </a:xfrm>
              <a:prstGeom prst="ellipse">
                <a:avLst/>
              </a:pr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4" name="Picture 10" descr="C:\Users\Administrator\Downloads\MC900441321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5368" y="232297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1" descr="C:\Users\Administrator\Downloads\MC900441322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6220" y="2291030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13" descr="http://www.hewlett.org/uploads/images/facebook-icon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0535" y="2296846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13" descr="http://www.hewlett.org/uploads/images/facebook-icon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7376" y="1124744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250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InSeok 01091729778</dc:creator>
  <cp:lastModifiedBy>InSeok 01091729778</cp:lastModifiedBy>
  <cp:revision>8</cp:revision>
  <dcterms:created xsi:type="dcterms:W3CDTF">2012-10-17T06:50:36Z</dcterms:created>
  <dcterms:modified xsi:type="dcterms:W3CDTF">2012-10-17T12:38:58Z</dcterms:modified>
</cp:coreProperties>
</file>