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9" r:id="rId4"/>
    <p:sldId id="267" r:id="rId5"/>
    <p:sldId id="268" r:id="rId6"/>
    <p:sldId id="269" r:id="rId7"/>
    <p:sldId id="270" r:id="rId8"/>
    <p:sldId id="266" r:id="rId9"/>
  </p:sldIdLst>
  <p:sldSz cx="9144000" cy="6858000" type="screen4x3"/>
  <p:notesSz cx="6858000" cy="9144000"/>
  <p:embeddedFontLst>
    <p:embeddedFont>
      <p:font typeface="HY나무M" pitchFamily="18" charset="-127"/>
      <p:regular r:id="rId11"/>
    </p:embeddedFont>
    <p:embeddedFont>
      <p:font typeface="나눔고딕" charset="-127"/>
      <p:regular r:id="rId12"/>
      <p:bold r:id="rId13"/>
    </p:embeddedFont>
    <p:embeddedFont>
      <p:font typeface="나눔손글씨 펜" charset="-127"/>
      <p:regular r:id="rId14"/>
    </p:embeddedFont>
    <p:embeddedFont>
      <p:font typeface="맑은 고딕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9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2" autoAdjust="0"/>
    <p:restoredTop sz="94660"/>
  </p:normalViewPr>
  <p:slideViewPr>
    <p:cSldViewPr>
      <p:cViewPr>
        <p:scale>
          <a:sx n="100" d="100"/>
          <a:sy n="100" d="100"/>
        </p:scale>
        <p:origin x="-60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239D-8EAB-4675-960D-33BF23570D9B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C52FD-702A-4F63-9E0D-640FECA2C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419-3DBD-4114-8239-FD00F4B4DADF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7" r:id="rId3"/>
    <p:sldLayoutId id="2147483668" r:id="rId4"/>
    <p:sldLayoutId id="2147483669" r:id="rId5"/>
    <p:sldLayoutId id="2147483670" r:id="rId6"/>
    <p:sldLayoutId id="2147483665" r:id="rId7"/>
    <p:sldLayoutId id="2147483666" r:id="rId8"/>
    <p:sldLayoutId id="2147483660" r:id="rId9"/>
    <p:sldLayoutId id="2147483661" r:id="rId10"/>
    <p:sldLayoutId id="2147483663" r:id="rId11"/>
    <p:sldLayoutId id="2147483664" r:id="rId12"/>
    <p:sldLayoutId id="214748364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652120" y="4437112"/>
            <a:ext cx="27860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20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소속팀   </a:t>
            </a:r>
            <a:r>
              <a:rPr lang="en-US" altLang="ko-KR" sz="2000" b="1" spc="-20" dirty="0" err="1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Akropolis</a:t>
            </a:r>
            <a:endParaRPr lang="en-US" altLang="ko-KR" sz="1200" b="1" spc="-20" dirty="0" smtClean="0">
              <a:solidFill>
                <a:schemeClr val="bg1"/>
              </a:solidFill>
              <a:latin typeface="HY나무M" pitchFamily="18" charset="-127"/>
              <a:ea typeface="HY나무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-20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구성원 </a:t>
            </a:r>
            <a:r>
              <a:rPr lang="en-US" altLang="ko-KR" sz="1200" b="1" spc="-20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	</a:t>
            </a:r>
            <a:r>
              <a:rPr lang="ko-KR" altLang="en-US" sz="1600" b="1" spc="-20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송인석 </a:t>
            </a:r>
            <a:r>
              <a:rPr lang="en-US" altLang="ko-KR" sz="1600" b="1" spc="-20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	</a:t>
            </a:r>
            <a:r>
              <a:rPr lang="ko-KR" altLang="en-US" sz="1600" b="1" spc="-20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이영학</a:t>
            </a:r>
            <a:r>
              <a:rPr lang="en-US" altLang="ko-KR" sz="1600" b="1" spc="-20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	</a:t>
            </a:r>
            <a:r>
              <a:rPr lang="ko-KR" altLang="en-US" sz="1600" b="1" spc="-20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박주영</a:t>
            </a:r>
            <a:r>
              <a:rPr lang="en-US" altLang="ko-KR" sz="1600" b="1" spc="-20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	</a:t>
            </a:r>
            <a:r>
              <a:rPr lang="ko-KR" altLang="en-US" sz="1600" b="1" spc="-20" dirty="0" err="1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최환종</a:t>
            </a:r>
            <a:endParaRPr lang="en-US" altLang="ko-KR" sz="1200" b="1" spc="-20" dirty="0" smtClean="0">
              <a:solidFill>
                <a:schemeClr val="bg1"/>
              </a:solidFill>
              <a:latin typeface="HY나무M" pitchFamily="18" charset="-127"/>
              <a:ea typeface="HY나무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Akropolis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196752"/>
            <a:ext cx="4968552" cy="85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200" b="0" spc="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2012-2 web programming</a:t>
            </a:r>
            <a:endParaRPr lang="en-US" altLang="ko-KR" sz="2200" b="0" spc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643465"/>
            <a:ext cx="5698104" cy="91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4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목차</a:t>
            </a:r>
            <a:endParaRPr lang="en-US" altLang="ko-KR" sz="30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725443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1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제작배경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128" y="2323052"/>
            <a:ext cx="5698104" cy="81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2. </a:t>
            </a:r>
            <a:r>
              <a:rPr lang="en-US" altLang="ko-KR" sz="2400" b="0" spc="0" dirty="0" err="1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Akropolis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?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2128" y="2871033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3.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왜 이런 기능이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?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3447097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4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기능 명세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4095169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5.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시현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HY나무M" pitchFamily="18" charset="-127"/>
              <a:ea typeface="HY나무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3608" y="1628800"/>
            <a:ext cx="698477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우리 나라 토론사이트의 수가 부족하며 이미 존재하고 있는 토론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사이트들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또한 토론이 효과적으로 관리되어 진행되지 않아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문제점이 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620688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1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제작배경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660427"/>
            <a:ext cx="82089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타인의 비방하거나 공격적인 발언이 많다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글의 논지를 흐리거나 주제를 벗어나는 발언이 많다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무분별한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글쓰기로 토론과 무관한 발언들이 많다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찬반이 명확하게 나뉘어지지 않으며 내용이 잘 정리되지 않는다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3608" y="1628800"/>
            <a:ext cx="6984776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웹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상의 토론 문화의 문제점을 해결해 많은 사람들이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올바른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토론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문화속에서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토론을 할 수 있는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토론형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SNS</a:t>
            </a: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620688"/>
            <a:ext cx="5698104" cy="81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2. </a:t>
            </a:r>
            <a:r>
              <a:rPr lang="en-US" altLang="ko-KR" sz="2400" b="0" spc="0" dirty="0" err="1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Akropolis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?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924944"/>
            <a:ext cx="6326813" cy="246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3608" y="1628800"/>
            <a:ext cx="698477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편한 로그인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간단한 회원가입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620688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3.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왜 이런 기능이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?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067" y="2603376"/>
            <a:ext cx="7172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940152" y="1733907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Facebook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로그인만 되면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클릭 한번에 로그인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OK!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4999" y="3501008"/>
            <a:ext cx="731940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3608" y="1628800"/>
            <a:ext cx="698477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원하는 토론 페이지를 내 맘대로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편하게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620688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3.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왜 이런 기능이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?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348880"/>
            <a:ext cx="58864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724128" y="4941168"/>
            <a:ext cx="2376264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자동완성으로 편한 검색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4928740"/>
            <a:ext cx="1656184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최근순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인기순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3608" y="1628800"/>
            <a:ext cx="698477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쉽고 편한 페이지 이동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620688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3.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왜 이런 기능이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HY나무M" pitchFamily="18" charset="-127"/>
                <a:ea typeface="HY나무M" pitchFamily="18" charset="-127"/>
              </a:rPr>
              <a:t>?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HY나무M" pitchFamily="18" charset="-127"/>
              <a:ea typeface="HY나무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772816"/>
            <a:ext cx="734481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감사합니다</a:t>
            </a:r>
            <a:r>
              <a:rPr lang="en-US" altLang="ko-KR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!</a:t>
            </a:r>
            <a:endParaRPr lang="en-US" altLang="ko-KR" sz="2800" b="0" spc="-1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sz="6800" b="0" spc="-1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en-US" altLang="ko-KR" sz="166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Q / A</a:t>
            </a:r>
            <a:endParaRPr lang="en-US" altLang="ko-KR" sz="166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146</Words>
  <Application>Microsoft Office PowerPoint</Application>
  <PresentationFormat>화면 슬라이드 쇼(4:3)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Arial</vt:lpstr>
      <vt:lpstr>HY나무M</vt:lpstr>
      <vt:lpstr>나눔고딕</vt:lpstr>
      <vt:lpstr>나눔손글씨 펜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박주영</cp:lastModifiedBy>
  <cp:revision>10</cp:revision>
  <dcterms:created xsi:type="dcterms:W3CDTF">2011-09-02T09:01:33Z</dcterms:created>
  <dcterms:modified xsi:type="dcterms:W3CDTF">2012-12-09T09:41:17Z</dcterms:modified>
</cp:coreProperties>
</file>