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362" r:id="rId2"/>
    <p:sldId id="348" r:id="rId3"/>
    <p:sldId id="352" r:id="rId4"/>
    <p:sldId id="357" r:id="rId5"/>
    <p:sldId id="361" r:id="rId6"/>
    <p:sldId id="363" r:id="rId7"/>
    <p:sldId id="364" r:id="rId8"/>
    <p:sldId id="369" r:id="rId9"/>
    <p:sldId id="370" r:id="rId10"/>
    <p:sldId id="365" r:id="rId11"/>
    <p:sldId id="371" r:id="rId12"/>
    <p:sldId id="367" r:id="rId13"/>
    <p:sldId id="355" r:id="rId14"/>
    <p:sldId id="351" r:id="rId15"/>
    <p:sldId id="360" r:id="rId16"/>
  </p:sldIdLst>
  <p:sldSz cx="9144000" cy="6858000" type="screen4x3"/>
  <p:notesSz cx="6858000" cy="9144000"/>
  <p:embeddedFontLst>
    <p:embeddedFont>
      <p:font typeface="나눔고딕" pitchFamily="50" charset="-127"/>
      <p:regular r:id="rId19"/>
      <p:bold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HY목각파임B" pitchFamily="18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Segoe UI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5"/>
    <a:srgbClr val="00A204"/>
    <a:srgbClr val="404C5E"/>
    <a:srgbClr val="7E858E"/>
    <a:srgbClr val="68727E"/>
    <a:srgbClr val="4C535C"/>
    <a:srgbClr val="FFE05B"/>
    <a:srgbClr val="7D62F0"/>
    <a:srgbClr val="FEEA5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0" autoAdjust="0"/>
    <p:restoredTop sz="97479" autoAdjust="0"/>
  </p:normalViewPr>
  <p:slideViewPr>
    <p:cSldViewPr>
      <p:cViewPr>
        <p:scale>
          <a:sx n="100" d="100"/>
          <a:sy n="100" d="100"/>
        </p:scale>
        <p:origin x="-24" y="-180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11/4/2012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15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11/4/2012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204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11/4/2012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79512" y="357301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 PROJECT</a:t>
            </a:r>
          </a:p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AKROPOLIS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Nov.2012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52846" y="569434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Song In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Seok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Lee Young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Hak</a:t>
            </a:r>
            <a:endParaRPr lang="en-US" altLang="ko-KR" sz="2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Park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Ju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Young, Choi Hwan Jong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10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열게 된 유저는 그 토론의 사회자가 되고 그 토론을 지속적으로 관리할 권한과 책임을 가지게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열었을 시에는 사회자의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들에게 사회자에 의해 토론이 열렸음을 알려 쉽게 토론에 참여할 수 있도록 도와주게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토론의 소주제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 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의견들을 관리하며 토론의 원활한 진행을 돕는다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7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11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찬반 입장의 의견을 적을 수 없으며 남긴 글은 중립 입장의 사회자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멘트로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적히게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3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12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나쁜 토론자에 대하여 신고를 할 수 있으며 각 소주제 당 하나의 의견에 명예를 주어 토론자에게 명예를 줄 수 있습니다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타 토론자 또는 사회자를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할 수 있으며 이후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대상의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개설 또는 참여 정보를 받을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찬반 한쪽에만 의견을 적을 수 있으며 한번 정해진 입장을 바꿀 수 없습니다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6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메인 디자인</a:t>
            </a:r>
            <a:endParaRPr lang="ko-KR" altLang="en-US" sz="2400" spc="-3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 Seminar Room</a:t>
            </a:r>
          </a:p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인 입실 </a:t>
            </a: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x 2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7536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 Seminar Room</a:t>
            </a:r>
          </a:p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120</a:t>
            </a: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인 입실 </a:t>
            </a: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x 1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9336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Open Dining</a:t>
            </a:r>
          </a:p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마주보고 앉는 형식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13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일정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14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95636" y="2918032"/>
            <a:ext cx="655272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QA &amp;&amp; </a:t>
            </a:r>
            <a:r>
              <a:rPr lang="ko-KR" altLang="en-US" sz="48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의견</a:t>
            </a:r>
            <a:endParaRPr lang="ko-KR" altLang="en-US" sz="48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6415444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530407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INTERIOR 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DESIGN 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PROPOSAL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Nov. 2012</a:t>
            </a:r>
            <a:endParaRPr lang="ko-KR" altLang="en-US" sz="8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" name="TextBox 1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2420888"/>
            <a:ext cx="129614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b="1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목차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129844"/>
            <a:ext cx="3528392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팀 소개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제작 배경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무엇을 만들려 하는가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어떻게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?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메인 디자인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일정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QA &amp;&amp;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의견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396834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3528" y="442778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3528" y="488722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528" y="534666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3528" y="58061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3528" y="35089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6" name="TextBox 2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323528" y="6283015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팀 소개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1800200" cy="33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1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아크로폴리스</a:t>
            </a:r>
            <a:endParaRPr lang="en-US" altLang="ko-KR" sz="10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Profile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291016"/>
            <a:ext cx="180020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Member</a:t>
            </a: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4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아크로폴리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85" y="1603748"/>
            <a:ext cx="2084995" cy="15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772816"/>
            <a:ext cx="5908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폴리스에서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아고라와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함께 중심시의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중요부를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구성하던 얕은 언덕을 지칭하는 말로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토론의 중심지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였었다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믿거나 말거나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72085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송 인 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영 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박 주 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 환 종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3" name="TextBox 22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제 작  배 경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5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3608" y="93252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우리 나라 토론사이트의 수가 부족하며 이미 존재하고 있는 토론 사이트들 또한 토론이 효과적으로 관리되어 진행되지 않아 문제점들이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생기고있다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타인의 비방하거나 공격적인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글의 논지를 흐리거나 주제를 벗어나는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무분별한 글쓰기로 토론과 무관한 발언들이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찬반이 명확하게 나뉘어지지 않으며 내용이 잘 정리되지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무엇을 만들려 하는가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6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544" y="3088823"/>
            <a:ext cx="82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이러한 웹 상의 토론 문화의 문제점을 해결해 많은 사람들이 올바른 토론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문화속에서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토론을 할 수 있는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토론형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SNS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7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논점의 일관성 유지와 토론의 흐름을 지속적으로 조율하기 위한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역할 구현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SNS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통한 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서로간의 평가와 지속적인 연결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09" y="3195957"/>
            <a:ext cx="2265773" cy="181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3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>
            <a:stCxn id="2" idx="3"/>
            <a:endCxn id="17" idx="1"/>
          </p:cNvCxnSpPr>
          <p:nvPr/>
        </p:nvCxnSpPr>
        <p:spPr>
          <a:xfrm>
            <a:off x="2771800" y="6057292"/>
            <a:ext cx="3807323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8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79123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6848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03648" y="58772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대주제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2985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하나의 토론은 한 개의 대주제와 다수의 소주제를 가지며 소주제의 단위로 진행되게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각각의 소주제는 사회자에 의해 정해진 시간에 따라 진행된다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소주제당 가장 많은 명예를 받은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의견이 베스트로 뽑히게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89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9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모든 유저는 토론에 대하여 찬반 투표를 할 수 있으나 토론의 참여자 만이 의견을 표현할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토론의 비 참여자는 토론 참여 신청을 통해 사회자의 허가를 받아 토론에 참여할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다른 토론자들의 신고를 받은 토론자는 사회자에 의해 추방당할 수 있다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55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화면 슬라이드 쇼(4:3)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나눔고딕</vt:lpstr>
      <vt:lpstr>Georgia</vt:lpstr>
      <vt:lpstr>HY목각파임B</vt:lpstr>
      <vt:lpstr>맑은 고딕</vt:lpstr>
      <vt:lpstr>Segoe UI</vt:lpstr>
      <vt:lpstr>Calibri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2012-11-04T07:40:45Z</dcterms:modified>
</cp:coreProperties>
</file>